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sldIdLst>
    <p:sldId id="256" r:id="rId2"/>
    <p:sldId id="264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2" r:id="rId13"/>
    <p:sldId id="261" r:id="rId14"/>
    <p:sldId id="259" r:id="rId15"/>
    <p:sldId id="258" r:id="rId16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5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2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8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0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4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0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7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7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4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6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24.01.2019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24.01.2019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Petr Řehoř,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and </a:t>
            </a:r>
            <a:r>
              <a:rPr lang="cs-CZ" dirty="0" err="1"/>
              <a:t>limiting</a:t>
            </a:r>
            <a:r>
              <a:rPr lang="cs-CZ" dirty="0"/>
              <a:t> </a:t>
            </a:r>
            <a:r>
              <a:rPr lang="cs-CZ" dirty="0" err="1"/>
              <a:t>harm</a:t>
            </a:r>
            <a:r>
              <a:rPr lang="cs-CZ" dirty="0"/>
              <a:t> to </a:t>
            </a:r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property</a:t>
            </a:r>
            <a:r>
              <a:rPr lang="cs-CZ" dirty="0"/>
              <a:t>, </a:t>
            </a:r>
            <a:r>
              <a:rPr lang="cs-CZ" dirty="0" err="1"/>
              <a:t>profits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.</a:t>
            </a:r>
          </a:p>
          <a:p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.</a:t>
            </a:r>
          </a:p>
          <a:p>
            <a:r>
              <a:rPr lang="cs-CZ" dirty="0" err="1"/>
              <a:t>Minimize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36" y="4021537"/>
            <a:ext cx="7046402" cy="35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plan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Hold a </a:t>
            </a:r>
            <a:r>
              <a:rPr lang="cs-CZ" dirty="0" smtClean="0"/>
              <a:t>de-</a:t>
            </a:r>
            <a:r>
              <a:rPr lang="cs-CZ" dirty="0" err="1" smtClean="0"/>
              <a:t>escalation</a:t>
            </a:r>
            <a:r>
              <a:rPr lang="cs-CZ" dirty="0" smtClean="0"/>
              <a:t> meeting </a:t>
            </a:r>
            <a:r>
              <a:rPr lang="cs-CZ" dirty="0"/>
              <a:t>as </a:t>
            </a:r>
            <a:r>
              <a:rPr lang="cs-CZ" dirty="0" err="1"/>
              <a:t>soon</a:t>
            </a:r>
            <a:r>
              <a:rPr lang="cs-CZ" dirty="0"/>
              <a:t> as </a:t>
            </a:r>
            <a:r>
              <a:rPr lang="cs-CZ" dirty="0" err="1" smtClean="0"/>
              <a:t>possible</a:t>
            </a:r>
            <a:r>
              <a:rPr lang="cs-CZ" dirty="0" smtClean="0"/>
              <a:t>.</a:t>
            </a:r>
          </a:p>
          <a:p>
            <a:r>
              <a:rPr lang="cs-CZ" dirty="0"/>
              <a:t>Open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critical</a:t>
            </a:r>
            <a:r>
              <a:rPr lang="cs-CZ" dirty="0" smtClean="0"/>
              <a:t>.</a:t>
            </a:r>
          </a:p>
          <a:p>
            <a:r>
              <a:rPr lang="cs-CZ" dirty="0" err="1"/>
              <a:t>Bring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Stop </a:t>
            </a:r>
            <a:r>
              <a:rPr lang="cs-CZ" dirty="0"/>
              <a:t>to </a:t>
            </a:r>
            <a:r>
              <a:rPr lang="cs-CZ" dirty="0" err="1"/>
              <a:t>reflect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media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 open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displaced</a:t>
            </a:r>
            <a:r>
              <a:rPr lang="cs-CZ" dirty="0"/>
              <a:t> </a:t>
            </a:r>
            <a:r>
              <a:rPr lang="cs-CZ" dirty="0" err="1"/>
              <a:t>anger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employee</a:t>
            </a:r>
            <a:r>
              <a:rPr lang="cs-CZ" dirty="0"/>
              <a:t> </a:t>
            </a:r>
            <a:r>
              <a:rPr lang="cs-CZ" dirty="0" err="1"/>
              <a:t>productivity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First-rate communication skills and trusted </a:t>
            </a:r>
            <a:r>
              <a:rPr lang="en-US" dirty="0" smtClean="0"/>
              <a:t>partnerships</a:t>
            </a:r>
            <a:endParaRPr lang="cs-CZ" dirty="0" smtClean="0"/>
          </a:p>
          <a:p>
            <a:r>
              <a:rPr lang="en-US" dirty="0"/>
              <a:t>Deep understanding of the </a:t>
            </a:r>
            <a:r>
              <a:rPr lang="en-US" dirty="0" smtClean="0"/>
              <a:t>business</a:t>
            </a:r>
            <a:endParaRPr lang="cs-CZ" dirty="0" smtClean="0"/>
          </a:p>
          <a:p>
            <a:r>
              <a:rPr lang="en-US" dirty="0"/>
              <a:t>Ability to make decisions and prioritize </a:t>
            </a:r>
            <a:r>
              <a:rPr lang="en-US" dirty="0" smtClean="0"/>
              <a:t>actions</a:t>
            </a:r>
            <a:endParaRPr lang="cs-CZ" dirty="0" smtClean="0"/>
          </a:p>
          <a:p>
            <a:r>
              <a:rPr lang="en-US" dirty="0"/>
              <a:t>Confident and calm </a:t>
            </a:r>
            <a:r>
              <a:rPr lang="en-US" dirty="0" smtClean="0"/>
              <a:t>demeanor</a:t>
            </a:r>
            <a:endParaRPr lang="cs-CZ" dirty="0" smtClean="0"/>
          </a:p>
          <a:p>
            <a:r>
              <a:rPr lang="en-US" dirty="0"/>
              <a:t>Creative thinking and problem-solving </a:t>
            </a:r>
            <a:r>
              <a:rPr lang="en-US" dirty="0" smtClean="0"/>
              <a:t>skills</a:t>
            </a:r>
            <a:endParaRPr lang="cs-CZ" dirty="0" smtClean="0"/>
          </a:p>
          <a:p>
            <a:r>
              <a:rPr lang="en-US" dirty="0"/>
              <a:t>Proactive awareness of outside events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/>
              <a:t>projecting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crisis</a:t>
            </a:r>
            <a:r>
              <a:rPr lang="cs-CZ" dirty="0"/>
              <a:t> and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, </a:t>
            </a:r>
            <a:r>
              <a:rPr lang="cs-CZ" dirty="0" err="1"/>
              <a:t>structures</a:t>
            </a:r>
            <a:r>
              <a:rPr lang="cs-CZ" dirty="0"/>
              <a:t>, and </a:t>
            </a:r>
            <a:r>
              <a:rPr lang="cs-CZ" dirty="0" err="1"/>
              <a:t>strategies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resolve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as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, </a:t>
            </a:r>
            <a:r>
              <a:rPr lang="cs-CZ" dirty="0" err="1"/>
              <a:t>cost</a:t>
            </a:r>
            <a:r>
              <a:rPr lang="cs-CZ" dirty="0"/>
              <a:t>, and </a:t>
            </a:r>
            <a:r>
              <a:rPr lang="cs-CZ" dirty="0" err="1"/>
              <a:t>harm</a:t>
            </a:r>
            <a:r>
              <a:rPr lang="cs-CZ" dirty="0"/>
              <a:t> as </a:t>
            </a:r>
            <a:r>
              <a:rPr lang="cs-CZ" dirty="0" err="1"/>
              <a:t>possible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/>
              <a:t>Three</a:t>
            </a:r>
            <a:r>
              <a:rPr lang="cs-CZ" dirty="0"/>
              <a:t> major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are </a:t>
            </a:r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, </a:t>
            </a:r>
            <a:r>
              <a:rPr lang="cs-CZ" dirty="0" err="1"/>
              <a:t>emergency</a:t>
            </a:r>
            <a:r>
              <a:rPr lang="cs-CZ" dirty="0"/>
              <a:t> response </a:t>
            </a:r>
            <a:r>
              <a:rPr lang="cs-CZ" dirty="0" err="1"/>
              <a:t>plan</a:t>
            </a:r>
            <a:r>
              <a:rPr lang="cs-CZ" dirty="0"/>
              <a:t> and business </a:t>
            </a:r>
            <a:r>
              <a:rPr lang="cs-CZ" dirty="0" err="1"/>
              <a:t>resumption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messages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prior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occurence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hazard. Risk </a:t>
            </a:r>
            <a:r>
              <a:rPr lang="cs-CZ" dirty="0" err="1"/>
              <a:t>communiations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audiences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risk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undertake</a:t>
            </a:r>
            <a:r>
              <a:rPr lang="cs-CZ" dirty="0"/>
              <a:t> to </a:t>
            </a:r>
            <a:r>
              <a:rPr lang="cs-CZ" dirty="0" err="1"/>
              <a:t>prepare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hazard </a:t>
            </a:r>
            <a:r>
              <a:rPr lang="cs-CZ" dirty="0" err="1"/>
              <a:t>situation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4526280"/>
            <a:ext cx="10442448" cy="2884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8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/>
              <a:t>you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</a:p>
          <a:p>
            <a:pPr marL="0" indent="0" algn="ctr">
              <a:buNone/>
            </a:pP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attenttion</a:t>
            </a:r>
            <a:r>
              <a:rPr lang="cs-CZ" sz="4400" dirty="0"/>
              <a:t>!!!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5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10017188" cy="5567281"/>
          </a:xfrm>
        </p:spPr>
        <p:txBody>
          <a:bodyPr/>
          <a:lstStyle/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– </a:t>
            </a:r>
            <a:r>
              <a:rPr lang="cs-CZ" dirty="0" err="1"/>
              <a:t>crisis</a:t>
            </a:r>
            <a:r>
              <a:rPr lang="cs-CZ" dirty="0"/>
              <a:t> -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crises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</a:t>
            </a:r>
          </a:p>
          <a:p>
            <a:pPr lvl="0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differ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concepts</a:t>
            </a:r>
            <a:r>
              <a:rPr lang="cs-CZ" dirty="0"/>
              <a:t> </a:t>
            </a:r>
            <a:r>
              <a:rPr lang="cs-CZ" dirty="0" err="1"/>
              <a:t>concerning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management,</a:t>
            </a:r>
          </a:p>
          <a:p>
            <a:pPr lvl="0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meet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management,</a:t>
            </a:r>
          </a:p>
          <a:p>
            <a:pPr lvl="0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characterize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 and </a:t>
            </a:r>
            <a:r>
              <a:rPr lang="cs-CZ"/>
              <a:t>his </a:t>
            </a:r>
            <a:r>
              <a:rPr lang="cs-CZ" smtClean="0"/>
              <a:t>team.</a:t>
            </a:r>
            <a:endParaRPr lang="cs-CZ" dirty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natural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 smtClean="0"/>
              <a:t>cycle</a:t>
            </a:r>
            <a:endParaRPr lang="cs-CZ" dirty="0" smtClean="0"/>
          </a:p>
          <a:p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has negative influence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intervented</a:t>
            </a:r>
            <a:r>
              <a:rPr lang="cs-CZ" dirty="0"/>
              <a:t> by </a:t>
            </a:r>
            <a:r>
              <a:rPr lang="cs-CZ" dirty="0" err="1" smtClean="0"/>
              <a:t>crisis</a:t>
            </a:r>
            <a:endParaRPr lang="cs-CZ" dirty="0" smtClean="0"/>
          </a:p>
          <a:p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intervented</a:t>
            </a:r>
            <a:r>
              <a:rPr lang="cs-CZ" dirty="0"/>
              <a:t> by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eliminate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00" y="5330952"/>
            <a:ext cx="5672748" cy="20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/>
              <a:t>incident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negative </a:t>
            </a:r>
            <a:r>
              <a:rPr lang="cs-CZ" dirty="0" err="1"/>
              <a:t>attention</a:t>
            </a:r>
            <a:r>
              <a:rPr lang="cs-CZ" dirty="0"/>
              <a:t> on a </a:t>
            </a:r>
            <a:r>
              <a:rPr lang="cs-CZ" dirty="0" err="1"/>
              <a:t>company</a:t>
            </a:r>
            <a:r>
              <a:rPr lang="cs-CZ" dirty="0"/>
              <a:t> and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adverse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endParaRPr lang="cs-CZ" dirty="0" smtClean="0"/>
          </a:p>
          <a:p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–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evolving</a:t>
            </a:r>
            <a:r>
              <a:rPr lang="cs-CZ" dirty="0"/>
              <a:t> –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urgent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addressed</a:t>
            </a:r>
            <a:r>
              <a:rPr lang="cs-CZ" dirty="0"/>
              <a:t> </a:t>
            </a:r>
            <a:r>
              <a:rPr lang="cs-CZ" dirty="0" err="1" smtClean="0"/>
              <a:t>immediately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50" y="4961796"/>
            <a:ext cx="3465957" cy="25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029968"/>
            <a:ext cx="8019288" cy="4855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Natural disaster,</a:t>
            </a:r>
            <a:endParaRPr lang="cs-CZ" dirty="0"/>
          </a:p>
          <a:p>
            <a:pPr lvl="0"/>
            <a:r>
              <a:rPr lang="en-US" dirty="0"/>
              <a:t>Technological crises,</a:t>
            </a:r>
            <a:endParaRPr lang="cs-CZ" dirty="0"/>
          </a:p>
          <a:p>
            <a:pPr lvl="0"/>
            <a:r>
              <a:rPr lang="en-US" dirty="0"/>
              <a:t>Confrontation,</a:t>
            </a:r>
            <a:endParaRPr lang="cs-CZ" dirty="0"/>
          </a:p>
          <a:p>
            <a:pPr lvl="0"/>
            <a:r>
              <a:rPr lang="en-US" dirty="0"/>
              <a:t>Malevolence,</a:t>
            </a:r>
            <a:endParaRPr lang="cs-CZ" dirty="0"/>
          </a:p>
          <a:p>
            <a:pPr lvl="0"/>
            <a:r>
              <a:rPr lang="en-US" dirty="0"/>
              <a:t>Organizational misdeeds</a:t>
            </a:r>
            <a:endParaRPr lang="cs-CZ" dirty="0"/>
          </a:p>
          <a:p>
            <a:pPr lvl="0"/>
            <a:r>
              <a:rPr lang="en-US" dirty="0"/>
              <a:t>Workplace violence,</a:t>
            </a:r>
            <a:endParaRPr lang="cs-CZ" dirty="0"/>
          </a:p>
          <a:p>
            <a:pPr lvl="0"/>
            <a:r>
              <a:rPr lang="en-US" dirty="0"/>
              <a:t>Rumors,</a:t>
            </a:r>
            <a:endParaRPr lang="cs-CZ" dirty="0"/>
          </a:p>
          <a:p>
            <a:r>
              <a:rPr lang="en-US" dirty="0"/>
              <a:t>Terrorist attacks/man-made disaster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08" y="1289304"/>
            <a:ext cx="3967105" cy="22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Crisis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avoiding</a:t>
            </a:r>
            <a:r>
              <a:rPr lang="cs-CZ" dirty="0"/>
              <a:t> </a:t>
            </a:r>
            <a:r>
              <a:rPr lang="cs-CZ" dirty="0" err="1"/>
              <a:t>trouble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, and </a:t>
            </a:r>
            <a:r>
              <a:rPr lang="cs-CZ" dirty="0" err="1"/>
              <a:t>reacting</a:t>
            </a:r>
            <a:r>
              <a:rPr lang="cs-CZ" dirty="0"/>
              <a:t> </a:t>
            </a:r>
            <a:r>
              <a:rPr lang="cs-CZ" dirty="0" err="1"/>
              <a:t>appropriately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can’t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numerous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: </a:t>
            </a:r>
            <a:endParaRPr lang="cs-CZ" dirty="0"/>
          </a:p>
          <a:p>
            <a:pPr lvl="0"/>
            <a:r>
              <a:rPr lang="cs-CZ" dirty="0" err="1"/>
              <a:t>Retain</a:t>
            </a:r>
            <a:r>
              <a:rPr lang="cs-CZ" dirty="0"/>
              <a:t> </a:t>
            </a:r>
            <a:r>
              <a:rPr lang="cs-CZ" dirty="0" err="1"/>
              <a:t>goodwil</a:t>
            </a:r>
            <a:r>
              <a:rPr lang="cs-CZ" dirty="0" smtClean="0"/>
              <a:t>,</a:t>
            </a:r>
            <a:endParaRPr lang="cs-CZ" dirty="0"/>
          </a:p>
          <a:p>
            <a:pPr lvl="0"/>
            <a:r>
              <a:rPr lang="cs-CZ" dirty="0" err="1"/>
              <a:t>Shore</a:t>
            </a:r>
            <a:r>
              <a:rPr lang="cs-CZ" dirty="0"/>
              <a:t> up </a:t>
            </a:r>
            <a:r>
              <a:rPr lang="cs-CZ" dirty="0" err="1"/>
              <a:t>employee</a:t>
            </a:r>
            <a:r>
              <a:rPr lang="cs-CZ" dirty="0"/>
              <a:t> </a:t>
            </a:r>
            <a:r>
              <a:rPr lang="cs-CZ" dirty="0" err="1"/>
              <a:t>morale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Minimize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negative media </a:t>
            </a:r>
            <a:r>
              <a:rPr lang="cs-CZ" dirty="0" err="1"/>
              <a:t>coverage</a:t>
            </a:r>
            <a:r>
              <a:rPr lang="cs-CZ" dirty="0"/>
              <a:t>, </a:t>
            </a:r>
          </a:p>
          <a:p>
            <a:pPr lvl="0"/>
            <a:r>
              <a:rPr lang="cs-CZ" dirty="0" err="1" smtClean="0"/>
              <a:t>Protect</a:t>
            </a:r>
            <a:r>
              <a:rPr lang="cs-CZ" dirty="0" smtClean="0"/>
              <a:t> </a:t>
            </a:r>
            <a:r>
              <a:rPr lang="cs-CZ" dirty="0"/>
              <a:t>business </a:t>
            </a:r>
            <a:r>
              <a:rPr lang="cs-CZ" dirty="0" err="1"/>
              <a:t>operations</a:t>
            </a:r>
            <a:r>
              <a:rPr lang="cs-CZ" dirty="0"/>
              <a:t>,</a:t>
            </a:r>
          </a:p>
          <a:p>
            <a:r>
              <a:rPr lang="cs-CZ" dirty="0" err="1"/>
              <a:t>Retain</a:t>
            </a:r>
            <a:r>
              <a:rPr lang="cs-CZ" dirty="0"/>
              <a:t> investor </a:t>
            </a:r>
            <a:r>
              <a:rPr lang="cs-CZ" dirty="0" err="1" smtClean="0"/>
              <a:t>confidence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" y="1801368"/>
            <a:ext cx="7671816" cy="476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Prevention</a:t>
            </a:r>
            <a:r>
              <a:rPr lang="cs-CZ" dirty="0" smtClean="0"/>
              <a:t> – </a:t>
            </a:r>
            <a:r>
              <a:rPr lang="cs-CZ" dirty="0" err="1" smtClean="0"/>
              <a:t>crisis</a:t>
            </a:r>
            <a:r>
              <a:rPr lang="cs-CZ" dirty="0" smtClean="0"/>
              <a:t> management </a:t>
            </a:r>
            <a:r>
              <a:rPr lang="cs-CZ" dirty="0" err="1" smtClean="0"/>
              <a:t>plan</a:t>
            </a:r>
            <a:endParaRPr lang="cs-CZ" dirty="0" smtClean="0"/>
          </a:p>
          <a:p>
            <a:pPr lvl="0"/>
            <a:r>
              <a:rPr lang="cs-CZ" dirty="0" smtClean="0"/>
              <a:t>2. </a:t>
            </a:r>
            <a:r>
              <a:rPr lang="cs-CZ" dirty="0" err="1" smtClean="0"/>
              <a:t>Preparedness</a:t>
            </a:r>
            <a:r>
              <a:rPr lang="cs-CZ" dirty="0" smtClean="0"/>
              <a:t>: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,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crises</a:t>
            </a:r>
            <a:r>
              <a:rPr lang="cs-CZ" dirty="0"/>
              <a:t>,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involving</a:t>
            </a:r>
            <a:r>
              <a:rPr lang="cs-CZ" dirty="0"/>
              <a:t> management, </a:t>
            </a:r>
            <a:r>
              <a:rPr lang="cs-CZ" dirty="0" smtClean="0"/>
              <a:t>lines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, </a:t>
            </a:r>
            <a:r>
              <a:rPr lang="cs-CZ" dirty="0" err="1" smtClean="0"/>
              <a:t>mechanisms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reporting,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, </a:t>
            </a:r>
            <a:r>
              <a:rPr lang="cs-CZ" dirty="0" err="1" smtClean="0"/>
              <a:t>equipment</a:t>
            </a:r>
            <a:r>
              <a:rPr lang="cs-CZ" dirty="0"/>
              <a:t>, </a:t>
            </a:r>
            <a:r>
              <a:rPr lang="cs-CZ" dirty="0" err="1"/>
              <a:t>facilities</a:t>
            </a:r>
            <a:r>
              <a:rPr lang="cs-CZ" dirty="0"/>
              <a:t> and </a:t>
            </a:r>
            <a:r>
              <a:rPr lang="cs-CZ" dirty="0" err="1"/>
              <a:t>occupation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management centre,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and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</TotalTime>
  <Words>519</Words>
  <Application>Microsoft Office PowerPoint</Application>
  <PresentationFormat>Vlastní</PresentationFormat>
  <Paragraphs>93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Clara Sans</vt:lpstr>
      <vt:lpstr>JU_OPVVV</vt:lpstr>
      <vt:lpstr>Crisis management</vt:lpstr>
      <vt:lpstr>Learning outcomes</vt:lpstr>
      <vt:lpstr>Introduction</vt:lpstr>
      <vt:lpstr>Crisis</vt:lpstr>
      <vt:lpstr>Stages of crisis</vt:lpstr>
      <vt:lpstr>Types of crises</vt:lpstr>
      <vt:lpstr>Crisis management</vt:lpstr>
      <vt:lpstr>Phases of crisis management</vt:lpstr>
      <vt:lpstr>Phases of crisis management</vt:lpstr>
      <vt:lpstr>Goals of crisis management</vt:lpstr>
      <vt:lpstr>Principles of crisis management</vt:lpstr>
      <vt:lpstr>Crisis manager</vt:lpstr>
      <vt:lpstr>Crisis planning</vt:lpstr>
      <vt:lpstr>Crisis communication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Řehoř Petr doc. Ing. Ph.D.</cp:lastModifiedBy>
  <cp:revision>9</cp:revision>
  <dcterms:created xsi:type="dcterms:W3CDTF">2017-07-17T18:52:59Z</dcterms:created>
  <dcterms:modified xsi:type="dcterms:W3CDTF">2019-01-24T11:23:59Z</dcterms:modified>
</cp:coreProperties>
</file>