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6"/>
  </p:notesMasterIdLst>
  <p:sldIdLst>
    <p:sldId id="256" r:id="rId2"/>
    <p:sldId id="264" r:id="rId3"/>
    <p:sldId id="272" r:id="rId4"/>
    <p:sldId id="271" r:id="rId5"/>
    <p:sldId id="270" r:id="rId6"/>
    <p:sldId id="269" r:id="rId7"/>
    <p:sldId id="268" r:id="rId8"/>
    <p:sldId id="267" r:id="rId9"/>
    <p:sldId id="266" r:id="rId10"/>
    <p:sldId id="265" r:id="rId11"/>
    <p:sldId id="263" r:id="rId12"/>
    <p:sldId id="262" r:id="rId13"/>
    <p:sldId id="261" r:id="rId14"/>
    <p:sldId id="259" r:id="rId15"/>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05" d="100"/>
          <a:sy n="105" d="100"/>
        </p:scale>
        <p:origin x="1326" y="10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24.01.2019</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37278516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11</a:t>
            </a:fld>
            <a:endParaRPr lang="cs-CZ"/>
          </a:p>
        </p:txBody>
      </p:sp>
    </p:spTree>
    <p:extLst>
      <p:ext uri="{BB962C8B-B14F-4D97-AF65-F5344CB8AC3E}">
        <p14:creationId xmlns:p14="http://schemas.microsoft.com/office/powerpoint/2010/main" val="41979263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12</a:t>
            </a:fld>
            <a:endParaRPr lang="cs-CZ"/>
          </a:p>
        </p:txBody>
      </p:sp>
    </p:spTree>
    <p:extLst>
      <p:ext uri="{BB962C8B-B14F-4D97-AF65-F5344CB8AC3E}">
        <p14:creationId xmlns:p14="http://schemas.microsoft.com/office/powerpoint/2010/main" val="14459896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13</a:t>
            </a:fld>
            <a:endParaRPr lang="cs-CZ"/>
          </a:p>
        </p:txBody>
      </p:sp>
    </p:spTree>
    <p:extLst>
      <p:ext uri="{BB962C8B-B14F-4D97-AF65-F5344CB8AC3E}">
        <p14:creationId xmlns:p14="http://schemas.microsoft.com/office/powerpoint/2010/main" val="18010073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14</a:t>
            </a:fld>
            <a:endParaRPr lang="cs-CZ"/>
          </a:p>
        </p:txBody>
      </p:sp>
    </p:spTree>
    <p:extLst>
      <p:ext uri="{BB962C8B-B14F-4D97-AF65-F5344CB8AC3E}">
        <p14:creationId xmlns:p14="http://schemas.microsoft.com/office/powerpoint/2010/main" val="94846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3</a:t>
            </a:fld>
            <a:endParaRPr lang="cs-CZ"/>
          </a:p>
        </p:txBody>
      </p:sp>
    </p:spTree>
    <p:extLst>
      <p:ext uri="{BB962C8B-B14F-4D97-AF65-F5344CB8AC3E}">
        <p14:creationId xmlns:p14="http://schemas.microsoft.com/office/powerpoint/2010/main" val="3085078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4</a:t>
            </a:fld>
            <a:endParaRPr lang="cs-CZ"/>
          </a:p>
        </p:txBody>
      </p:sp>
    </p:spTree>
    <p:extLst>
      <p:ext uri="{BB962C8B-B14F-4D97-AF65-F5344CB8AC3E}">
        <p14:creationId xmlns:p14="http://schemas.microsoft.com/office/powerpoint/2010/main" val="1984752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5</a:t>
            </a:fld>
            <a:endParaRPr lang="cs-CZ"/>
          </a:p>
        </p:txBody>
      </p:sp>
    </p:spTree>
    <p:extLst>
      <p:ext uri="{BB962C8B-B14F-4D97-AF65-F5344CB8AC3E}">
        <p14:creationId xmlns:p14="http://schemas.microsoft.com/office/powerpoint/2010/main" val="188743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6</a:t>
            </a:fld>
            <a:endParaRPr lang="cs-CZ"/>
          </a:p>
        </p:txBody>
      </p:sp>
    </p:spTree>
    <p:extLst>
      <p:ext uri="{BB962C8B-B14F-4D97-AF65-F5344CB8AC3E}">
        <p14:creationId xmlns:p14="http://schemas.microsoft.com/office/powerpoint/2010/main" val="26722703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7</a:t>
            </a:fld>
            <a:endParaRPr lang="cs-CZ"/>
          </a:p>
        </p:txBody>
      </p:sp>
    </p:spTree>
    <p:extLst>
      <p:ext uri="{BB962C8B-B14F-4D97-AF65-F5344CB8AC3E}">
        <p14:creationId xmlns:p14="http://schemas.microsoft.com/office/powerpoint/2010/main" val="3522747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8</a:t>
            </a:fld>
            <a:endParaRPr lang="cs-CZ"/>
          </a:p>
        </p:txBody>
      </p:sp>
    </p:spTree>
    <p:extLst>
      <p:ext uri="{BB962C8B-B14F-4D97-AF65-F5344CB8AC3E}">
        <p14:creationId xmlns:p14="http://schemas.microsoft.com/office/powerpoint/2010/main" val="27132370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9</a:t>
            </a:fld>
            <a:endParaRPr lang="cs-CZ"/>
          </a:p>
        </p:txBody>
      </p:sp>
    </p:spTree>
    <p:extLst>
      <p:ext uri="{BB962C8B-B14F-4D97-AF65-F5344CB8AC3E}">
        <p14:creationId xmlns:p14="http://schemas.microsoft.com/office/powerpoint/2010/main" val="6127118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10</a:t>
            </a:fld>
            <a:endParaRPr lang="cs-CZ"/>
          </a:p>
        </p:txBody>
      </p:sp>
    </p:spTree>
    <p:extLst>
      <p:ext uri="{BB962C8B-B14F-4D97-AF65-F5344CB8AC3E}">
        <p14:creationId xmlns:p14="http://schemas.microsoft.com/office/powerpoint/2010/main" val="22937640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24.01.2019</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24.01.2019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24.01.2019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24.01.2019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24.01.2019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24.01.2019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24.01.2019</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24.01.2019</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24.01.2019</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24.01.2019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24.01.2019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24.01.2019</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Strategic</a:t>
            </a:r>
            <a:r>
              <a:rPr lang="cs-CZ" dirty="0" smtClean="0"/>
              <a:t> </a:t>
            </a:r>
            <a:r>
              <a:rPr lang="cs-CZ" dirty="0" err="1" smtClean="0"/>
              <a:t>change</a:t>
            </a:r>
            <a:endParaRPr lang="cs-CZ" dirty="0"/>
          </a:p>
        </p:txBody>
      </p:sp>
      <p:sp>
        <p:nvSpPr>
          <p:cNvPr id="3" name="Podnadpis 2"/>
          <p:cNvSpPr>
            <a:spLocks noGrp="1"/>
          </p:cNvSpPr>
          <p:nvPr>
            <p:ph type="subTitle" idx="1"/>
          </p:nvPr>
        </p:nvSpPr>
        <p:spPr/>
        <p:txBody>
          <a:bodyPr/>
          <a:lstStyle/>
          <a:p>
            <a:r>
              <a:rPr lang="cs-CZ" dirty="0" smtClean="0"/>
              <a:t>doc. Ing. Petr Řehoř, Ph.D.</a:t>
            </a:r>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Process</a:t>
            </a:r>
            <a:r>
              <a:rPr lang="cs-CZ" dirty="0" smtClean="0"/>
              <a:t> </a:t>
            </a:r>
            <a:r>
              <a:rPr lang="cs-CZ" dirty="0" err="1" smtClean="0"/>
              <a:t>of</a:t>
            </a:r>
            <a:r>
              <a:rPr lang="cs-CZ" dirty="0" smtClean="0"/>
              <a:t> </a:t>
            </a:r>
            <a:r>
              <a:rPr lang="cs-CZ" dirty="0" err="1" smtClean="0"/>
              <a:t>strategic</a:t>
            </a:r>
            <a:r>
              <a:rPr lang="cs-CZ" dirty="0" smtClean="0"/>
              <a:t> </a:t>
            </a:r>
            <a:r>
              <a:rPr lang="cs-CZ" dirty="0" err="1" smtClean="0"/>
              <a:t>change</a:t>
            </a:r>
            <a:endParaRPr lang="cs-CZ" dirty="0"/>
          </a:p>
        </p:txBody>
      </p:sp>
      <p:sp>
        <p:nvSpPr>
          <p:cNvPr id="3" name="Zástupný symbol pro obsah 2"/>
          <p:cNvSpPr>
            <a:spLocks noGrp="1"/>
          </p:cNvSpPr>
          <p:nvPr>
            <p:ph idx="1"/>
          </p:nvPr>
        </p:nvSpPr>
        <p:spPr/>
        <p:txBody>
          <a:bodyPr/>
          <a:lstStyle/>
          <a:p>
            <a:r>
              <a:rPr lang="cs-CZ" dirty="0" err="1" smtClean="0"/>
              <a:t>Implementation</a:t>
            </a:r>
            <a:r>
              <a:rPr lang="cs-CZ" dirty="0" smtClean="0"/>
              <a:t> - </a:t>
            </a:r>
            <a:r>
              <a:rPr lang="cs-CZ" dirty="0" err="1" smtClean="0"/>
              <a:t>participative</a:t>
            </a:r>
            <a:r>
              <a:rPr lang="cs-CZ" dirty="0" smtClean="0"/>
              <a:t> </a:t>
            </a:r>
            <a:r>
              <a:rPr lang="cs-CZ" dirty="0"/>
              <a:t>and </a:t>
            </a:r>
            <a:r>
              <a:rPr lang="cs-CZ" dirty="0" err="1" smtClean="0"/>
              <a:t>directive</a:t>
            </a:r>
            <a:r>
              <a:rPr lang="cs-CZ" dirty="0"/>
              <a:t> </a:t>
            </a:r>
            <a:r>
              <a:rPr lang="cs-CZ" dirty="0" err="1" smtClean="0"/>
              <a:t>approaches</a:t>
            </a:r>
            <a:endParaRPr lang="cs-CZ" dirty="0" smtClean="0"/>
          </a:p>
          <a:p>
            <a:endParaRPr lang="cs-CZ" dirty="0"/>
          </a:p>
          <a:p>
            <a:pPr marL="0" lvl="0" indent="0" algn="just">
              <a:spcBef>
                <a:spcPts val="600"/>
              </a:spcBef>
              <a:spcAft>
                <a:spcPts val="0"/>
              </a:spcAft>
              <a:buNone/>
              <a:tabLst>
                <a:tab pos="228600" algn="l"/>
                <a:tab pos="449580" algn="l"/>
              </a:tabLst>
            </a:pPr>
            <a:r>
              <a:rPr lang="cs-CZ" dirty="0" err="1" smtClean="0"/>
              <a:t>Principles</a:t>
            </a:r>
            <a:r>
              <a:rPr lang="cs-CZ" dirty="0" smtClean="0"/>
              <a:t>: </a:t>
            </a:r>
            <a:r>
              <a:rPr lang="cs-CZ" dirty="0" err="1"/>
              <a:t>regularly</a:t>
            </a:r>
            <a:r>
              <a:rPr lang="cs-CZ" dirty="0"/>
              <a:t> </a:t>
            </a:r>
            <a:r>
              <a:rPr lang="cs-CZ" dirty="0" err="1"/>
              <a:t>identify</a:t>
            </a:r>
            <a:r>
              <a:rPr lang="cs-CZ" dirty="0"/>
              <a:t> and </a:t>
            </a:r>
            <a:r>
              <a:rPr lang="cs-CZ" dirty="0" err="1"/>
              <a:t>mitigate</a:t>
            </a:r>
            <a:r>
              <a:rPr lang="cs-CZ" dirty="0"/>
              <a:t> </a:t>
            </a:r>
            <a:r>
              <a:rPr lang="cs-CZ" dirty="0" err="1"/>
              <a:t>barriers</a:t>
            </a:r>
            <a:r>
              <a:rPr lang="cs-CZ" dirty="0"/>
              <a:t> to </a:t>
            </a:r>
            <a:r>
              <a:rPr lang="cs-CZ" dirty="0" err="1"/>
              <a:t>change</a:t>
            </a:r>
            <a:r>
              <a:rPr lang="cs-CZ" dirty="0"/>
              <a:t>, </a:t>
            </a:r>
            <a:r>
              <a:rPr lang="cs-CZ" dirty="0" err="1" smtClean="0"/>
              <a:t>establish</a:t>
            </a:r>
            <a:r>
              <a:rPr lang="cs-CZ" dirty="0" smtClean="0"/>
              <a:t> </a:t>
            </a:r>
            <a:r>
              <a:rPr lang="cs-CZ" dirty="0" err="1"/>
              <a:t>proactive</a:t>
            </a:r>
            <a:r>
              <a:rPr lang="cs-CZ" dirty="0"/>
              <a:t>, </a:t>
            </a:r>
            <a:r>
              <a:rPr lang="cs-CZ" dirty="0" err="1"/>
              <a:t>two</a:t>
            </a:r>
            <a:r>
              <a:rPr lang="cs-CZ" dirty="0"/>
              <a:t> </a:t>
            </a:r>
            <a:r>
              <a:rPr lang="cs-CZ" dirty="0" err="1"/>
              <a:t>way</a:t>
            </a:r>
            <a:r>
              <a:rPr lang="cs-CZ" dirty="0"/>
              <a:t> </a:t>
            </a:r>
            <a:r>
              <a:rPr lang="cs-CZ" dirty="0" err="1"/>
              <a:t>communication</a:t>
            </a:r>
            <a:r>
              <a:rPr lang="cs-CZ" dirty="0"/>
              <a:t>, </a:t>
            </a:r>
            <a:r>
              <a:rPr lang="cs-CZ" dirty="0" err="1" smtClean="0"/>
              <a:t>ensure</a:t>
            </a:r>
            <a:r>
              <a:rPr lang="cs-CZ" dirty="0" smtClean="0"/>
              <a:t> </a:t>
            </a:r>
            <a:r>
              <a:rPr lang="cs-CZ" dirty="0" err="1"/>
              <a:t>ongoing</a:t>
            </a:r>
            <a:r>
              <a:rPr lang="cs-CZ" dirty="0"/>
              <a:t>, </a:t>
            </a:r>
            <a:r>
              <a:rPr lang="cs-CZ" dirty="0" err="1"/>
              <a:t>adequate</a:t>
            </a:r>
            <a:r>
              <a:rPr lang="cs-CZ" dirty="0"/>
              <a:t> </a:t>
            </a:r>
            <a:r>
              <a:rPr lang="cs-CZ" dirty="0" err="1" smtClean="0"/>
              <a:t>resourcing</a:t>
            </a:r>
            <a:r>
              <a:rPr lang="cs-CZ" dirty="0" smtClean="0"/>
              <a:t>, </a:t>
            </a:r>
            <a:r>
              <a:rPr lang="cs-CZ" dirty="0" err="1" smtClean="0"/>
              <a:t>seek</a:t>
            </a:r>
            <a:r>
              <a:rPr lang="cs-CZ" dirty="0" smtClean="0"/>
              <a:t> </a:t>
            </a:r>
            <a:r>
              <a:rPr lang="cs-CZ" dirty="0"/>
              <a:t>program </a:t>
            </a:r>
            <a:r>
              <a:rPr lang="cs-CZ" dirty="0" err="1"/>
              <a:t>resilience</a:t>
            </a:r>
            <a:r>
              <a:rPr lang="cs-CZ" dirty="0"/>
              <a:t>, </a:t>
            </a:r>
            <a:r>
              <a:rPr lang="cs-CZ" dirty="0" err="1" smtClean="0"/>
              <a:t>divide</a:t>
            </a:r>
            <a:r>
              <a:rPr lang="cs-CZ" dirty="0" smtClean="0"/>
              <a:t> </a:t>
            </a:r>
            <a:r>
              <a:rPr lang="cs-CZ" dirty="0"/>
              <a:t>and </a:t>
            </a:r>
            <a:r>
              <a:rPr lang="cs-CZ" dirty="0" err="1" smtClean="0"/>
              <a:t>conquer</a:t>
            </a:r>
            <a:r>
              <a:rPr lang="cs-CZ" dirty="0" smtClean="0"/>
              <a:t>, </a:t>
            </a:r>
            <a:r>
              <a:rPr lang="cs-CZ" dirty="0" err="1" smtClean="0"/>
              <a:t>establish</a:t>
            </a:r>
            <a:r>
              <a:rPr lang="cs-CZ" dirty="0" smtClean="0"/>
              <a:t> </a:t>
            </a:r>
            <a:r>
              <a:rPr lang="cs-CZ" dirty="0" err="1"/>
              <a:t>scorecards</a:t>
            </a:r>
            <a:r>
              <a:rPr lang="cs-CZ" dirty="0"/>
              <a:t>/</a:t>
            </a:r>
            <a:r>
              <a:rPr lang="cs-CZ" dirty="0" err="1"/>
              <a:t>metries</a:t>
            </a:r>
            <a:r>
              <a:rPr lang="cs-CZ" dirty="0"/>
              <a:t> </a:t>
            </a:r>
            <a:r>
              <a:rPr lang="cs-CZ" dirty="0" err="1"/>
              <a:t>for</a:t>
            </a:r>
            <a:r>
              <a:rPr lang="cs-CZ" dirty="0"/>
              <a:t> </a:t>
            </a:r>
            <a:r>
              <a:rPr lang="cs-CZ" dirty="0" err="1" smtClean="0"/>
              <a:t>success</a:t>
            </a:r>
            <a:r>
              <a:rPr lang="cs-CZ" dirty="0" smtClean="0"/>
              <a:t>, </a:t>
            </a:r>
            <a:r>
              <a:rPr lang="cs-CZ" dirty="0" err="1" smtClean="0"/>
              <a:t>celebrate</a:t>
            </a:r>
            <a:r>
              <a:rPr lang="cs-CZ" dirty="0" smtClean="0"/>
              <a:t> </a:t>
            </a:r>
            <a:r>
              <a:rPr lang="cs-CZ" dirty="0" err="1" smtClean="0"/>
              <a:t>results</a:t>
            </a:r>
            <a:r>
              <a:rPr lang="cs-CZ" dirty="0" smtClean="0"/>
              <a:t>. </a:t>
            </a: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37633768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Process</a:t>
            </a:r>
            <a:r>
              <a:rPr lang="cs-CZ" dirty="0" smtClean="0"/>
              <a:t> </a:t>
            </a:r>
            <a:r>
              <a:rPr lang="cs-CZ" dirty="0" err="1" smtClean="0"/>
              <a:t>of</a:t>
            </a:r>
            <a:r>
              <a:rPr lang="cs-CZ" dirty="0" smtClean="0"/>
              <a:t> </a:t>
            </a:r>
            <a:r>
              <a:rPr lang="cs-CZ" dirty="0" err="1" smtClean="0"/>
              <a:t>strategic</a:t>
            </a:r>
            <a:r>
              <a:rPr lang="cs-CZ" dirty="0" smtClean="0"/>
              <a:t> </a:t>
            </a:r>
            <a:r>
              <a:rPr lang="cs-CZ" dirty="0" err="1" smtClean="0"/>
              <a:t>change</a:t>
            </a:r>
            <a:endParaRPr lang="cs-CZ" dirty="0"/>
          </a:p>
        </p:txBody>
      </p:sp>
      <p:sp>
        <p:nvSpPr>
          <p:cNvPr id="3" name="Zástupný symbol pro obsah 2"/>
          <p:cNvSpPr>
            <a:spLocks noGrp="1"/>
          </p:cNvSpPr>
          <p:nvPr>
            <p:ph idx="1"/>
          </p:nvPr>
        </p:nvSpPr>
        <p:spPr/>
        <p:txBody>
          <a:bodyPr/>
          <a:lstStyle/>
          <a:p>
            <a:pPr marL="0" lvl="2" indent="0">
              <a:buNone/>
            </a:pPr>
            <a:r>
              <a:rPr lang="cs-CZ" sz="3200" dirty="0" err="1"/>
              <a:t>Barriers</a:t>
            </a:r>
            <a:r>
              <a:rPr lang="cs-CZ" sz="3200" dirty="0"/>
              <a:t> </a:t>
            </a:r>
            <a:r>
              <a:rPr lang="cs-CZ" sz="3200" dirty="0" err="1"/>
              <a:t>of</a:t>
            </a:r>
            <a:r>
              <a:rPr lang="cs-CZ" sz="3200" dirty="0"/>
              <a:t> </a:t>
            </a:r>
            <a:r>
              <a:rPr lang="cs-CZ" sz="3200" dirty="0" err="1"/>
              <a:t>the</a:t>
            </a:r>
            <a:r>
              <a:rPr lang="cs-CZ" sz="3200" dirty="0"/>
              <a:t> </a:t>
            </a:r>
            <a:r>
              <a:rPr lang="cs-CZ" sz="3200" dirty="0" err="1" smtClean="0"/>
              <a:t>implementation</a:t>
            </a:r>
            <a:r>
              <a:rPr lang="cs-CZ" sz="3200" dirty="0" smtClean="0"/>
              <a:t>: </a:t>
            </a:r>
            <a:endParaRPr lang="cs-CZ" sz="3200" dirty="0"/>
          </a:p>
          <a:p>
            <a:pPr lvl="0"/>
            <a:r>
              <a:rPr lang="cs-CZ" dirty="0" err="1"/>
              <a:t>mission</a:t>
            </a:r>
            <a:r>
              <a:rPr lang="cs-CZ" dirty="0"/>
              <a:t> and </a:t>
            </a:r>
            <a:r>
              <a:rPr lang="cs-CZ" dirty="0" err="1"/>
              <a:t>strategy</a:t>
            </a:r>
            <a:r>
              <a:rPr lang="cs-CZ" dirty="0"/>
              <a:t> are </a:t>
            </a:r>
            <a:r>
              <a:rPr lang="cs-CZ" dirty="0" err="1"/>
              <a:t>unrealizable</a:t>
            </a:r>
            <a:r>
              <a:rPr lang="cs-CZ" dirty="0"/>
              <a:t>, </a:t>
            </a:r>
          </a:p>
          <a:p>
            <a:pPr lvl="0"/>
            <a:r>
              <a:rPr lang="cs-CZ" dirty="0" err="1"/>
              <a:t>goals</a:t>
            </a:r>
            <a:r>
              <a:rPr lang="cs-CZ" dirty="0"/>
              <a:t> </a:t>
            </a:r>
            <a:r>
              <a:rPr lang="cs-CZ" dirty="0" err="1"/>
              <a:t>of</a:t>
            </a:r>
            <a:r>
              <a:rPr lang="cs-CZ" dirty="0"/>
              <a:t> </a:t>
            </a:r>
            <a:r>
              <a:rPr lang="cs-CZ" dirty="0" err="1"/>
              <a:t>particular</a:t>
            </a:r>
            <a:r>
              <a:rPr lang="cs-CZ" dirty="0"/>
              <a:t> </a:t>
            </a:r>
            <a:r>
              <a:rPr lang="cs-CZ" dirty="0" err="1"/>
              <a:t>cells</a:t>
            </a:r>
            <a:r>
              <a:rPr lang="cs-CZ" dirty="0"/>
              <a:t>, </a:t>
            </a:r>
            <a:r>
              <a:rPr lang="cs-CZ" dirty="0" err="1"/>
              <a:t>teams</a:t>
            </a:r>
            <a:r>
              <a:rPr lang="cs-CZ" dirty="0"/>
              <a:t> and </a:t>
            </a:r>
            <a:r>
              <a:rPr lang="cs-CZ" dirty="0" err="1"/>
              <a:t>employees</a:t>
            </a:r>
            <a:r>
              <a:rPr lang="cs-CZ" dirty="0"/>
              <a:t> are not </a:t>
            </a:r>
            <a:r>
              <a:rPr lang="cs-CZ" dirty="0" err="1"/>
              <a:t>connected</a:t>
            </a:r>
            <a:r>
              <a:rPr lang="cs-CZ" dirty="0"/>
              <a:t> </a:t>
            </a:r>
            <a:r>
              <a:rPr lang="cs-CZ" dirty="0" err="1"/>
              <a:t>with</a:t>
            </a:r>
            <a:r>
              <a:rPr lang="cs-CZ" dirty="0"/>
              <a:t> </a:t>
            </a:r>
            <a:r>
              <a:rPr lang="cs-CZ" dirty="0" err="1"/>
              <a:t>the</a:t>
            </a:r>
            <a:r>
              <a:rPr lang="cs-CZ" dirty="0"/>
              <a:t> </a:t>
            </a:r>
            <a:r>
              <a:rPr lang="cs-CZ" dirty="0" err="1"/>
              <a:t>strategy</a:t>
            </a:r>
            <a:r>
              <a:rPr lang="cs-CZ" dirty="0"/>
              <a:t>, </a:t>
            </a:r>
          </a:p>
          <a:p>
            <a:pPr lvl="0"/>
            <a:r>
              <a:rPr lang="cs-CZ" dirty="0" err="1"/>
              <a:t>mechanisms</a:t>
            </a:r>
            <a:r>
              <a:rPr lang="cs-CZ" dirty="0"/>
              <a:t> </a:t>
            </a:r>
            <a:r>
              <a:rPr lang="cs-CZ" dirty="0" err="1"/>
              <a:t>of</a:t>
            </a:r>
            <a:r>
              <a:rPr lang="cs-CZ" dirty="0"/>
              <a:t> </a:t>
            </a:r>
            <a:r>
              <a:rPr lang="cs-CZ" dirty="0" err="1"/>
              <a:t>resource</a:t>
            </a:r>
            <a:r>
              <a:rPr lang="cs-CZ" dirty="0"/>
              <a:t> </a:t>
            </a:r>
            <a:r>
              <a:rPr lang="cs-CZ" dirty="0" err="1"/>
              <a:t>allocation</a:t>
            </a:r>
            <a:r>
              <a:rPr lang="cs-CZ" dirty="0"/>
              <a:t> are not </a:t>
            </a:r>
            <a:r>
              <a:rPr lang="cs-CZ" dirty="0" err="1"/>
              <a:t>connected</a:t>
            </a:r>
            <a:r>
              <a:rPr lang="cs-CZ" dirty="0"/>
              <a:t> </a:t>
            </a:r>
            <a:r>
              <a:rPr lang="cs-CZ" dirty="0" err="1"/>
              <a:t>with</a:t>
            </a:r>
            <a:r>
              <a:rPr lang="cs-CZ" dirty="0"/>
              <a:t> </a:t>
            </a:r>
            <a:r>
              <a:rPr lang="cs-CZ" dirty="0" err="1"/>
              <a:t>the</a:t>
            </a:r>
            <a:r>
              <a:rPr lang="cs-CZ" dirty="0"/>
              <a:t> </a:t>
            </a:r>
            <a:r>
              <a:rPr lang="cs-CZ" dirty="0" err="1"/>
              <a:t>strategy</a:t>
            </a:r>
            <a:r>
              <a:rPr lang="cs-CZ" dirty="0"/>
              <a:t>, </a:t>
            </a:r>
          </a:p>
          <a:p>
            <a:r>
              <a:rPr lang="cs-CZ" dirty="0"/>
              <a:t>feedback are </a:t>
            </a:r>
            <a:r>
              <a:rPr lang="cs-CZ" dirty="0" err="1"/>
              <a:t>of</a:t>
            </a:r>
            <a:r>
              <a:rPr lang="cs-CZ" dirty="0"/>
              <a:t> </a:t>
            </a:r>
            <a:r>
              <a:rPr lang="cs-CZ" dirty="0" err="1"/>
              <a:t>operating</a:t>
            </a:r>
            <a:r>
              <a:rPr lang="cs-CZ" dirty="0"/>
              <a:t> (</a:t>
            </a:r>
            <a:r>
              <a:rPr lang="cs-CZ" dirty="0" err="1"/>
              <a:t>tactical</a:t>
            </a:r>
            <a:r>
              <a:rPr lang="cs-CZ" dirty="0"/>
              <a:t>), and not </a:t>
            </a:r>
            <a:r>
              <a:rPr lang="cs-CZ" dirty="0" err="1"/>
              <a:t>strategic</a:t>
            </a:r>
            <a:r>
              <a:rPr lang="cs-CZ" dirty="0"/>
              <a:t> </a:t>
            </a:r>
            <a:r>
              <a:rPr lang="cs-CZ" dirty="0" err="1"/>
              <a:t>character</a:t>
            </a:r>
            <a:r>
              <a:rPr lang="cs-CZ" dirty="0"/>
              <a:t> </a:t>
            </a: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17467092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Process</a:t>
            </a:r>
            <a:r>
              <a:rPr lang="cs-CZ" dirty="0" smtClean="0"/>
              <a:t> </a:t>
            </a:r>
            <a:r>
              <a:rPr lang="cs-CZ" dirty="0" err="1" smtClean="0"/>
              <a:t>of</a:t>
            </a:r>
            <a:r>
              <a:rPr lang="cs-CZ" dirty="0" smtClean="0"/>
              <a:t> </a:t>
            </a:r>
            <a:r>
              <a:rPr lang="cs-CZ" dirty="0" err="1" smtClean="0"/>
              <a:t>strategic</a:t>
            </a:r>
            <a:r>
              <a:rPr lang="cs-CZ" dirty="0" smtClean="0"/>
              <a:t> </a:t>
            </a:r>
            <a:r>
              <a:rPr lang="cs-CZ" dirty="0" err="1" smtClean="0"/>
              <a:t>change</a:t>
            </a:r>
            <a:endParaRPr lang="cs-CZ" dirty="0"/>
          </a:p>
        </p:txBody>
      </p:sp>
      <p:sp>
        <p:nvSpPr>
          <p:cNvPr id="3" name="Zástupný symbol pro obsah 2"/>
          <p:cNvSpPr>
            <a:spLocks noGrp="1"/>
          </p:cNvSpPr>
          <p:nvPr>
            <p:ph idx="1"/>
          </p:nvPr>
        </p:nvSpPr>
        <p:spPr>
          <a:xfrm>
            <a:off x="534988" y="1187532"/>
            <a:ext cx="9944036" cy="5567281"/>
          </a:xfrm>
        </p:spPr>
        <p:txBody>
          <a:bodyPr/>
          <a:lstStyle/>
          <a:p>
            <a:pPr marL="0" indent="0">
              <a:buNone/>
            </a:pPr>
            <a:r>
              <a:rPr lang="cs-CZ" dirty="0" err="1"/>
              <a:t>Prerequisites</a:t>
            </a:r>
            <a:r>
              <a:rPr lang="cs-CZ" dirty="0"/>
              <a:t> </a:t>
            </a:r>
            <a:r>
              <a:rPr lang="cs-CZ" dirty="0" err="1"/>
              <a:t>for</a:t>
            </a:r>
            <a:r>
              <a:rPr lang="cs-CZ" dirty="0"/>
              <a:t> </a:t>
            </a:r>
            <a:r>
              <a:rPr lang="cs-CZ" dirty="0" err="1"/>
              <a:t>successful</a:t>
            </a:r>
            <a:r>
              <a:rPr lang="cs-CZ" dirty="0"/>
              <a:t> </a:t>
            </a:r>
            <a:r>
              <a:rPr lang="cs-CZ" dirty="0" err="1" smtClean="0"/>
              <a:t>implementation</a:t>
            </a:r>
            <a:r>
              <a:rPr lang="cs-CZ" dirty="0" smtClean="0"/>
              <a:t>: </a:t>
            </a:r>
          </a:p>
          <a:p>
            <a:r>
              <a:rPr lang="cs-CZ" sz="2800" dirty="0" err="1" smtClean="0"/>
              <a:t>Engage</a:t>
            </a:r>
            <a:r>
              <a:rPr lang="cs-CZ" sz="2800" dirty="0" smtClean="0"/>
              <a:t> </a:t>
            </a:r>
            <a:r>
              <a:rPr lang="cs-CZ" sz="2800" dirty="0" err="1"/>
              <a:t>all</a:t>
            </a:r>
            <a:r>
              <a:rPr lang="cs-CZ" sz="2800" dirty="0"/>
              <a:t> </a:t>
            </a:r>
            <a:r>
              <a:rPr lang="cs-CZ" sz="2800" dirty="0" err="1"/>
              <a:t>levels</a:t>
            </a:r>
            <a:r>
              <a:rPr lang="cs-CZ" sz="2800" dirty="0"/>
              <a:t> </a:t>
            </a:r>
            <a:r>
              <a:rPr lang="cs-CZ" sz="2800" dirty="0" err="1"/>
              <a:t>of</a:t>
            </a:r>
            <a:r>
              <a:rPr lang="cs-CZ" sz="2800" dirty="0"/>
              <a:t> </a:t>
            </a:r>
            <a:r>
              <a:rPr lang="cs-CZ" sz="2800" dirty="0" err="1"/>
              <a:t>your</a:t>
            </a:r>
            <a:r>
              <a:rPr lang="cs-CZ" sz="2800" dirty="0"/>
              <a:t> </a:t>
            </a:r>
            <a:r>
              <a:rPr lang="cs-CZ" sz="2800" dirty="0" err="1"/>
              <a:t>company</a:t>
            </a:r>
            <a:r>
              <a:rPr lang="cs-CZ" sz="2800" dirty="0"/>
              <a:t> in </a:t>
            </a:r>
            <a:r>
              <a:rPr lang="cs-CZ" sz="2800" dirty="0" err="1"/>
              <a:t>the</a:t>
            </a:r>
            <a:r>
              <a:rPr lang="cs-CZ" sz="2800" dirty="0"/>
              <a:t> </a:t>
            </a:r>
            <a:r>
              <a:rPr lang="cs-CZ" sz="2800" dirty="0" err="1"/>
              <a:t>strategy</a:t>
            </a:r>
            <a:r>
              <a:rPr lang="cs-CZ" sz="2800" dirty="0"/>
              <a:t> </a:t>
            </a:r>
            <a:r>
              <a:rPr lang="cs-CZ" sz="2800" dirty="0" err="1"/>
              <a:t>planning</a:t>
            </a:r>
            <a:r>
              <a:rPr lang="cs-CZ" sz="2800" dirty="0"/>
              <a:t> </a:t>
            </a:r>
            <a:r>
              <a:rPr lang="cs-CZ" sz="2800" dirty="0" err="1"/>
              <a:t>process</a:t>
            </a:r>
            <a:r>
              <a:rPr lang="cs-CZ" sz="2800" dirty="0"/>
              <a:t>. </a:t>
            </a:r>
            <a:endParaRPr lang="cs-CZ" sz="2800" dirty="0" smtClean="0"/>
          </a:p>
          <a:p>
            <a:r>
              <a:rPr lang="cs-CZ" sz="2800" dirty="0" err="1"/>
              <a:t>Communicate</a:t>
            </a:r>
            <a:r>
              <a:rPr lang="cs-CZ" sz="2800" dirty="0"/>
              <a:t> </a:t>
            </a:r>
            <a:r>
              <a:rPr lang="cs-CZ" sz="2800" dirty="0" err="1"/>
              <a:t>the</a:t>
            </a:r>
            <a:r>
              <a:rPr lang="cs-CZ" sz="2800" dirty="0"/>
              <a:t> </a:t>
            </a:r>
            <a:r>
              <a:rPr lang="cs-CZ" sz="2800" dirty="0" err="1"/>
              <a:t>need</a:t>
            </a:r>
            <a:r>
              <a:rPr lang="cs-CZ" sz="2800" dirty="0"/>
              <a:t> and </a:t>
            </a:r>
            <a:r>
              <a:rPr lang="cs-CZ" sz="2800" dirty="0" err="1"/>
              <a:t>how</a:t>
            </a:r>
            <a:r>
              <a:rPr lang="cs-CZ" sz="2800" dirty="0"/>
              <a:t> </a:t>
            </a:r>
            <a:r>
              <a:rPr lang="cs-CZ" sz="2800" dirty="0" err="1"/>
              <a:t>decisions</a:t>
            </a:r>
            <a:r>
              <a:rPr lang="cs-CZ" sz="2800" dirty="0"/>
              <a:t> </a:t>
            </a:r>
            <a:r>
              <a:rPr lang="cs-CZ" sz="2800" dirty="0" err="1"/>
              <a:t>were</a:t>
            </a:r>
            <a:r>
              <a:rPr lang="cs-CZ" sz="2800" dirty="0"/>
              <a:t> made to </a:t>
            </a:r>
            <a:r>
              <a:rPr lang="cs-CZ" sz="2800" dirty="0" err="1"/>
              <a:t>fill</a:t>
            </a:r>
            <a:r>
              <a:rPr lang="cs-CZ" sz="2800" dirty="0"/>
              <a:t> </a:t>
            </a:r>
            <a:r>
              <a:rPr lang="cs-CZ" sz="2800" dirty="0" err="1"/>
              <a:t>that</a:t>
            </a:r>
            <a:r>
              <a:rPr lang="cs-CZ" sz="2800" dirty="0"/>
              <a:t> </a:t>
            </a:r>
            <a:r>
              <a:rPr lang="cs-CZ" sz="2800" dirty="0" err="1"/>
              <a:t>need</a:t>
            </a:r>
            <a:r>
              <a:rPr lang="cs-CZ" sz="2800" dirty="0"/>
              <a:t>. </a:t>
            </a:r>
            <a:endParaRPr lang="cs-CZ" sz="2800" dirty="0" smtClean="0"/>
          </a:p>
          <a:p>
            <a:r>
              <a:rPr lang="cs-CZ" sz="2800" dirty="0" err="1"/>
              <a:t>Obtain</a:t>
            </a:r>
            <a:r>
              <a:rPr lang="cs-CZ" sz="2800" dirty="0"/>
              <a:t> </a:t>
            </a:r>
            <a:r>
              <a:rPr lang="cs-CZ" sz="2800" dirty="0" err="1"/>
              <a:t>buy</a:t>
            </a:r>
            <a:r>
              <a:rPr lang="cs-CZ" sz="2800" dirty="0"/>
              <a:t>-in by </a:t>
            </a:r>
            <a:r>
              <a:rPr lang="cs-CZ" sz="2800" dirty="0" err="1"/>
              <a:t>all</a:t>
            </a:r>
            <a:r>
              <a:rPr lang="cs-CZ" sz="2800" dirty="0"/>
              <a:t> </a:t>
            </a:r>
            <a:r>
              <a:rPr lang="cs-CZ" sz="2800" dirty="0" err="1"/>
              <a:t>key</a:t>
            </a:r>
            <a:r>
              <a:rPr lang="cs-CZ" sz="2800" dirty="0"/>
              <a:t> </a:t>
            </a:r>
            <a:r>
              <a:rPr lang="cs-CZ" sz="2800" dirty="0" err="1"/>
              <a:t>employees</a:t>
            </a:r>
            <a:r>
              <a:rPr lang="cs-CZ" sz="2800" dirty="0"/>
              <a:t> and </a:t>
            </a:r>
            <a:r>
              <a:rPr lang="cs-CZ" sz="2800" dirty="0" err="1" smtClean="0"/>
              <a:t>stakeholders</a:t>
            </a:r>
            <a:r>
              <a:rPr lang="cs-CZ" sz="2800" dirty="0" smtClean="0"/>
              <a:t>. </a:t>
            </a:r>
          </a:p>
          <a:p>
            <a:r>
              <a:rPr lang="cs-CZ" sz="2800" dirty="0" err="1"/>
              <a:t>Conduct</a:t>
            </a:r>
            <a:r>
              <a:rPr lang="cs-CZ" sz="2800" dirty="0"/>
              <a:t> </a:t>
            </a:r>
            <a:r>
              <a:rPr lang="cs-CZ" sz="2800" dirty="0" err="1"/>
              <a:t>informational</a:t>
            </a:r>
            <a:r>
              <a:rPr lang="cs-CZ" sz="2800" dirty="0"/>
              <a:t> </a:t>
            </a:r>
            <a:r>
              <a:rPr lang="cs-CZ" sz="2800" dirty="0" err="1"/>
              <a:t>sessions</a:t>
            </a:r>
            <a:r>
              <a:rPr lang="cs-CZ" sz="2800" dirty="0"/>
              <a:t> </a:t>
            </a:r>
            <a:r>
              <a:rPr lang="cs-CZ" sz="2800" dirty="0" err="1"/>
              <a:t>or</a:t>
            </a:r>
            <a:r>
              <a:rPr lang="cs-CZ" sz="2800" dirty="0"/>
              <a:t> </a:t>
            </a:r>
            <a:r>
              <a:rPr lang="cs-CZ" sz="2800" dirty="0" err="1"/>
              <a:t>training</a:t>
            </a:r>
            <a:r>
              <a:rPr lang="cs-CZ" sz="2800" dirty="0"/>
              <a:t> to </a:t>
            </a:r>
            <a:r>
              <a:rPr lang="cs-CZ" sz="2800" dirty="0" err="1"/>
              <a:t>achieve</a:t>
            </a:r>
            <a:r>
              <a:rPr lang="cs-CZ" sz="2800" dirty="0"/>
              <a:t> a </a:t>
            </a:r>
            <a:r>
              <a:rPr lang="cs-CZ" sz="2800" dirty="0" err="1"/>
              <a:t>comfort</a:t>
            </a:r>
            <a:r>
              <a:rPr lang="cs-CZ" sz="2800" dirty="0"/>
              <a:t> </a:t>
            </a:r>
            <a:r>
              <a:rPr lang="cs-CZ" sz="2800" dirty="0" err="1"/>
              <a:t>level</a:t>
            </a:r>
            <a:r>
              <a:rPr lang="cs-CZ" sz="2800" dirty="0"/>
              <a:t> </a:t>
            </a:r>
            <a:r>
              <a:rPr lang="cs-CZ" sz="2800" dirty="0" err="1"/>
              <a:t>with</a:t>
            </a:r>
            <a:r>
              <a:rPr lang="cs-CZ" sz="2800" dirty="0"/>
              <a:t> </a:t>
            </a:r>
            <a:r>
              <a:rPr lang="cs-CZ" sz="2800" dirty="0" err="1"/>
              <a:t>new</a:t>
            </a:r>
            <a:r>
              <a:rPr lang="cs-CZ" sz="2800" dirty="0"/>
              <a:t> </a:t>
            </a:r>
            <a:r>
              <a:rPr lang="cs-CZ" sz="2800" dirty="0" err="1"/>
              <a:t>strategic</a:t>
            </a:r>
            <a:r>
              <a:rPr lang="cs-CZ" sz="2800" dirty="0"/>
              <a:t> </a:t>
            </a:r>
            <a:r>
              <a:rPr lang="cs-CZ" sz="2800" dirty="0" err="1"/>
              <a:t>processes</a:t>
            </a:r>
            <a:r>
              <a:rPr lang="cs-CZ" sz="2800" dirty="0"/>
              <a:t> and </a:t>
            </a:r>
            <a:r>
              <a:rPr lang="cs-CZ" sz="2800" dirty="0" err="1"/>
              <a:t>procedures</a:t>
            </a:r>
            <a:r>
              <a:rPr lang="cs-CZ" sz="2800" dirty="0"/>
              <a:t>. </a:t>
            </a:r>
            <a:endParaRPr lang="cs-CZ" sz="2800" dirty="0" smtClean="0"/>
          </a:p>
          <a:p>
            <a:r>
              <a:rPr lang="cs-CZ" sz="2800" dirty="0" err="1"/>
              <a:t>Implement</a:t>
            </a:r>
            <a:r>
              <a:rPr lang="cs-CZ" sz="2800" dirty="0"/>
              <a:t> </a:t>
            </a:r>
            <a:r>
              <a:rPr lang="cs-CZ" sz="2800" dirty="0" err="1"/>
              <a:t>the</a:t>
            </a:r>
            <a:r>
              <a:rPr lang="cs-CZ" sz="2800" dirty="0"/>
              <a:t> </a:t>
            </a:r>
            <a:r>
              <a:rPr lang="cs-CZ" sz="2800" dirty="0" err="1"/>
              <a:t>new</a:t>
            </a:r>
            <a:r>
              <a:rPr lang="cs-CZ" sz="2800" dirty="0"/>
              <a:t> </a:t>
            </a:r>
            <a:r>
              <a:rPr lang="cs-CZ" sz="2800" dirty="0" err="1"/>
              <a:t>strategy</a:t>
            </a:r>
            <a:r>
              <a:rPr lang="cs-CZ" sz="2800" dirty="0"/>
              <a:t> </a:t>
            </a:r>
            <a:r>
              <a:rPr lang="cs-CZ" sz="2800" dirty="0" err="1"/>
              <a:t>with</a:t>
            </a:r>
            <a:r>
              <a:rPr lang="cs-CZ" sz="2800" dirty="0"/>
              <a:t> </a:t>
            </a:r>
            <a:r>
              <a:rPr lang="cs-CZ" sz="2800" dirty="0" err="1"/>
              <a:t>fanfare</a:t>
            </a:r>
            <a:r>
              <a:rPr lang="cs-CZ" sz="2800" dirty="0"/>
              <a:t>.</a:t>
            </a: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13258773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Strategy</a:t>
            </a:r>
            <a:r>
              <a:rPr lang="cs-CZ" dirty="0" smtClean="0"/>
              <a:t> gap</a:t>
            </a:r>
            <a:endParaRPr lang="cs-CZ" dirty="0"/>
          </a:p>
        </p:txBody>
      </p:sp>
      <p:sp>
        <p:nvSpPr>
          <p:cNvPr id="3" name="Zástupný symbol pro obsah 2"/>
          <p:cNvSpPr>
            <a:spLocks noGrp="1"/>
          </p:cNvSpPr>
          <p:nvPr>
            <p:ph idx="1"/>
          </p:nvPr>
        </p:nvSpPr>
        <p:spPr/>
        <p:txBody>
          <a:bodyPr/>
          <a:lstStyle/>
          <a:p>
            <a:r>
              <a:rPr lang="cs-CZ" dirty="0" err="1" smtClean="0"/>
              <a:t>Space</a:t>
            </a:r>
            <a:r>
              <a:rPr lang="cs-CZ" dirty="0" smtClean="0"/>
              <a:t> </a:t>
            </a:r>
            <a:r>
              <a:rPr lang="cs-CZ" dirty="0" err="1"/>
              <a:t>between</a:t>
            </a:r>
            <a:r>
              <a:rPr lang="cs-CZ" dirty="0"/>
              <a:t> </a:t>
            </a:r>
            <a:r>
              <a:rPr lang="cs-CZ" dirty="0" err="1"/>
              <a:t>the</a:t>
            </a:r>
            <a:r>
              <a:rPr lang="cs-CZ" dirty="0"/>
              <a:t> </a:t>
            </a:r>
            <a:r>
              <a:rPr lang="cs-CZ" dirty="0" err="1"/>
              <a:t>expected</a:t>
            </a:r>
            <a:r>
              <a:rPr lang="cs-CZ" dirty="0"/>
              <a:t> </a:t>
            </a:r>
            <a:r>
              <a:rPr lang="cs-CZ" dirty="0" err="1"/>
              <a:t>result</a:t>
            </a:r>
            <a:r>
              <a:rPr lang="cs-CZ" dirty="0"/>
              <a:t> in </a:t>
            </a:r>
            <a:r>
              <a:rPr lang="cs-CZ" dirty="0" err="1"/>
              <a:t>future</a:t>
            </a:r>
            <a:r>
              <a:rPr lang="cs-CZ" dirty="0"/>
              <a:t>, </a:t>
            </a:r>
            <a:r>
              <a:rPr lang="cs-CZ" dirty="0" err="1"/>
              <a:t>that</a:t>
            </a:r>
            <a:r>
              <a:rPr lang="cs-CZ" dirty="0"/>
              <a:t> </a:t>
            </a:r>
            <a:r>
              <a:rPr lang="cs-CZ" dirty="0" err="1"/>
              <a:t>continuity</a:t>
            </a:r>
            <a:r>
              <a:rPr lang="cs-CZ" dirty="0"/>
              <a:t> </a:t>
            </a:r>
            <a:r>
              <a:rPr lang="cs-CZ" dirty="0" err="1"/>
              <a:t>of</a:t>
            </a:r>
            <a:r>
              <a:rPr lang="cs-CZ" dirty="0"/>
              <a:t> </a:t>
            </a:r>
            <a:r>
              <a:rPr lang="cs-CZ" dirty="0" err="1"/>
              <a:t>the</a:t>
            </a:r>
            <a:r>
              <a:rPr lang="cs-CZ" dirty="0"/>
              <a:t> </a:t>
            </a:r>
            <a:r>
              <a:rPr lang="cs-CZ" dirty="0" err="1"/>
              <a:t>existing</a:t>
            </a:r>
            <a:r>
              <a:rPr lang="cs-CZ" dirty="0"/>
              <a:t> </a:t>
            </a:r>
            <a:r>
              <a:rPr lang="cs-CZ" dirty="0" err="1"/>
              <a:t>strategy</a:t>
            </a:r>
            <a:r>
              <a:rPr lang="cs-CZ" dirty="0"/>
              <a:t> </a:t>
            </a:r>
            <a:r>
              <a:rPr lang="cs-CZ" dirty="0" err="1"/>
              <a:t>would</a:t>
            </a:r>
            <a:r>
              <a:rPr lang="cs-CZ" dirty="0"/>
              <a:t> </a:t>
            </a:r>
            <a:r>
              <a:rPr lang="cs-CZ" dirty="0" err="1"/>
              <a:t>lead</a:t>
            </a:r>
            <a:r>
              <a:rPr lang="cs-CZ" dirty="0"/>
              <a:t> to - and </a:t>
            </a:r>
            <a:r>
              <a:rPr lang="cs-CZ" dirty="0" err="1"/>
              <a:t>requested</a:t>
            </a:r>
            <a:r>
              <a:rPr lang="cs-CZ" dirty="0"/>
              <a:t> </a:t>
            </a:r>
            <a:r>
              <a:rPr lang="cs-CZ" dirty="0" err="1"/>
              <a:t>result</a:t>
            </a:r>
            <a:r>
              <a:rPr lang="cs-CZ" dirty="0"/>
              <a:t> </a:t>
            </a:r>
            <a:r>
              <a:rPr lang="cs-CZ" dirty="0" err="1"/>
              <a:t>of</a:t>
            </a:r>
            <a:r>
              <a:rPr lang="cs-CZ" dirty="0"/>
              <a:t> </a:t>
            </a:r>
            <a:r>
              <a:rPr lang="cs-CZ" dirty="0" err="1"/>
              <a:t>the</a:t>
            </a:r>
            <a:r>
              <a:rPr lang="cs-CZ" dirty="0"/>
              <a:t> </a:t>
            </a:r>
            <a:r>
              <a:rPr lang="cs-CZ" dirty="0" err="1"/>
              <a:t>new</a:t>
            </a:r>
            <a:r>
              <a:rPr lang="cs-CZ" dirty="0"/>
              <a:t> </a:t>
            </a:r>
            <a:r>
              <a:rPr lang="cs-CZ" smtClean="0"/>
              <a:t>strategy</a:t>
            </a:r>
            <a:r>
              <a:rPr lang="cs-CZ" dirty="0" smtClean="0"/>
              <a:t>.</a:t>
            </a: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pic>
        <p:nvPicPr>
          <p:cNvPr id="4" name="Obrázek 3"/>
          <p:cNvPicPr>
            <a:picLocks noChangeAspect="1"/>
          </p:cNvPicPr>
          <p:nvPr/>
        </p:nvPicPr>
        <p:blipFill>
          <a:blip r:embed="rId3"/>
          <a:stretch>
            <a:fillRect/>
          </a:stretch>
        </p:blipFill>
        <p:spPr>
          <a:xfrm>
            <a:off x="3537140" y="3464596"/>
            <a:ext cx="5487988" cy="4096667"/>
          </a:xfrm>
          <a:prstGeom prst="rect">
            <a:avLst/>
          </a:prstGeom>
        </p:spPr>
      </p:pic>
    </p:spTree>
    <p:extLst>
      <p:ext uri="{BB962C8B-B14F-4D97-AF65-F5344CB8AC3E}">
        <p14:creationId xmlns:p14="http://schemas.microsoft.com/office/powerpoint/2010/main" val="30651920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pPr marL="0" indent="0" algn="ctr">
              <a:buNone/>
            </a:pPr>
            <a:endParaRPr lang="cs-CZ" dirty="0" smtClean="0"/>
          </a:p>
          <a:p>
            <a:pPr marL="0" indent="0" algn="ctr">
              <a:buNone/>
            </a:pPr>
            <a:endParaRPr lang="cs-CZ" dirty="0"/>
          </a:p>
          <a:p>
            <a:pPr marL="0" indent="0" algn="ctr">
              <a:buNone/>
            </a:pPr>
            <a:endParaRPr lang="cs-CZ" dirty="0" smtClean="0"/>
          </a:p>
          <a:p>
            <a:pPr marL="0" indent="0" algn="ctr">
              <a:buNone/>
            </a:pPr>
            <a:r>
              <a:rPr lang="cs-CZ" sz="4400" dirty="0" err="1" smtClean="0"/>
              <a:t>Thank</a:t>
            </a:r>
            <a:r>
              <a:rPr lang="cs-CZ" sz="4400" dirty="0" smtClean="0"/>
              <a:t> </a:t>
            </a:r>
            <a:r>
              <a:rPr lang="cs-CZ" sz="4400" dirty="0" err="1"/>
              <a:t>you</a:t>
            </a:r>
            <a:r>
              <a:rPr lang="cs-CZ" sz="4400" dirty="0"/>
              <a:t> </a:t>
            </a:r>
            <a:r>
              <a:rPr lang="cs-CZ" sz="4400" dirty="0" err="1"/>
              <a:t>for</a:t>
            </a:r>
            <a:r>
              <a:rPr lang="cs-CZ" sz="4400" dirty="0"/>
              <a:t> </a:t>
            </a:r>
          </a:p>
          <a:p>
            <a:pPr marL="0" indent="0" algn="ctr">
              <a:buNone/>
            </a:pPr>
            <a:r>
              <a:rPr lang="cs-CZ" sz="4400" dirty="0" err="1"/>
              <a:t>the</a:t>
            </a:r>
            <a:r>
              <a:rPr lang="cs-CZ" sz="4400" dirty="0"/>
              <a:t> </a:t>
            </a:r>
            <a:r>
              <a:rPr lang="cs-CZ" sz="4400" dirty="0" err="1"/>
              <a:t>attenttion</a:t>
            </a:r>
            <a:r>
              <a:rPr lang="cs-CZ" sz="4400" dirty="0"/>
              <a:t>!!!</a:t>
            </a:r>
          </a:p>
          <a:p>
            <a:endParaRPr lang="cs-CZ" sz="4400"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379888590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Learning</a:t>
            </a:r>
            <a:r>
              <a:rPr lang="cs-CZ" dirty="0" smtClean="0"/>
              <a:t> </a:t>
            </a:r>
            <a:r>
              <a:rPr lang="cs-CZ" smtClean="0"/>
              <a:t>outcomes</a:t>
            </a:r>
            <a:endParaRPr lang="cs-CZ" dirty="0"/>
          </a:p>
        </p:txBody>
      </p:sp>
      <p:sp>
        <p:nvSpPr>
          <p:cNvPr id="3" name="Zástupný symbol pro obsah 2"/>
          <p:cNvSpPr>
            <a:spLocks noGrp="1"/>
          </p:cNvSpPr>
          <p:nvPr>
            <p:ph idx="1"/>
          </p:nvPr>
        </p:nvSpPr>
        <p:spPr/>
        <p:txBody>
          <a:bodyPr/>
          <a:lstStyle/>
          <a:p>
            <a:pPr lvl="0"/>
            <a:r>
              <a:rPr lang="cs-CZ" dirty="0" err="1"/>
              <a:t>you</a:t>
            </a:r>
            <a:r>
              <a:rPr lang="cs-CZ" dirty="0"/>
              <a:t> </a:t>
            </a:r>
            <a:r>
              <a:rPr lang="cs-CZ" dirty="0" err="1"/>
              <a:t>will</a:t>
            </a:r>
            <a:r>
              <a:rPr lang="cs-CZ" dirty="0"/>
              <a:t> </a:t>
            </a:r>
            <a:r>
              <a:rPr lang="cs-CZ" dirty="0" err="1"/>
              <a:t>know</a:t>
            </a:r>
            <a:r>
              <a:rPr lang="cs-CZ" dirty="0"/>
              <a:t> to </a:t>
            </a:r>
            <a:r>
              <a:rPr lang="cs-CZ" dirty="0" err="1"/>
              <a:t>explain</a:t>
            </a:r>
            <a:r>
              <a:rPr lang="cs-CZ" dirty="0"/>
              <a:t> </a:t>
            </a:r>
            <a:r>
              <a:rPr lang="cs-CZ" dirty="0" err="1"/>
              <a:t>the</a:t>
            </a:r>
            <a:r>
              <a:rPr lang="cs-CZ" dirty="0"/>
              <a:t> </a:t>
            </a:r>
            <a:r>
              <a:rPr lang="cs-CZ" dirty="0" err="1"/>
              <a:t>concepts</a:t>
            </a:r>
            <a:r>
              <a:rPr lang="cs-CZ" dirty="0"/>
              <a:t> - </a:t>
            </a:r>
            <a:r>
              <a:rPr lang="cs-CZ" dirty="0" err="1"/>
              <a:t>strategy</a:t>
            </a:r>
            <a:r>
              <a:rPr lang="cs-CZ" dirty="0"/>
              <a:t> </a:t>
            </a:r>
            <a:r>
              <a:rPr lang="cs-CZ" dirty="0" err="1" smtClean="0"/>
              <a:t>change</a:t>
            </a:r>
            <a:endParaRPr lang="cs-CZ" dirty="0"/>
          </a:p>
          <a:p>
            <a:pPr lvl="0"/>
            <a:r>
              <a:rPr lang="cs-CZ" dirty="0" err="1"/>
              <a:t>you</a:t>
            </a:r>
            <a:r>
              <a:rPr lang="cs-CZ" dirty="0"/>
              <a:t> </a:t>
            </a:r>
            <a:r>
              <a:rPr lang="cs-CZ" dirty="0" err="1"/>
              <a:t>will</a:t>
            </a:r>
            <a:r>
              <a:rPr lang="cs-CZ" dirty="0"/>
              <a:t> </a:t>
            </a:r>
            <a:r>
              <a:rPr lang="cs-CZ" dirty="0" err="1"/>
              <a:t>meet</a:t>
            </a:r>
            <a:r>
              <a:rPr lang="cs-CZ" dirty="0"/>
              <a:t> </a:t>
            </a:r>
            <a:r>
              <a:rPr lang="cs-CZ" dirty="0" err="1"/>
              <a:t>different</a:t>
            </a:r>
            <a:r>
              <a:rPr lang="cs-CZ" dirty="0"/>
              <a:t> </a:t>
            </a:r>
            <a:r>
              <a:rPr lang="cs-CZ" dirty="0" err="1"/>
              <a:t>strategic</a:t>
            </a:r>
            <a:r>
              <a:rPr lang="cs-CZ" dirty="0"/>
              <a:t> </a:t>
            </a:r>
            <a:r>
              <a:rPr lang="cs-CZ" dirty="0" err="1"/>
              <a:t>changes</a:t>
            </a:r>
            <a:r>
              <a:rPr lang="cs-CZ" dirty="0"/>
              <a:t>,</a:t>
            </a:r>
          </a:p>
          <a:p>
            <a:pPr lvl="0"/>
            <a:r>
              <a:rPr lang="cs-CZ" dirty="0" err="1"/>
              <a:t>you</a:t>
            </a:r>
            <a:r>
              <a:rPr lang="cs-CZ" dirty="0"/>
              <a:t> </a:t>
            </a:r>
            <a:r>
              <a:rPr lang="cs-CZ" dirty="0" err="1"/>
              <a:t>will</a:t>
            </a:r>
            <a:r>
              <a:rPr lang="cs-CZ" dirty="0"/>
              <a:t> </a:t>
            </a:r>
            <a:r>
              <a:rPr lang="cs-CZ" dirty="0" err="1"/>
              <a:t>get</a:t>
            </a:r>
            <a:r>
              <a:rPr lang="cs-CZ" dirty="0"/>
              <a:t> </a:t>
            </a:r>
            <a:r>
              <a:rPr lang="cs-CZ" dirty="0" err="1"/>
              <a:t>information</a:t>
            </a:r>
            <a:r>
              <a:rPr lang="cs-CZ" dirty="0"/>
              <a:t> </a:t>
            </a:r>
            <a:r>
              <a:rPr lang="cs-CZ" dirty="0" err="1"/>
              <a:t>about</a:t>
            </a:r>
            <a:r>
              <a:rPr lang="cs-CZ" dirty="0"/>
              <a:t> </a:t>
            </a:r>
            <a:r>
              <a:rPr lang="cs-CZ" dirty="0" err="1"/>
              <a:t>it</a:t>
            </a:r>
            <a:r>
              <a:rPr lang="cs-CZ" dirty="0"/>
              <a:t>, </a:t>
            </a:r>
            <a:r>
              <a:rPr lang="cs-CZ" dirty="0" err="1"/>
              <a:t>what</a:t>
            </a:r>
            <a:r>
              <a:rPr lang="cs-CZ" dirty="0"/>
              <a:t> </a:t>
            </a:r>
            <a:r>
              <a:rPr lang="cs-CZ" dirty="0" err="1"/>
              <a:t>is</a:t>
            </a:r>
            <a:r>
              <a:rPr lang="cs-CZ" dirty="0"/>
              <a:t> </a:t>
            </a:r>
            <a:r>
              <a:rPr lang="cs-CZ" dirty="0" err="1"/>
              <a:t>strategy</a:t>
            </a:r>
            <a:r>
              <a:rPr lang="cs-CZ" dirty="0"/>
              <a:t> 2x5P,</a:t>
            </a:r>
          </a:p>
          <a:p>
            <a:pPr lvl="0"/>
            <a:r>
              <a:rPr lang="cs-CZ" dirty="0" err="1"/>
              <a:t>you</a:t>
            </a:r>
            <a:r>
              <a:rPr lang="cs-CZ" dirty="0"/>
              <a:t> </a:t>
            </a:r>
            <a:r>
              <a:rPr lang="cs-CZ" dirty="0" err="1"/>
              <a:t>will</a:t>
            </a:r>
            <a:r>
              <a:rPr lang="cs-CZ" dirty="0"/>
              <a:t> </a:t>
            </a:r>
            <a:r>
              <a:rPr lang="cs-CZ" dirty="0" err="1"/>
              <a:t>learn</a:t>
            </a:r>
            <a:r>
              <a:rPr lang="cs-CZ" dirty="0"/>
              <a:t>, </a:t>
            </a:r>
            <a:r>
              <a:rPr lang="cs-CZ" dirty="0" err="1"/>
              <a:t>what</a:t>
            </a:r>
            <a:r>
              <a:rPr lang="cs-CZ" dirty="0"/>
              <a:t> </a:t>
            </a:r>
            <a:r>
              <a:rPr lang="cs-CZ" dirty="0" err="1"/>
              <a:t>the</a:t>
            </a:r>
            <a:r>
              <a:rPr lang="cs-CZ" dirty="0"/>
              <a:t> substance </a:t>
            </a:r>
            <a:r>
              <a:rPr lang="cs-CZ" dirty="0" err="1"/>
              <a:t>of</a:t>
            </a:r>
            <a:r>
              <a:rPr lang="cs-CZ" dirty="0"/>
              <a:t> </a:t>
            </a:r>
            <a:r>
              <a:rPr lang="cs-CZ" dirty="0" err="1"/>
              <a:t>strategic</a:t>
            </a:r>
            <a:r>
              <a:rPr lang="cs-CZ" dirty="0"/>
              <a:t> </a:t>
            </a:r>
            <a:r>
              <a:rPr lang="cs-CZ" dirty="0" err="1"/>
              <a:t>analysis</a:t>
            </a:r>
            <a:r>
              <a:rPr lang="cs-CZ" dirty="0"/>
              <a:t>, </a:t>
            </a:r>
            <a:r>
              <a:rPr lang="cs-CZ" dirty="0" err="1"/>
              <a:t>creation</a:t>
            </a:r>
            <a:r>
              <a:rPr lang="cs-CZ" dirty="0"/>
              <a:t> </a:t>
            </a:r>
            <a:r>
              <a:rPr lang="cs-CZ" dirty="0" err="1"/>
              <a:t>of</a:t>
            </a:r>
            <a:r>
              <a:rPr lang="cs-CZ" dirty="0"/>
              <a:t> </a:t>
            </a:r>
            <a:r>
              <a:rPr lang="cs-CZ" dirty="0" err="1" smtClean="0"/>
              <a:t>strategy</a:t>
            </a:r>
            <a:r>
              <a:rPr lang="cs-CZ" dirty="0"/>
              <a:t>, </a:t>
            </a:r>
            <a:r>
              <a:rPr lang="cs-CZ" dirty="0" err="1"/>
              <a:t>implementation</a:t>
            </a:r>
            <a:r>
              <a:rPr lang="cs-CZ" dirty="0"/>
              <a:t> </a:t>
            </a:r>
            <a:r>
              <a:rPr lang="cs-CZ" dirty="0" err="1"/>
              <a:t>of</a:t>
            </a:r>
            <a:r>
              <a:rPr lang="cs-CZ" dirty="0"/>
              <a:t> </a:t>
            </a:r>
            <a:r>
              <a:rPr lang="cs-CZ" dirty="0" err="1"/>
              <a:t>the</a:t>
            </a:r>
            <a:r>
              <a:rPr lang="cs-CZ" dirty="0"/>
              <a:t> </a:t>
            </a:r>
            <a:r>
              <a:rPr lang="cs-CZ" dirty="0" err="1"/>
              <a:t>change</a:t>
            </a:r>
            <a:r>
              <a:rPr lang="cs-CZ" dirty="0"/>
              <a:t>,</a:t>
            </a:r>
          </a:p>
          <a:p>
            <a:pPr lvl="0"/>
            <a:r>
              <a:rPr lang="cs-CZ" dirty="0" err="1" smtClean="0"/>
              <a:t>you</a:t>
            </a:r>
            <a:r>
              <a:rPr lang="cs-CZ" dirty="0" smtClean="0"/>
              <a:t> </a:t>
            </a:r>
            <a:r>
              <a:rPr lang="cs-CZ" dirty="0" err="1"/>
              <a:t>know</a:t>
            </a:r>
            <a:r>
              <a:rPr lang="cs-CZ" dirty="0"/>
              <a:t>, </a:t>
            </a:r>
            <a:r>
              <a:rPr lang="cs-CZ" dirty="0" err="1"/>
              <a:t>what</a:t>
            </a:r>
            <a:r>
              <a:rPr lang="cs-CZ" dirty="0"/>
              <a:t> </a:t>
            </a:r>
            <a:r>
              <a:rPr lang="cs-CZ" dirty="0" err="1"/>
              <a:t>is</a:t>
            </a:r>
            <a:r>
              <a:rPr lang="cs-CZ" dirty="0"/>
              <a:t> </a:t>
            </a:r>
            <a:r>
              <a:rPr lang="cs-CZ" dirty="0" err="1"/>
              <a:t>strategic</a:t>
            </a:r>
            <a:r>
              <a:rPr lang="cs-CZ" dirty="0"/>
              <a:t> </a:t>
            </a:r>
            <a:r>
              <a:rPr lang="cs-CZ" dirty="0" smtClean="0"/>
              <a:t>gap.</a:t>
            </a:r>
            <a:endParaRPr lang="cs-CZ" dirty="0"/>
          </a:p>
          <a:p>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304283179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Introduction</a:t>
            </a:r>
            <a:endParaRPr lang="cs-CZ" dirty="0"/>
          </a:p>
        </p:txBody>
      </p:sp>
      <p:sp>
        <p:nvSpPr>
          <p:cNvPr id="3" name="Zástupný symbol pro obsah 2"/>
          <p:cNvSpPr>
            <a:spLocks noGrp="1"/>
          </p:cNvSpPr>
          <p:nvPr>
            <p:ph idx="1"/>
          </p:nvPr>
        </p:nvSpPr>
        <p:spPr/>
        <p:txBody>
          <a:bodyPr/>
          <a:lstStyle/>
          <a:p>
            <a:r>
              <a:rPr lang="cs-CZ" dirty="0" err="1"/>
              <a:t>The</a:t>
            </a:r>
            <a:r>
              <a:rPr lang="cs-CZ" dirty="0"/>
              <a:t> </a:t>
            </a:r>
            <a:r>
              <a:rPr lang="cs-CZ" dirty="0" err="1"/>
              <a:t>main</a:t>
            </a:r>
            <a:r>
              <a:rPr lang="cs-CZ" dirty="0"/>
              <a:t> </a:t>
            </a:r>
            <a:r>
              <a:rPr lang="cs-CZ" dirty="0" err="1"/>
              <a:t>tasks</a:t>
            </a:r>
            <a:r>
              <a:rPr lang="cs-CZ" dirty="0"/>
              <a:t>  </a:t>
            </a:r>
            <a:r>
              <a:rPr lang="cs-CZ" dirty="0" err="1"/>
              <a:t>of</a:t>
            </a:r>
            <a:r>
              <a:rPr lang="cs-CZ" dirty="0"/>
              <a:t> </a:t>
            </a:r>
            <a:r>
              <a:rPr lang="cs-CZ" dirty="0" err="1"/>
              <a:t>the</a:t>
            </a:r>
            <a:r>
              <a:rPr lang="cs-CZ" dirty="0"/>
              <a:t> </a:t>
            </a:r>
            <a:r>
              <a:rPr lang="cs-CZ" dirty="0" err="1"/>
              <a:t>strategic</a:t>
            </a:r>
            <a:r>
              <a:rPr lang="cs-CZ" dirty="0"/>
              <a:t> management are </a:t>
            </a:r>
            <a:r>
              <a:rPr lang="cs-CZ" dirty="0" err="1"/>
              <a:t>formulations</a:t>
            </a:r>
            <a:r>
              <a:rPr lang="cs-CZ" dirty="0"/>
              <a:t> </a:t>
            </a:r>
            <a:r>
              <a:rPr lang="cs-CZ" dirty="0" err="1"/>
              <a:t>of</a:t>
            </a:r>
            <a:r>
              <a:rPr lang="cs-CZ" dirty="0"/>
              <a:t> </a:t>
            </a:r>
            <a:r>
              <a:rPr lang="cs-CZ" dirty="0" err="1"/>
              <a:t>the</a:t>
            </a:r>
            <a:r>
              <a:rPr lang="cs-CZ" dirty="0"/>
              <a:t> </a:t>
            </a:r>
            <a:r>
              <a:rPr lang="cs-CZ" dirty="0" err="1"/>
              <a:t>strategies</a:t>
            </a:r>
            <a:r>
              <a:rPr lang="cs-CZ" dirty="0"/>
              <a:t> and </a:t>
            </a:r>
            <a:r>
              <a:rPr lang="cs-CZ" dirty="0" err="1"/>
              <a:t>control</a:t>
            </a:r>
            <a:r>
              <a:rPr lang="cs-CZ" dirty="0"/>
              <a:t> </a:t>
            </a:r>
            <a:r>
              <a:rPr lang="cs-CZ" dirty="0" err="1"/>
              <a:t>of</a:t>
            </a:r>
            <a:r>
              <a:rPr lang="cs-CZ" dirty="0"/>
              <a:t> </a:t>
            </a:r>
            <a:r>
              <a:rPr lang="cs-CZ" dirty="0" err="1"/>
              <a:t>their</a:t>
            </a:r>
            <a:r>
              <a:rPr lang="cs-CZ" dirty="0"/>
              <a:t> </a:t>
            </a:r>
            <a:r>
              <a:rPr lang="cs-CZ" dirty="0" err="1"/>
              <a:t>realization</a:t>
            </a:r>
            <a:r>
              <a:rPr lang="cs-CZ" dirty="0"/>
              <a:t>. </a:t>
            </a:r>
            <a:endParaRPr lang="cs-CZ" dirty="0" smtClean="0"/>
          </a:p>
          <a:p>
            <a:r>
              <a:rPr lang="cs-CZ" dirty="0" err="1"/>
              <a:t>Strategic</a:t>
            </a:r>
            <a:r>
              <a:rPr lang="cs-CZ" dirty="0"/>
              <a:t> </a:t>
            </a:r>
            <a:r>
              <a:rPr lang="cs-CZ" dirty="0" err="1"/>
              <a:t>change</a:t>
            </a:r>
            <a:r>
              <a:rPr lang="cs-CZ" dirty="0"/>
              <a:t> </a:t>
            </a:r>
            <a:r>
              <a:rPr lang="cs-CZ" dirty="0" err="1"/>
              <a:t>must</a:t>
            </a:r>
            <a:r>
              <a:rPr lang="cs-CZ" dirty="0"/>
              <a:t> </a:t>
            </a:r>
            <a:r>
              <a:rPr lang="cs-CZ" dirty="0" err="1"/>
              <a:t>come</a:t>
            </a:r>
            <a:r>
              <a:rPr lang="cs-CZ" dirty="0"/>
              <a:t> </a:t>
            </a:r>
            <a:r>
              <a:rPr lang="cs-CZ" dirty="0" err="1"/>
              <a:t>out</a:t>
            </a:r>
            <a:r>
              <a:rPr lang="cs-CZ" dirty="0"/>
              <a:t> </a:t>
            </a:r>
            <a:r>
              <a:rPr lang="cs-CZ" dirty="0" err="1"/>
              <a:t>of</a:t>
            </a:r>
            <a:r>
              <a:rPr lang="cs-CZ" dirty="0"/>
              <a:t> </a:t>
            </a:r>
            <a:r>
              <a:rPr lang="cs-CZ" dirty="0" err="1"/>
              <a:t>the</a:t>
            </a:r>
            <a:r>
              <a:rPr lang="cs-CZ" dirty="0"/>
              <a:t> </a:t>
            </a:r>
            <a:r>
              <a:rPr lang="cs-CZ" dirty="0" err="1"/>
              <a:t>concrete</a:t>
            </a:r>
            <a:r>
              <a:rPr lang="cs-CZ" dirty="0"/>
              <a:t> </a:t>
            </a:r>
            <a:r>
              <a:rPr lang="cs-CZ" dirty="0" err="1" smtClean="0"/>
              <a:t>situation</a:t>
            </a:r>
            <a:r>
              <a:rPr lang="cs-CZ" dirty="0" smtClean="0"/>
              <a:t>.</a:t>
            </a:r>
          </a:p>
          <a:p>
            <a:r>
              <a:rPr lang="cs-CZ" dirty="0" err="1"/>
              <a:t>Implemented</a:t>
            </a:r>
            <a:r>
              <a:rPr lang="cs-CZ" dirty="0"/>
              <a:t> </a:t>
            </a:r>
            <a:r>
              <a:rPr lang="cs-CZ" dirty="0" err="1"/>
              <a:t>strategic</a:t>
            </a:r>
            <a:r>
              <a:rPr lang="cs-CZ" dirty="0"/>
              <a:t> </a:t>
            </a:r>
            <a:r>
              <a:rPr lang="cs-CZ" dirty="0" err="1"/>
              <a:t>change</a:t>
            </a:r>
            <a:r>
              <a:rPr lang="cs-CZ" dirty="0"/>
              <a:t>  </a:t>
            </a:r>
            <a:r>
              <a:rPr lang="cs-CZ" dirty="0" err="1"/>
              <a:t>brings</a:t>
            </a:r>
            <a:r>
              <a:rPr lang="cs-CZ" dirty="0"/>
              <a:t> </a:t>
            </a:r>
            <a:r>
              <a:rPr lang="cs-CZ" dirty="0" err="1"/>
              <a:t>also</a:t>
            </a:r>
            <a:r>
              <a:rPr lang="cs-CZ" dirty="0"/>
              <a:t>  </a:t>
            </a:r>
            <a:r>
              <a:rPr lang="cs-CZ" dirty="0" err="1"/>
              <a:t>new</a:t>
            </a:r>
            <a:r>
              <a:rPr lang="cs-CZ" dirty="0"/>
              <a:t> </a:t>
            </a:r>
            <a:r>
              <a:rPr lang="cs-CZ" dirty="0" err="1"/>
              <a:t>standards</a:t>
            </a:r>
            <a:r>
              <a:rPr lang="cs-CZ" dirty="0"/>
              <a:t> </a:t>
            </a:r>
            <a:endParaRPr lang="cs-CZ" dirty="0" smtClean="0"/>
          </a:p>
          <a:p>
            <a:pPr marL="0" indent="0">
              <a:buNone/>
            </a:pPr>
            <a:r>
              <a:rPr lang="cs-CZ" dirty="0"/>
              <a:t> </a:t>
            </a:r>
            <a:r>
              <a:rPr lang="cs-CZ" dirty="0" smtClean="0"/>
              <a:t>and </a:t>
            </a:r>
            <a:r>
              <a:rPr lang="cs-CZ" dirty="0" err="1" smtClean="0"/>
              <a:t>values</a:t>
            </a:r>
            <a:r>
              <a:rPr lang="cs-CZ" dirty="0" smtClean="0"/>
              <a:t>.</a:t>
            </a: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pic>
        <p:nvPicPr>
          <p:cNvPr id="4" name="Obráze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39549" y="4986973"/>
            <a:ext cx="4118864" cy="2574290"/>
          </a:xfrm>
          <a:prstGeom prst="rect">
            <a:avLst/>
          </a:prstGeom>
        </p:spPr>
      </p:pic>
    </p:spTree>
    <p:extLst>
      <p:ext uri="{BB962C8B-B14F-4D97-AF65-F5344CB8AC3E}">
        <p14:creationId xmlns:p14="http://schemas.microsoft.com/office/powerpoint/2010/main" val="8655771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Strategic</a:t>
            </a:r>
            <a:r>
              <a:rPr lang="cs-CZ" dirty="0" smtClean="0"/>
              <a:t> </a:t>
            </a:r>
            <a:r>
              <a:rPr lang="cs-CZ" dirty="0" err="1" smtClean="0"/>
              <a:t>change</a:t>
            </a:r>
            <a:endParaRPr lang="cs-CZ" dirty="0"/>
          </a:p>
        </p:txBody>
      </p:sp>
      <p:sp>
        <p:nvSpPr>
          <p:cNvPr id="3" name="Zástupný symbol pro obsah 2"/>
          <p:cNvSpPr>
            <a:spLocks noGrp="1"/>
          </p:cNvSpPr>
          <p:nvPr>
            <p:ph idx="1"/>
          </p:nvPr>
        </p:nvSpPr>
        <p:spPr/>
        <p:txBody>
          <a:bodyPr/>
          <a:lstStyle/>
          <a:p>
            <a:r>
              <a:rPr lang="cs-CZ" dirty="0" err="1" smtClean="0"/>
              <a:t>Process</a:t>
            </a:r>
            <a:r>
              <a:rPr lang="cs-CZ" dirty="0" smtClean="0"/>
              <a:t> </a:t>
            </a:r>
            <a:r>
              <a:rPr lang="cs-CZ" dirty="0" err="1"/>
              <a:t>of</a:t>
            </a:r>
            <a:r>
              <a:rPr lang="cs-CZ" dirty="0"/>
              <a:t> </a:t>
            </a:r>
            <a:r>
              <a:rPr lang="cs-CZ" dirty="0" err="1"/>
              <a:t>bringing</a:t>
            </a:r>
            <a:r>
              <a:rPr lang="cs-CZ" dirty="0"/>
              <a:t> </a:t>
            </a:r>
            <a:r>
              <a:rPr lang="cs-CZ" dirty="0" err="1"/>
              <a:t>about</a:t>
            </a:r>
            <a:r>
              <a:rPr lang="cs-CZ" dirty="0"/>
              <a:t> </a:t>
            </a:r>
            <a:r>
              <a:rPr lang="cs-CZ" dirty="0" err="1"/>
              <a:t>relatively</a:t>
            </a:r>
            <a:r>
              <a:rPr lang="cs-CZ" dirty="0"/>
              <a:t> </a:t>
            </a:r>
            <a:r>
              <a:rPr lang="cs-CZ" dirty="0" err="1"/>
              <a:t>enduring</a:t>
            </a:r>
            <a:r>
              <a:rPr lang="cs-CZ" dirty="0"/>
              <a:t> </a:t>
            </a:r>
            <a:r>
              <a:rPr lang="cs-CZ" dirty="0" err="1"/>
              <a:t>alternation</a:t>
            </a:r>
            <a:r>
              <a:rPr lang="cs-CZ" dirty="0"/>
              <a:t> in </a:t>
            </a:r>
            <a:r>
              <a:rPr lang="cs-CZ" dirty="0" err="1"/>
              <a:t>the</a:t>
            </a:r>
            <a:r>
              <a:rPr lang="cs-CZ" dirty="0"/>
              <a:t> </a:t>
            </a:r>
            <a:r>
              <a:rPr lang="cs-CZ" dirty="0" err="1"/>
              <a:t>precent</a:t>
            </a:r>
            <a:r>
              <a:rPr lang="cs-CZ" dirty="0"/>
              <a:t> </a:t>
            </a:r>
            <a:r>
              <a:rPr lang="cs-CZ" dirty="0" err="1"/>
              <a:t>state</a:t>
            </a:r>
            <a:r>
              <a:rPr lang="cs-CZ" dirty="0"/>
              <a:t> </a:t>
            </a:r>
            <a:r>
              <a:rPr lang="cs-CZ" dirty="0" err="1"/>
              <a:t>of</a:t>
            </a:r>
            <a:r>
              <a:rPr lang="cs-CZ" dirty="0"/>
              <a:t> </a:t>
            </a:r>
            <a:r>
              <a:rPr lang="cs-CZ" dirty="0" err="1"/>
              <a:t>strategies</a:t>
            </a:r>
            <a:r>
              <a:rPr lang="cs-CZ" dirty="0"/>
              <a:t> to </a:t>
            </a:r>
            <a:r>
              <a:rPr lang="cs-CZ" dirty="0" err="1"/>
              <a:t>compete</a:t>
            </a:r>
            <a:r>
              <a:rPr lang="cs-CZ" dirty="0"/>
              <a:t> </a:t>
            </a:r>
            <a:r>
              <a:rPr lang="cs-CZ" dirty="0" err="1"/>
              <a:t>with</a:t>
            </a:r>
            <a:r>
              <a:rPr lang="cs-CZ" dirty="0"/>
              <a:t> </a:t>
            </a:r>
            <a:r>
              <a:rPr lang="cs-CZ" dirty="0" err="1"/>
              <a:t>the</a:t>
            </a:r>
            <a:r>
              <a:rPr lang="cs-CZ" dirty="0"/>
              <a:t> </a:t>
            </a:r>
            <a:r>
              <a:rPr lang="cs-CZ" dirty="0" err="1"/>
              <a:t>rivals</a:t>
            </a:r>
            <a:r>
              <a:rPr lang="cs-CZ" dirty="0"/>
              <a:t> and </a:t>
            </a:r>
            <a:r>
              <a:rPr lang="cs-CZ" dirty="0" err="1"/>
              <a:t>their</a:t>
            </a:r>
            <a:r>
              <a:rPr lang="cs-CZ" dirty="0"/>
              <a:t> </a:t>
            </a:r>
            <a:r>
              <a:rPr lang="cs-CZ" dirty="0" err="1"/>
              <a:t>differentiated</a:t>
            </a:r>
            <a:r>
              <a:rPr lang="cs-CZ" dirty="0"/>
              <a:t> and </a:t>
            </a:r>
            <a:r>
              <a:rPr lang="cs-CZ" dirty="0" err="1"/>
              <a:t>integrated</a:t>
            </a:r>
            <a:r>
              <a:rPr lang="cs-CZ" dirty="0"/>
              <a:t> </a:t>
            </a:r>
            <a:r>
              <a:rPr lang="cs-CZ" dirty="0" err="1"/>
              <a:t>functions</a:t>
            </a:r>
            <a:r>
              <a:rPr lang="cs-CZ" dirty="0"/>
              <a:t> in totality </a:t>
            </a:r>
            <a:r>
              <a:rPr lang="cs-CZ" dirty="0" err="1"/>
              <a:t>or</a:t>
            </a:r>
            <a:r>
              <a:rPr lang="cs-CZ" dirty="0"/>
              <a:t> </a:t>
            </a:r>
            <a:r>
              <a:rPr lang="cs-CZ" dirty="0" err="1"/>
              <a:t>partially</a:t>
            </a:r>
            <a:r>
              <a:rPr lang="cs-CZ" dirty="0"/>
              <a:t> so as to </a:t>
            </a:r>
            <a:r>
              <a:rPr lang="cs-CZ" dirty="0" err="1"/>
              <a:t>attain</a:t>
            </a:r>
            <a:r>
              <a:rPr lang="cs-CZ" dirty="0"/>
              <a:t> </a:t>
            </a:r>
            <a:r>
              <a:rPr lang="cs-CZ" dirty="0" err="1"/>
              <a:t>greater</a:t>
            </a:r>
            <a:r>
              <a:rPr lang="cs-CZ" dirty="0"/>
              <a:t> adaptability and </a:t>
            </a:r>
            <a:r>
              <a:rPr lang="cs-CZ" dirty="0" err="1"/>
              <a:t>viability</a:t>
            </a:r>
            <a:r>
              <a:rPr lang="cs-CZ" dirty="0"/>
              <a:t> in </a:t>
            </a:r>
            <a:r>
              <a:rPr lang="cs-CZ" dirty="0" err="1"/>
              <a:t>the</a:t>
            </a:r>
            <a:r>
              <a:rPr lang="cs-CZ" dirty="0"/>
              <a:t> </a:t>
            </a:r>
            <a:r>
              <a:rPr lang="cs-CZ" dirty="0" err="1"/>
              <a:t>context</a:t>
            </a:r>
            <a:r>
              <a:rPr lang="cs-CZ" dirty="0"/>
              <a:t> </a:t>
            </a:r>
            <a:r>
              <a:rPr lang="cs-CZ" dirty="0" err="1"/>
              <a:t>of</a:t>
            </a:r>
            <a:r>
              <a:rPr lang="cs-CZ" dirty="0"/>
              <a:t> </a:t>
            </a:r>
            <a:r>
              <a:rPr lang="cs-CZ" dirty="0" err="1"/>
              <a:t>the</a:t>
            </a:r>
            <a:r>
              <a:rPr lang="cs-CZ" dirty="0"/>
              <a:t> </a:t>
            </a:r>
            <a:r>
              <a:rPr lang="cs-CZ" dirty="0" err="1"/>
              <a:t>current</a:t>
            </a:r>
            <a:r>
              <a:rPr lang="cs-CZ" dirty="0"/>
              <a:t> and </a:t>
            </a:r>
            <a:r>
              <a:rPr lang="cs-CZ" dirty="0" err="1"/>
              <a:t>emerging</a:t>
            </a:r>
            <a:r>
              <a:rPr lang="cs-CZ" dirty="0"/>
              <a:t> </a:t>
            </a:r>
            <a:r>
              <a:rPr lang="cs-CZ" dirty="0" err="1"/>
              <a:t>environmental</a:t>
            </a:r>
            <a:r>
              <a:rPr lang="cs-CZ" dirty="0"/>
              <a:t> </a:t>
            </a:r>
            <a:r>
              <a:rPr lang="cs-CZ" dirty="0" err="1" smtClean="0"/>
              <a:t>developments</a:t>
            </a:r>
            <a:r>
              <a:rPr lang="cs-CZ" dirty="0" smtClean="0"/>
              <a:t>.</a:t>
            </a: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pic>
        <p:nvPicPr>
          <p:cNvPr id="4" name="Obráze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50024" y="5631983"/>
            <a:ext cx="3537014" cy="1929280"/>
          </a:xfrm>
          <a:prstGeom prst="rect">
            <a:avLst/>
          </a:prstGeom>
        </p:spPr>
      </p:pic>
    </p:spTree>
    <p:extLst>
      <p:ext uri="{BB962C8B-B14F-4D97-AF65-F5344CB8AC3E}">
        <p14:creationId xmlns:p14="http://schemas.microsoft.com/office/powerpoint/2010/main" val="382339214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Types</a:t>
            </a:r>
            <a:r>
              <a:rPr lang="cs-CZ" dirty="0" smtClean="0"/>
              <a:t> </a:t>
            </a:r>
            <a:r>
              <a:rPr lang="cs-CZ" dirty="0" err="1" smtClean="0"/>
              <a:t>of</a:t>
            </a:r>
            <a:r>
              <a:rPr lang="cs-CZ" dirty="0" smtClean="0"/>
              <a:t> </a:t>
            </a:r>
            <a:r>
              <a:rPr lang="cs-CZ" dirty="0" err="1" smtClean="0"/>
              <a:t>strategic</a:t>
            </a:r>
            <a:r>
              <a:rPr lang="cs-CZ" dirty="0" smtClean="0"/>
              <a:t> </a:t>
            </a:r>
            <a:r>
              <a:rPr lang="cs-CZ" dirty="0" err="1" smtClean="0"/>
              <a:t>change</a:t>
            </a:r>
            <a:endParaRPr lang="cs-CZ" dirty="0"/>
          </a:p>
        </p:txBody>
      </p:sp>
      <p:sp>
        <p:nvSpPr>
          <p:cNvPr id="3" name="Zástupný symbol pro obsah 2"/>
          <p:cNvSpPr>
            <a:spLocks noGrp="1"/>
          </p:cNvSpPr>
          <p:nvPr>
            <p:ph idx="1"/>
          </p:nvPr>
        </p:nvSpPr>
        <p:spPr/>
        <p:txBody>
          <a:bodyPr/>
          <a:lstStyle/>
          <a:p>
            <a:r>
              <a:rPr lang="cs-CZ" dirty="0"/>
              <a:t>re-</a:t>
            </a:r>
            <a:r>
              <a:rPr lang="cs-CZ" dirty="0" err="1"/>
              <a:t>engineering</a:t>
            </a:r>
            <a:r>
              <a:rPr lang="cs-CZ" dirty="0"/>
              <a:t> - </a:t>
            </a:r>
            <a:r>
              <a:rPr lang="cs-CZ" dirty="0" smtClean="0"/>
              <a:t>Business </a:t>
            </a:r>
            <a:r>
              <a:rPr lang="cs-CZ" dirty="0" err="1"/>
              <a:t>Process</a:t>
            </a:r>
            <a:r>
              <a:rPr lang="cs-CZ" dirty="0"/>
              <a:t> </a:t>
            </a:r>
            <a:r>
              <a:rPr lang="cs-CZ" dirty="0" err="1" smtClean="0"/>
              <a:t>Reengineering</a:t>
            </a:r>
            <a:r>
              <a:rPr lang="cs-CZ" dirty="0" smtClean="0"/>
              <a:t> - </a:t>
            </a:r>
            <a:r>
              <a:rPr lang="cs-CZ" dirty="0" err="1" smtClean="0"/>
              <a:t>rethinking</a:t>
            </a:r>
            <a:r>
              <a:rPr lang="cs-CZ" dirty="0" smtClean="0"/>
              <a:t> </a:t>
            </a:r>
            <a:r>
              <a:rPr lang="cs-CZ" dirty="0"/>
              <a:t>and </a:t>
            </a:r>
            <a:r>
              <a:rPr lang="cs-CZ" dirty="0" err="1"/>
              <a:t>radical</a:t>
            </a:r>
            <a:r>
              <a:rPr lang="cs-CZ" dirty="0"/>
              <a:t> </a:t>
            </a:r>
            <a:r>
              <a:rPr lang="cs-CZ" dirty="0" err="1"/>
              <a:t>redesign</a:t>
            </a:r>
            <a:r>
              <a:rPr lang="cs-CZ" dirty="0"/>
              <a:t> </a:t>
            </a:r>
            <a:r>
              <a:rPr lang="cs-CZ" dirty="0" err="1"/>
              <a:t>of</a:t>
            </a:r>
            <a:r>
              <a:rPr lang="cs-CZ" dirty="0"/>
              <a:t> business </a:t>
            </a:r>
            <a:r>
              <a:rPr lang="cs-CZ" dirty="0" err="1" smtClean="0"/>
              <a:t>processes</a:t>
            </a:r>
            <a:r>
              <a:rPr lang="cs-CZ" dirty="0" smtClean="0"/>
              <a:t>.</a:t>
            </a:r>
          </a:p>
          <a:p>
            <a:r>
              <a:rPr lang="cs-CZ" dirty="0" err="1" smtClean="0"/>
              <a:t>restructuring</a:t>
            </a:r>
            <a:r>
              <a:rPr lang="cs-CZ" dirty="0" smtClean="0"/>
              <a:t> </a:t>
            </a:r>
            <a:r>
              <a:rPr lang="cs-CZ" dirty="0"/>
              <a:t>- </a:t>
            </a:r>
            <a:r>
              <a:rPr lang="cs-CZ" dirty="0" err="1" smtClean="0"/>
              <a:t>improve</a:t>
            </a:r>
            <a:r>
              <a:rPr lang="cs-CZ" dirty="0" smtClean="0"/>
              <a:t> </a:t>
            </a:r>
            <a:r>
              <a:rPr lang="cs-CZ" dirty="0" err="1"/>
              <a:t>the</a:t>
            </a:r>
            <a:r>
              <a:rPr lang="cs-CZ" dirty="0"/>
              <a:t> </a:t>
            </a:r>
            <a:r>
              <a:rPr lang="cs-CZ" dirty="0" err="1"/>
              <a:t>firm's</a:t>
            </a:r>
            <a:r>
              <a:rPr lang="cs-CZ" dirty="0"/>
              <a:t> </a:t>
            </a:r>
            <a:r>
              <a:rPr lang="cs-CZ" dirty="0" smtClean="0"/>
              <a:t>performance.</a:t>
            </a:r>
          </a:p>
          <a:p>
            <a:r>
              <a:rPr lang="cs-CZ" dirty="0" err="1"/>
              <a:t>innovation</a:t>
            </a:r>
            <a:r>
              <a:rPr lang="cs-CZ" dirty="0"/>
              <a:t> - </a:t>
            </a:r>
            <a:r>
              <a:rPr lang="cs-CZ" dirty="0" err="1" smtClean="0"/>
              <a:t>process</a:t>
            </a:r>
            <a:r>
              <a:rPr lang="cs-CZ" dirty="0" smtClean="0"/>
              <a:t> </a:t>
            </a:r>
            <a:r>
              <a:rPr lang="cs-CZ" dirty="0"/>
              <a:t>by </a:t>
            </a:r>
            <a:r>
              <a:rPr lang="cs-CZ" dirty="0" err="1"/>
              <a:t>whitch</a:t>
            </a:r>
            <a:r>
              <a:rPr lang="cs-CZ" dirty="0"/>
              <a:t> </a:t>
            </a:r>
            <a:r>
              <a:rPr lang="cs-CZ" dirty="0" err="1"/>
              <a:t>organisations</a:t>
            </a:r>
            <a:r>
              <a:rPr lang="cs-CZ" dirty="0"/>
              <a:t> use </a:t>
            </a:r>
            <a:r>
              <a:rPr lang="cs-CZ" dirty="0" err="1"/>
              <a:t>their</a:t>
            </a:r>
            <a:r>
              <a:rPr lang="cs-CZ" dirty="0"/>
              <a:t> </a:t>
            </a:r>
            <a:r>
              <a:rPr lang="cs-CZ" dirty="0" err="1"/>
              <a:t>skills</a:t>
            </a:r>
            <a:r>
              <a:rPr lang="cs-CZ" dirty="0"/>
              <a:t> and </a:t>
            </a:r>
            <a:r>
              <a:rPr lang="cs-CZ" dirty="0" err="1"/>
              <a:t>resources</a:t>
            </a:r>
            <a:r>
              <a:rPr lang="cs-CZ" dirty="0"/>
              <a:t> to </a:t>
            </a:r>
            <a:r>
              <a:rPr lang="cs-CZ" dirty="0" err="1"/>
              <a:t>create</a:t>
            </a:r>
            <a:r>
              <a:rPr lang="cs-CZ" dirty="0"/>
              <a:t> </a:t>
            </a:r>
            <a:r>
              <a:rPr lang="cs-CZ" dirty="0" err="1"/>
              <a:t>new</a:t>
            </a:r>
            <a:r>
              <a:rPr lang="cs-CZ" dirty="0"/>
              <a:t> </a:t>
            </a:r>
            <a:r>
              <a:rPr lang="cs-CZ" dirty="0" err="1"/>
              <a:t>technologies</a:t>
            </a:r>
            <a:r>
              <a:rPr lang="cs-CZ" dirty="0"/>
              <a:t> </a:t>
            </a:r>
            <a:r>
              <a:rPr lang="cs-CZ" dirty="0" err="1"/>
              <a:t>or</a:t>
            </a:r>
            <a:r>
              <a:rPr lang="cs-CZ" dirty="0"/>
              <a:t> </a:t>
            </a:r>
            <a:r>
              <a:rPr lang="cs-CZ" dirty="0" err="1"/>
              <a:t>goods</a:t>
            </a:r>
            <a:r>
              <a:rPr lang="cs-CZ" dirty="0"/>
              <a:t> and </a:t>
            </a:r>
            <a:r>
              <a:rPr lang="cs-CZ" dirty="0" err="1"/>
              <a:t>services</a:t>
            </a:r>
            <a:r>
              <a:rPr lang="cs-CZ" dirty="0"/>
              <a:t> </a:t>
            </a:r>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405826234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Types</a:t>
            </a:r>
            <a:r>
              <a:rPr lang="cs-CZ" dirty="0" smtClean="0"/>
              <a:t> </a:t>
            </a:r>
            <a:r>
              <a:rPr lang="cs-CZ" dirty="0" err="1" smtClean="0"/>
              <a:t>of</a:t>
            </a:r>
            <a:r>
              <a:rPr lang="cs-CZ" dirty="0" smtClean="0"/>
              <a:t> </a:t>
            </a:r>
            <a:r>
              <a:rPr lang="cs-CZ" dirty="0" err="1" smtClean="0"/>
              <a:t>strateic</a:t>
            </a:r>
            <a:r>
              <a:rPr lang="cs-CZ" dirty="0" smtClean="0"/>
              <a:t> </a:t>
            </a:r>
            <a:r>
              <a:rPr lang="cs-CZ" dirty="0" err="1" smtClean="0"/>
              <a:t>change</a:t>
            </a:r>
            <a:endParaRPr lang="cs-CZ" dirty="0"/>
          </a:p>
        </p:txBody>
      </p:sp>
      <p:sp>
        <p:nvSpPr>
          <p:cNvPr id="3" name="Zástupný symbol pro obsah 2"/>
          <p:cNvSpPr>
            <a:spLocks noGrp="1"/>
          </p:cNvSpPr>
          <p:nvPr>
            <p:ph idx="1"/>
          </p:nvPr>
        </p:nvSpPr>
        <p:spPr/>
        <p:txBody>
          <a:bodyPr/>
          <a:lstStyle/>
          <a:p>
            <a:pPr lvl="0"/>
            <a:r>
              <a:rPr lang="cs-CZ" dirty="0" err="1"/>
              <a:t>strategy</a:t>
            </a:r>
            <a:r>
              <a:rPr lang="cs-CZ" dirty="0"/>
              <a:t> </a:t>
            </a:r>
            <a:r>
              <a:rPr lang="cs-CZ" dirty="0" err="1"/>
              <a:t>of</a:t>
            </a:r>
            <a:r>
              <a:rPr lang="cs-CZ" dirty="0"/>
              <a:t> </a:t>
            </a:r>
            <a:r>
              <a:rPr lang="cs-CZ" dirty="0" err="1"/>
              <a:t>saving</a:t>
            </a:r>
            <a:r>
              <a:rPr lang="cs-CZ" dirty="0"/>
              <a:t> - </a:t>
            </a:r>
            <a:r>
              <a:rPr lang="cs-CZ" dirty="0" err="1" smtClean="0"/>
              <a:t>aim</a:t>
            </a:r>
            <a:r>
              <a:rPr lang="cs-CZ" dirty="0" smtClean="0"/>
              <a:t> </a:t>
            </a:r>
            <a:r>
              <a:rPr lang="cs-CZ" dirty="0" err="1"/>
              <a:t>is</a:t>
            </a:r>
            <a:r>
              <a:rPr lang="cs-CZ" dirty="0"/>
              <a:t> a </a:t>
            </a:r>
            <a:r>
              <a:rPr lang="cs-CZ" dirty="0" err="1"/>
              <a:t>renewal</a:t>
            </a:r>
            <a:r>
              <a:rPr lang="cs-CZ" dirty="0"/>
              <a:t> </a:t>
            </a:r>
            <a:r>
              <a:rPr lang="cs-CZ" dirty="0" err="1"/>
              <a:t>of</a:t>
            </a:r>
            <a:r>
              <a:rPr lang="cs-CZ" dirty="0"/>
              <a:t> </a:t>
            </a:r>
            <a:r>
              <a:rPr lang="cs-CZ" dirty="0" err="1"/>
              <a:t>the</a:t>
            </a:r>
            <a:r>
              <a:rPr lang="cs-CZ" dirty="0"/>
              <a:t> </a:t>
            </a:r>
            <a:r>
              <a:rPr lang="cs-CZ" dirty="0" err="1"/>
              <a:t>company</a:t>
            </a:r>
            <a:r>
              <a:rPr lang="cs-CZ" dirty="0"/>
              <a:t> </a:t>
            </a:r>
            <a:r>
              <a:rPr lang="cs-CZ" dirty="0" err="1"/>
              <a:t>efficiency</a:t>
            </a:r>
            <a:r>
              <a:rPr lang="cs-CZ" dirty="0"/>
              <a:t>. </a:t>
            </a:r>
          </a:p>
          <a:p>
            <a:pPr lvl="0"/>
            <a:r>
              <a:rPr lang="cs-CZ" dirty="0" err="1"/>
              <a:t>strategy</a:t>
            </a:r>
            <a:r>
              <a:rPr lang="cs-CZ" dirty="0"/>
              <a:t> </a:t>
            </a:r>
            <a:r>
              <a:rPr lang="cs-CZ" dirty="0" err="1"/>
              <a:t>of</a:t>
            </a:r>
            <a:r>
              <a:rPr lang="cs-CZ" dirty="0"/>
              <a:t> prosperity - </a:t>
            </a:r>
            <a:r>
              <a:rPr lang="cs-CZ" dirty="0" err="1" smtClean="0"/>
              <a:t>quick</a:t>
            </a:r>
            <a:r>
              <a:rPr lang="cs-CZ" dirty="0" smtClean="0"/>
              <a:t> </a:t>
            </a:r>
            <a:r>
              <a:rPr lang="cs-CZ" dirty="0"/>
              <a:t>and </a:t>
            </a:r>
            <a:r>
              <a:rPr lang="cs-CZ" dirty="0" err="1"/>
              <a:t>flat</a:t>
            </a:r>
            <a:r>
              <a:rPr lang="cs-CZ" dirty="0"/>
              <a:t> </a:t>
            </a:r>
            <a:r>
              <a:rPr lang="cs-CZ" dirty="0" err="1"/>
              <a:t>decision</a:t>
            </a:r>
            <a:r>
              <a:rPr lang="cs-CZ" dirty="0"/>
              <a:t> </a:t>
            </a:r>
            <a:r>
              <a:rPr lang="cs-CZ" dirty="0" err="1"/>
              <a:t>it</a:t>
            </a:r>
            <a:r>
              <a:rPr lang="cs-CZ" dirty="0"/>
              <a:t> </a:t>
            </a:r>
            <a:r>
              <a:rPr lang="cs-CZ" dirty="0" err="1"/>
              <a:t>is</a:t>
            </a:r>
            <a:r>
              <a:rPr lang="cs-CZ" dirty="0"/>
              <a:t> </a:t>
            </a:r>
            <a:r>
              <a:rPr lang="cs-CZ" dirty="0" err="1"/>
              <a:t>also</a:t>
            </a:r>
            <a:r>
              <a:rPr lang="cs-CZ" dirty="0"/>
              <a:t> </a:t>
            </a:r>
            <a:r>
              <a:rPr lang="cs-CZ" dirty="0" err="1"/>
              <a:t>important</a:t>
            </a:r>
            <a:r>
              <a:rPr lang="cs-CZ" dirty="0"/>
              <a:t> </a:t>
            </a:r>
            <a:r>
              <a:rPr lang="cs-CZ" dirty="0" err="1"/>
              <a:t>the</a:t>
            </a:r>
            <a:r>
              <a:rPr lang="cs-CZ" dirty="0"/>
              <a:t> </a:t>
            </a:r>
            <a:r>
              <a:rPr lang="cs-CZ" dirty="0" err="1"/>
              <a:t>motivation</a:t>
            </a:r>
            <a:r>
              <a:rPr lang="cs-CZ" dirty="0"/>
              <a:t> </a:t>
            </a:r>
            <a:r>
              <a:rPr lang="cs-CZ" dirty="0" err="1"/>
              <a:t>of</a:t>
            </a:r>
            <a:r>
              <a:rPr lang="cs-CZ" dirty="0"/>
              <a:t> </a:t>
            </a:r>
            <a:r>
              <a:rPr lang="cs-CZ" dirty="0" err="1"/>
              <a:t>the</a:t>
            </a:r>
            <a:r>
              <a:rPr lang="cs-CZ" dirty="0"/>
              <a:t> </a:t>
            </a:r>
            <a:r>
              <a:rPr lang="cs-CZ" dirty="0" err="1"/>
              <a:t>employees</a:t>
            </a:r>
            <a:r>
              <a:rPr lang="cs-CZ" dirty="0"/>
              <a:t>.</a:t>
            </a:r>
          </a:p>
          <a:p>
            <a:pPr lvl="0"/>
            <a:r>
              <a:rPr lang="cs-CZ" dirty="0" err="1"/>
              <a:t>strategy</a:t>
            </a:r>
            <a:r>
              <a:rPr lang="cs-CZ" dirty="0"/>
              <a:t> </a:t>
            </a:r>
            <a:r>
              <a:rPr lang="cs-CZ" dirty="0" err="1"/>
              <a:t>of</a:t>
            </a:r>
            <a:r>
              <a:rPr lang="cs-CZ" dirty="0"/>
              <a:t> re-</a:t>
            </a:r>
            <a:r>
              <a:rPr lang="cs-CZ" dirty="0" err="1"/>
              <a:t>birth</a:t>
            </a:r>
            <a:r>
              <a:rPr lang="cs-CZ" dirty="0"/>
              <a:t> - </a:t>
            </a:r>
            <a:r>
              <a:rPr lang="cs-CZ" dirty="0" err="1" smtClean="0"/>
              <a:t>the</a:t>
            </a:r>
            <a:r>
              <a:rPr lang="cs-CZ" dirty="0" smtClean="0"/>
              <a:t> </a:t>
            </a:r>
            <a:r>
              <a:rPr lang="cs-CZ" dirty="0" err="1"/>
              <a:t>leading</a:t>
            </a:r>
            <a:r>
              <a:rPr lang="cs-CZ" dirty="0"/>
              <a:t> </a:t>
            </a:r>
            <a:r>
              <a:rPr lang="cs-CZ" dirty="0" err="1"/>
              <a:t>employees</a:t>
            </a:r>
            <a:r>
              <a:rPr lang="cs-CZ" dirty="0"/>
              <a:t> </a:t>
            </a:r>
            <a:r>
              <a:rPr lang="cs-CZ" dirty="0" err="1"/>
              <a:t>must</a:t>
            </a:r>
            <a:r>
              <a:rPr lang="cs-CZ" dirty="0"/>
              <a:t> </a:t>
            </a:r>
            <a:r>
              <a:rPr lang="cs-CZ" dirty="0" err="1"/>
              <a:t>be</a:t>
            </a:r>
            <a:r>
              <a:rPr lang="cs-CZ" dirty="0"/>
              <a:t> </a:t>
            </a:r>
            <a:r>
              <a:rPr lang="cs-CZ" dirty="0" err="1"/>
              <a:t>changed</a:t>
            </a:r>
            <a:r>
              <a:rPr lang="cs-CZ" dirty="0"/>
              <a:t> </a:t>
            </a:r>
            <a:r>
              <a:rPr lang="cs-CZ" dirty="0" err="1"/>
              <a:t>here</a:t>
            </a:r>
            <a:r>
              <a:rPr lang="cs-CZ" dirty="0"/>
              <a:t>.</a:t>
            </a:r>
          </a:p>
          <a:p>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20166650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Types</a:t>
            </a:r>
            <a:r>
              <a:rPr lang="cs-CZ" dirty="0" smtClean="0"/>
              <a:t> </a:t>
            </a:r>
            <a:r>
              <a:rPr lang="cs-CZ" dirty="0" err="1" smtClean="0"/>
              <a:t>of</a:t>
            </a:r>
            <a:r>
              <a:rPr lang="cs-CZ" dirty="0" smtClean="0"/>
              <a:t> </a:t>
            </a:r>
            <a:r>
              <a:rPr lang="cs-CZ" dirty="0" err="1" smtClean="0"/>
              <a:t>strategic</a:t>
            </a:r>
            <a:r>
              <a:rPr lang="cs-CZ" dirty="0" smtClean="0"/>
              <a:t> </a:t>
            </a:r>
            <a:r>
              <a:rPr lang="cs-CZ" dirty="0" err="1" smtClean="0"/>
              <a:t>change</a:t>
            </a:r>
            <a:endParaRPr lang="cs-CZ" dirty="0"/>
          </a:p>
        </p:txBody>
      </p:sp>
      <p:sp>
        <p:nvSpPr>
          <p:cNvPr id="3" name="Zástupný symbol pro obsah 2"/>
          <p:cNvSpPr>
            <a:spLocks noGrp="1"/>
          </p:cNvSpPr>
          <p:nvPr>
            <p:ph idx="1"/>
          </p:nvPr>
        </p:nvSpPr>
        <p:spPr>
          <a:xfrm>
            <a:off x="534988" y="1187532"/>
            <a:ext cx="9916604" cy="5567281"/>
          </a:xfrm>
        </p:spPr>
        <p:txBody>
          <a:bodyPr/>
          <a:lstStyle/>
          <a:p>
            <a:pPr lvl="0"/>
            <a:r>
              <a:rPr lang="cs-CZ" dirty="0" err="1"/>
              <a:t>strategy</a:t>
            </a:r>
            <a:r>
              <a:rPr lang="cs-CZ" dirty="0"/>
              <a:t> </a:t>
            </a:r>
            <a:r>
              <a:rPr lang="cs-CZ" dirty="0" err="1"/>
              <a:t>of</a:t>
            </a:r>
            <a:r>
              <a:rPr lang="cs-CZ" dirty="0"/>
              <a:t> </a:t>
            </a:r>
            <a:r>
              <a:rPr lang="cs-CZ" dirty="0" err="1"/>
              <a:t>the</a:t>
            </a:r>
            <a:r>
              <a:rPr lang="cs-CZ" dirty="0"/>
              <a:t> blue </a:t>
            </a:r>
            <a:r>
              <a:rPr lang="cs-CZ" dirty="0" err="1"/>
              <a:t>ocean</a:t>
            </a:r>
            <a:r>
              <a:rPr lang="cs-CZ" dirty="0"/>
              <a:t> - </a:t>
            </a:r>
            <a:r>
              <a:rPr lang="cs-CZ" dirty="0" err="1"/>
              <a:t>the</a:t>
            </a:r>
            <a:r>
              <a:rPr lang="cs-CZ" dirty="0"/>
              <a:t> </a:t>
            </a:r>
            <a:r>
              <a:rPr lang="cs-CZ" dirty="0" err="1"/>
              <a:t>companies</a:t>
            </a:r>
            <a:r>
              <a:rPr lang="cs-CZ" dirty="0"/>
              <a:t> </a:t>
            </a:r>
            <a:r>
              <a:rPr lang="cs-CZ" dirty="0" err="1"/>
              <a:t>ignore</a:t>
            </a:r>
            <a:r>
              <a:rPr lang="cs-CZ" dirty="0"/>
              <a:t> </a:t>
            </a:r>
            <a:r>
              <a:rPr lang="cs-CZ" dirty="0" err="1"/>
              <a:t>competition</a:t>
            </a:r>
            <a:r>
              <a:rPr lang="cs-CZ" dirty="0"/>
              <a:t> by </a:t>
            </a:r>
            <a:r>
              <a:rPr lang="cs-CZ" dirty="0" err="1"/>
              <a:t>this</a:t>
            </a:r>
            <a:r>
              <a:rPr lang="cs-CZ" dirty="0"/>
              <a:t> </a:t>
            </a:r>
            <a:r>
              <a:rPr lang="cs-CZ" dirty="0" err="1" smtClean="0"/>
              <a:t>strategy</a:t>
            </a:r>
            <a:r>
              <a:rPr lang="cs-CZ" dirty="0"/>
              <a:t>, </a:t>
            </a:r>
            <a:r>
              <a:rPr lang="cs-CZ" dirty="0" err="1"/>
              <a:t>they</a:t>
            </a:r>
            <a:r>
              <a:rPr lang="cs-CZ" dirty="0"/>
              <a:t> </a:t>
            </a:r>
            <a:r>
              <a:rPr lang="cs-CZ" dirty="0" err="1"/>
              <a:t>concentrate</a:t>
            </a:r>
            <a:r>
              <a:rPr lang="cs-CZ" dirty="0"/>
              <a:t> on  </a:t>
            </a:r>
            <a:r>
              <a:rPr lang="cs-CZ" dirty="0" err="1"/>
              <a:t>the</a:t>
            </a:r>
            <a:r>
              <a:rPr lang="cs-CZ" dirty="0"/>
              <a:t> </a:t>
            </a:r>
            <a:r>
              <a:rPr lang="cs-CZ" dirty="0" err="1"/>
              <a:t>construction</a:t>
            </a:r>
            <a:r>
              <a:rPr lang="cs-CZ" dirty="0"/>
              <a:t>  </a:t>
            </a:r>
            <a:r>
              <a:rPr lang="cs-CZ" dirty="0" err="1"/>
              <a:t>of</a:t>
            </a:r>
            <a:r>
              <a:rPr lang="cs-CZ" dirty="0"/>
              <a:t> </a:t>
            </a:r>
            <a:r>
              <a:rPr lang="cs-CZ" dirty="0" err="1"/>
              <a:t>the</a:t>
            </a:r>
            <a:r>
              <a:rPr lang="cs-CZ" dirty="0"/>
              <a:t> </a:t>
            </a:r>
            <a:r>
              <a:rPr lang="cs-CZ" dirty="0" err="1"/>
              <a:t>new</a:t>
            </a:r>
            <a:r>
              <a:rPr lang="cs-CZ" dirty="0"/>
              <a:t> </a:t>
            </a:r>
            <a:r>
              <a:rPr lang="cs-CZ" dirty="0" err="1"/>
              <a:t>sports</a:t>
            </a:r>
            <a:r>
              <a:rPr lang="cs-CZ" dirty="0"/>
              <a:t> </a:t>
            </a:r>
            <a:r>
              <a:rPr lang="cs-CZ" dirty="0" err="1"/>
              <a:t>grounds</a:t>
            </a:r>
            <a:r>
              <a:rPr lang="cs-CZ" dirty="0"/>
              <a:t> and  on </a:t>
            </a:r>
            <a:r>
              <a:rPr lang="cs-CZ" dirty="0" err="1"/>
              <a:t>the</a:t>
            </a:r>
            <a:r>
              <a:rPr lang="cs-CZ" dirty="0"/>
              <a:t> </a:t>
            </a:r>
            <a:r>
              <a:rPr lang="cs-CZ" dirty="0" err="1"/>
              <a:t>definition</a:t>
            </a:r>
            <a:r>
              <a:rPr lang="cs-CZ" dirty="0"/>
              <a:t> </a:t>
            </a:r>
            <a:r>
              <a:rPr lang="cs-CZ" dirty="0" err="1"/>
              <a:t>of</a:t>
            </a:r>
            <a:r>
              <a:rPr lang="cs-CZ" dirty="0"/>
              <a:t> </a:t>
            </a:r>
            <a:r>
              <a:rPr lang="cs-CZ" dirty="0" err="1"/>
              <a:t>the</a:t>
            </a:r>
            <a:r>
              <a:rPr lang="cs-CZ" dirty="0"/>
              <a:t> </a:t>
            </a:r>
            <a:r>
              <a:rPr lang="cs-CZ" dirty="0" err="1"/>
              <a:t>new</a:t>
            </a:r>
            <a:r>
              <a:rPr lang="cs-CZ" dirty="0"/>
              <a:t> </a:t>
            </a:r>
            <a:r>
              <a:rPr lang="cs-CZ" dirty="0" err="1"/>
              <a:t>branch</a:t>
            </a:r>
            <a:r>
              <a:rPr lang="cs-CZ" dirty="0"/>
              <a:t>.</a:t>
            </a:r>
          </a:p>
          <a:p>
            <a:pPr lvl="0"/>
            <a:r>
              <a:rPr lang="cs-CZ" dirty="0" err="1"/>
              <a:t>strategy</a:t>
            </a:r>
            <a:r>
              <a:rPr lang="cs-CZ" dirty="0"/>
              <a:t> </a:t>
            </a:r>
            <a:r>
              <a:rPr lang="cs-CZ" dirty="0" err="1"/>
              <a:t>of</a:t>
            </a:r>
            <a:r>
              <a:rPr lang="cs-CZ" dirty="0"/>
              <a:t> </a:t>
            </a:r>
            <a:r>
              <a:rPr lang="cs-CZ" dirty="0" err="1"/>
              <a:t>red</a:t>
            </a:r>
            <a:r>
              <a:rPr lang="cs-CZ" dirty="0"/>
              <a:t> </a:t>
            </a:r>
            <a:r>
              <a:rPr lang="cs-CZ" dirty="0" err="1"/>
              <a:t>ocean</a:t>
            </a:r>
            <a:r>
              <a:rPr lang="cs-CZ" dirty="0"/>
              <a:t> - </a:t>
            </a:r>
            <a:r>
              <a:rPr lang="cs-CZ" dirty="0" err="1" smtClean="0"/>
              <a:t>there</a:t>
            </a:r>
            <a:r>
              <a:rPr lang="cs-CZ" dirty="0" smtClean="0"/>
              <a:t> </a:t>
            </a:r>
            <a:r>
              <a:rPr lang="cs-CZ" dirty="0"/>
              <a:t>are market </a:t>
            </a:r>
            <a:r>
              <a:rPr lang="cs-CZ" dirty="0" err="1"/>
              <a:t>branches</a:t>
            </a:r>
            <a:r>
              <a:rPr lang="cs-CZ" dirty="0"/>
              <a:t>, </a:t>
            </a:r>
            <a:r>
              <a:rPr lang="cs-CZ" dirty="0" err="1"/>
              <a:t>there</a:t>
            </a:r>
            <a:r>
              <a:rPr lang="cs-CZ" dirty="0"/>
              <a:t> </a:t>
            </a:r>
            <a:r>
              <a:rPr lang="cs-CZ" dirty="0" err="1"/>
              <a:t>is</a:t>
            </a:r>
            <a:r>
              <a:rPr lang="cs-CZ" dirty="0"/>
              <a:t> </a:t>
            </a:r>
            <a:r>
              <a:rPr lang="cs-CZ" dirty="0" err="1"/>
              <a:t>keen</a:t>
            </a:r>
            <a:r>
              <a:rPr lang="cs-CZ" dirty="0"/>
              <a:t> and </a:t>
            </a:r>
            <a:r>
              <a:rPr lang="cs-CZ" dirty="0" err="1"/>
              <a:t>murdered</a:t>
            </a:r>
            <a:r>
              <a:rPr lang="cs-CZ" dirty="0"/>
              <a:t> </a:t>
            </a:r>
            <a:r>
              <a:rPr lang="cs-CZ" dirty="0" err="1"/>
              <a:t>competition</a:t>
            </a:r>
            <a:r>
              <a:rPr lang="cs-CZ" dirty="0"/>
              <a:t> </a:t>
            </a:r>
            <a:r>
              <a:rPr lang="cs-CZ" dirty="0" err="1" smtClean="0"/>
              <a:t>there.The</a:t>
            </a:r>
            <a:r>
              <a:rPr lang="cs-CZ" dirty="0" smtClean="0"/>
              <a:t> </a:t>
            </a:r>
            <a:r>
              <a:rPr lang="cs-CZ" dirty="0" err="1"/>
              <a:t>company</a:t>
            </a:r>
            <a:r>
              <a:rPr lang="cs-CZ" dirty="0"/>
              <a:t>  </a:t>
            </a:r>
            <a:r>
              <a:rPr lang="cs-CZ" dirty="0" err="1"/>
              <a:t>tries</a:t>
            </a:r>
            <a:r>
              <a:rPr lang="cs-CZ" dirty="0"/>
              <a:t> to </a:t>
            </a:r>
            <a:r>
              <a:rPr lang="cs-CZ" dirty="0" err="1"/>
              <a:t>increase</a:t>
            </a:r>
            <a:r>
              <a:rPr lang="cs-CZ" dirty="0"/>
              <a:t> </a:t>
            </a:r>
            <a:r>
              <a:rPr lang="cs-CZ" dirty="0" err="1"/>
              <a:t>the</a:t>
            </a:r>
            <a:r>
              <a:rPr lang="cs-CZ" dirty="0"/>
              <a:t> </a:t>
            </a:r>
            <a:r>
              <a:rPr lang="cs-CZ" dirty="0" err="1"/>
              <a:t>performances</a:t>
            </a:r>
            <a:r>
              <a:rPr lang="cs-CZ" dirty="0"/>
              <a:t> more </a:t>
            </a:r>
            <a:r>
              <a:rPr lang="cs-CZ" dirty="0" err="1"/>
              <a:t>than</a:t>
            </a:r>
            <a:r>
              <a:rPr lang="cs-CZ" dirty="0"/>
              <a:t> </a:t>
            </a:r>
            <a:r>
              <a:rPr lang="cs-CZ" dirty="0" err="1"/>
              <a:t>their</a:t>
            </a:r>
            <a:r>
              <a:rPr lang="cs-CZ" dirty="0"/>
              <a:t> </a:t>
            </a:r>
            <a:r>
              <a:rPr lang="cs-CZ" dirty="0" err="1"/>
              <a:t>rivals</a:t>
            </a:r>
            <a:r>
              <a:rPr lang="cs-CZ" dirty="0"/>
              <a:t> and </a:t>
            </a:r>
            <a:r>
              <a:rPr lang="cs-CZ" dirty="0" err="1"/>
              <a:t>capture</a:t>
            </a:r>
            <a:r>
              <a:rPr lang="cs-CZ" dirty="0"/>
              <a:t> </a:t>
            </a:r>
            <a:r>
              <a:rPr lang="cs-CZ" dirty="0" err="1"/>
              <a:t>bigger</a:t>
            </a:r>
            <a:r>
              <a:rPr lang="cs-CZ" dirty="0"/>
              <a:t> part </a:t>
            </a:r>
            <a:r>
              <a:rPr lang="cs-CZ" dirty="0" err="1"/>
              <a:t>of</a:t>
            </a:r>
            <a:r>
              <a:rPr lang="cs-CZ" dirty="0"/>
              <a:t> </a:t>
            </a:r>
            <a:r>
              <a:rPr lang="cs-CZ" dirty="0" err="1"/>
              <a:t>existing</a:t>
            </a:r>
            <a:r>
              <a:rPr lang="cs-CZ" dirty="0"/>
              <a:t> </a:t>
            </a:r>
            <a:r>
              <a:rPr lang="cs-CZ" dirty="0" err="1"/>
              <a:t>demand</a:t>
            </a:r>
            <a:r>
              <a:rPr lang="cs-CZ" dirty="0"/>
              <a:t>. </a:t>
            </a:r>
          </a:p>
          <a:p>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358305195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Strategy</a:t>
            </a:r>
            <a:r>
              <a:rPr lang="cs-CZ" dirty="0" smtClean="0"/>
              <a:t> 2x5P</a:t>
            </a:r>
            <a:endParaRPr lang="cs-CZ" dirty="0"/>
          </a:p>
        </p:txBody>
      </p:sp>
      <p:sp>
        <p:nvSpPr>
          <p:cNvPr id="3" name="Zástupný symbol pro obsah 2"/>
          <p:cNvSpPr>
            <a:spLocks noGrp="1"/>
          </p:cNvSpPr>
          <p:nvPr>
            <p:ph idx="1"/>
          </p:nvPr>
        </p:nvSpPr>
        <p:spPr/>
        <p:txBody>
          <a:bodyPr/>
          <a:lstStyle/>
          <a:p>
            <a:pPr lvl="0"/>
            <a:r>
              <a:rPr lang="cs-CZ" dirty="0" err="1" smtClean="0"/>
              <a:t>Preparedness</a:t>
            </a:r>
            <a:endParaRPr lang="cs-CZ" dirty="0"/>
          </a:p>
          <a:p>
            <a:pPr lvl="0"/>
            <a:r>
              <a:rPr lang="cs-CZ" dirty="0" err="1" smtClean="0"/>
              <a:t>Plan</a:t>
            </a:r>
            <a:r>
              <a:rPr lang="cs-CZ" dirty="0" smtClean="0"/>
              <a:t> </a:t>
            </a:r>
            <a:endParaRPr lang="cs-CZ" dirty="0"/>
          </a:p>
          <a:p>
            <a:pPr lvl="0"/>
            <a:r>
              <a:rPr lang="cs-CZ" dirty="0"/>
              <a:t>Portfolio </a:t>
            </a:r>
            <a:r>
              <a:rPr lang="cs-CZ" dirty="0" err="1"/>
              <a:t>of</a:t>
            </a:r>
            <a:r>
              <a:rPr lang="cs-CZ" dirty="0"/>
              <a:t> </a:t>
            </a:r>
            <a:r>
              <a:rPr lang="cs-CZ" dirty="0" err="1"/>
              <a:t>the</a:t>
            </a:r>
            <a:r>
              <a:rPr lang="cs-CZ" dirty="0"/>
              <a:t> </a:t>
            </a:r>
            <a:r>
              <a:rPr lang="cs-CZ" dirty="0" err="1"/>
              <a:t>solution</a:t>
            </a:r>
            <a:r>
              <a:rPr lang="cs-CZ" dirty="0"/>
              <a:t> </a:t>
            </a:r>
            <a:r>
              <a:rPr lang="cs-CZ" dirty="0" err="1" smtClean="0"/>
              <a:t>Perspective</a:t>
            </a:r>
            <a:r>
              <a:rPr lang="cs-CZ" dirty="0" smtClean="0"/>
              <a:t> </a:t>
            </a:r>
          </a:p>
          <a:p>
            <a:pPr lvl="0"/>
            <a:r>
              <a:rPr lang="cs-CZ" dirty="0" smtClean="0"/>
              <a:t>Care </a:t>
            </a:r>
          </a:p>
          <a:p>
            <a:pPr lvl="0"/>
            <a:r>
              <a:rPr lang="cs-CZ" dirty="0" err="1" smtClean="0"/>
              <a:t>Product</a:t>
            </a:r>
            <a:endParaRPr lang="cs-CZ" dirty="0"/>
          </a:p>
          <a:p>
            <a:pPr lvl="0"/>
            <a:r>
              <a:rPr lang="cs-CZ" dirty="0" err="1"/>
              <a:t>Staff</a:t>
            </a:r>
            <a:r>
              <a:rPr lang="cs-CZ" dirty="0"/>
              <a:t> </a:t>
            </a:r>
            <a:endParaRPr lang="cs-CZ" dirty="0" smtClean="0"/>
          </a:p>
          <a:p>
            <a:pPr lvl="0"/>
            <a:r>
              <a:rPr lang="cs-CZ" dirty="0" err="1" smtClean="0"/>
              <a:t>Processes</a:t>
            </a:r>
            <a:endParaRPr lang="cs-CZ" dirty="0"/>
          </a:p>
          <a:p>
            <a:pPr lvl="0"/>
            <a:r>
              <a:rPr lang="cs-CZ" dirty="0" err="1" smtClean="0"/>
              <a:t>Partners</a:t>
            </a:r>
            <a:endParaRPr lang="cs-CZ" dirty="0"/>
          </a:p>
          <a:p>
            <a:pPr lvl="0"/>
            <a:r>
              <a:rPr lang="cs-CZ" dirty="0" err="1" smtClean="0"/>
              <a:t>Gain</a:t>
            </a: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402715381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Process</a:t>
            </a:r>
            <a:r>
              <a:rPr lang="cs-CZ" dirty="0" smtClean="0"/>
              <a:t> </a:t>
            </a:r>
            <a:r>
              <a:rPr lang="cs-CZ" dirty="0" err="1" smtClean="0"/>
              <a:t>of</a:t>
            </a:r>
            <a:r>
              <a:rPr lang="cs-CZ" dirty="0" smtClean="0"/>
              <a:t> </a:t>
            </a:r>
            <a:r>
              <a:rPr lang="cs-CZ" dirty="0" err="1" smtClean="0"/>
              <a:t>strategic</a:t>
            </a:r>
            <a:r>
              <a:rPr lang="cs-CZ" dirty="0" smtClean="0"/>
              <a:t> </a:t>
            </a:r>
            <a:r>
              <a:rPr lang="cs-CZ" dirty="0" err="1" smtClean="0"/>
              <a:t>change</a:t>
            </a:r>
            <a:endParaRPr lang="cs-CZ" dirty="0"/>
          </a:p>
        </p:txBody>
      </p:sp>
      <p:sp>
        <p:nvSpPr>
          <p:cNvPr id="3" name="Zástupný symbol pro obsah 2"/>
          <p:cNvSpPr>
            <a:spLocks noGrp="1"/>
          </p:cNvSpPr>
          <p:nvPr>
            <p:ph idx="1"/>
          </p:nvPr>
        </p:nvSpPr>
        <p:spPr/>
        <p:txBody>
          <a:bodyPr/>
          <a:lstStyle/>
          <a:p>
            <a:r>
              <a:rPr lang="cs-CZ" dirty="0" smtClean="0"/>
              <a:t>S</a:t>
            </a:r>
            <a:r>
              <a:rPr lang="en-GB" dirty="0" err="1" smtClean="0"/>
              <a:t>trategic</a:t>
            </a:r>
            <a:r>
              <a:rPr lang="en-GB" dirty="0" smtClean="0"/>
              <a:t> </a:t>
            </a:r>
            <a:r>
              <a:rPr lang="en-GB" dirty="0"/>
              <a:t>analysis </a:t>
            </a:r>
            <a:r>
              <a:rPr lang="cs-CZ" dirty="0" smtClean="0"/>
              <a:t>– SWOT </a:t>
            </a:r>
            <a:r>
              <a:rPr lang="cs-CZ" dirty="0" err="1" smtClean="0"/>
              <a:t>analysis</a:t>
            </a:r>
            <a:r>
              <a:rPr lang="cs-CZ" dirty="0"/>
              <a:t>:</a:t>
            </a:r>
          </a:p>
          <a:p>
            <a:pPr marL="514350" lvl="0" indent="-514350">
              <a:buFont typeface="+mj-lt"/>
              <a:buAutoNum type="arabicPeriod"/>
            </a:pPr>
            <a:r>
              <a:rPr lang="cs-CZ" dirty="0" err="1"/>
              <a:t>the</a:t>
            </a:r>
            <a:r>
              <a:rPr lang="cs-CZ" dirty="0"/>
              <a:t> </a:t>
            </a:r>
            <a:r>
              <a:rPr lang="cs-CZ" dirty="0" err="1"/>
              <a:t>current</a:t>
            </a:r>
            <a:r>
              <a:rPr lang="cs-CZ" dirty="0"/>
              <a:t> status </a:t>
            </a:r>
            <a:r>
              <a:rPr lang="cs-CZ" dirty="0" err="1"/>
              <a:t>is</a:t>
            </a:r>
            <a:r>
              <a:rPr lang="cs-CZ" dirty="0"/>
              <a:t> </a:t>
            </a:r>
            <a:r>
              <a:rPr lang="cs-CZ" dirty="0" err="1"/>
              <a:t>suitable</a:t>
            </a:r>
            <a:r>
              <a:rPr lang="cs-CZ" dirty="0"/>
              <a:t>,</a:t>
            </a:r>
          </a:p>
          <a:p>
            <a:pPr marL="514350" lvl="0" indent="-514350">
              <a:buFont typeface="+mj-lt"/>
              <a:buAutoNum type="arabicPeriod"/>
            </a:pPr>
            <a:r>
              <a:rPr lang="cs-CZ" dirty="0" err="1"/>
              <a:t>the</a:t>
            </a:r>
            <a:r>
              <a:rPr lang="cs-CZ" dirty="0"/>
              <a:t> </a:t>
            </a:r>
            <a:r>
              <a:rPr lang="cs-CZ" dirty="0" err="1"/>
              <a:t>current</a:t>
            </a:r>
            <a:r>
              <a:rPr lang="cs-CZ" dirty="0"/>
              <a:t> status </a:t>
            </a:r>
            <a:r>
              <a:rPr lang="cs-CZ" dirty="0" err="1"/>
              <a:t>is</a:t>
            </a:r>
            <a:r>
              <a:rPr lang="cs-CZ" dirty="0"/>
              <a:t> </a:t>
            </a:r>
            <a:r>
              <a:rPr lang="cs-CZ" dirty="0" err="1"/>
              <a:t>satisfactory</a:t>
            </a:r>
            <a:r>
              <a:rPr lang="cs-CZ" dirty="0"/>
              <a:t>,</a:t>
            </a:r>
          </a:p>
          <a:p>
            <a:pPr marL="514350" indent="-514350">
              <a:buFont typeface="+mj-lt"/>
              <a:buAutoNum type="arabicPeriod"/>
            </a:pPr>
            <a:r>
              <a:rPr lang="cs-CZ" dirty="0" err="1" smtClean="0"/>
              <a:t>The</a:t>
            </a:r>
            <a:r>
              <a:rPr lang="cs-CZ" dirty="0" smtClean="0"/>
              <a:t> </a:t>
            </a:r>
            <a:r>
              <a:rPr lang="cs-CZ" dirty="0" err="1"/>
              <a:t>current</a:t>
            </a:r>
            <a:r>
              <a:rPr lang="cs-CZ" dirty="0"/>
              <a:t> status </a:t>
            </a:r>
            <a:r>
              <a:rPr lang="cs-CZ" dirty="0" err="1"/>
              <a:t>is</a:t>
            </a:r>
            <a:r>
              <a:rPr lang="cs-CZ" dirty="0"/>
              <a:t> </a:t>
            </a:r>
            <a:r>
              <a:rPr lang="cs-CZ" dirty="0" err="1" smtClean="0"/>
              <a:t>unsatisfactory</a:t>
            </a:r>
            <a:r>
              <a:rPr lang="cs-CZ" dirty="0" smtClean="0"/>
              <a:t>.</a:t>
            </a:r>
          </a:p>
          <a:p>
            <a:r>
              <a:rPr lang="cs-CZ" dirty="0" err="1"/>
              <a:t>Proposal</a:t>
            </a:r>
            <a:r>
              <a:rPr lang="cs-CZ" dirty="0"/>
              <a:t> </a:t>
            </a:r>
            <a:r>
              <a:rPr lang="cs-CZ" dirty="0" err="1"/>
              <a:t>of</a:t>
            </a:r>
            <a:r>
              <a:rPr lang="cs-CZ" dirty="0"/>
              <a:t> </a:t>
            </a:r>
            <a:r>
              <a:rPr lang="cs-CZ" dirty="0" err="1" smtClean="0"/>
              <a:t>stragy</a:t>
            </a:r>
            <a:endParaRPr lang="cs-CZ" dirty="0" smtClean="0"/>
          </a:p>
          <a:p>
            <a:pPr marL="0" indent="0">
              <a:buNone/>
            </a:pPr>
            <a:r>
              <a:rPr lang="en-GB" dirty="0"/>
              <a:t>Where are we and where do we want to get to? Which variants can we use to attain our global goal of the strategy? What are the criteria for assessing variants and choosing the most suitable? </a:t>
            </a:r>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299922054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33</TotalTime>
  <Words>636</Words>
  <Application>Microsoft Office PowerPoint</Application>
  <PresentationFormat>Vlastní</PresentationFormat>
  <Paragraphs>93</Paragraphs>
  <Slides>14</Slides>
  <Notes>13</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14</vt:i4>
      </vt:variant>
    </vt:vector>
  </HeadingPairs>
  <TitlesOfParts>
    <vt:vector size="18" baseType="lpstr">
      <vt:lpstr>Arial</vt:lpstr>
      <vt:lpstr>Calibri</vt:lpstr>
      <vt:lpstr>Clara Sans</vt:lpstr>
      <vt:lpstr>JU_OPVVV</vt:lpstr>
      <vt:lpstr>Strategic change</vt:lpstr>
      <vt:lpstr>Learning outcomes</vt:lpstr>
      <vt:lpstr>Introduction</vt:lpstr>
      <vt:lpstr>Strategic change</vt:lpstr>
      <vt:lpstr>Types of strategic change</vt:lpstr>
      <vt:lpstr>Types of strateic change</vt:lpstr>
      <vt:lpstr>Types of strategic change</vt:lpstr>
      <vt:lpstr>Strategy 2x5P</vt:lpstr>
      <vt:lpstr>Process of strategic change</vt:lpstr>
      <vt:lpstr>Process of strategic change</vt:lpstr>
      <vt:lpstr>Process of strategic change</vt:lpstr>
      <vt:lpstr>Process of strategic change</vt:lpstr>
      <vt:lpstr>Strategy gap</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Řehoř Petr doc. Ing. Ph.D.</cp:lastModifiedBy>
  <cp:revision>9</cp:revision>
  <dcterms:created xsi:type="dcterms:W3CDTF">2017-07-17T18:52:59Z</dcterms:created>
  <dcterms:modified xsi:type="dcterms:W3CDTF">2019-01-24T11:04:30Z</dcterms:modified>
</cp:coreProperties>
</file>