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64" r:id="rId4"/>
    <p:sldId id="265" r:id="rId5"/>
    <p:sldId id="261" r:id="rId6"/>
    <p:sldId id="259" r:id="rId7"/>
    <p:sldId id="260" r:id="rId8"/>
    <p:sldId id="262" r:id="rId9"/>
    <p:sldId id="263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3805" y="2130848"/>
            <a:ext cx="10364391" cy="1470049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9098" y="3886647"/>
            <a:ext cx="8533805" cy="17524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4691711"/>
      </p:ext>
    </p:extLst>
  </p:cSld>
  <p:clrMapOvr>
    <a:masterClrMapping/>
  </p:clrMapOvr>
  <p:transition spd="slow" advTm="500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0196" y="274588"/>
            <a:ext cx="10971609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10196" y="1600647"/>
            <a:ext cx="10971609" cy="452511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4798436"/>
      </p:ext>
    </p:extLst>
  </p:cSld>
  <p:clrMapOvr>
    <a:masterClrMapping/>
  </p:clrMapOvr>
  <p:transition spd="slow" advTm="500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8903" y="274588"/>
            <a:ext cx="2742902" cy="5851178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10195" y="274588"/>
            <a:ext cx="8085833" cy="585117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1940716"/>
      </p:ext>
    </p:extLst>
  </p:cSld>
  <p:clrMapOvr>
    <a:masterClrMapping/>
  </p:clrMapOvr>
  <p:transition spd="slow" advTm="5000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3805" y="2130848"/>
            <a:ext cx="10364391" cy="1470049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9098" y="3886647"/>
            <a:ext cx="8533805" cy="17524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4723225"/>
      </p:ext>
    </p:extLst>
  </p:cSld>
  <p:clrMapOvr>
    <a:masterClrMapping/>
  </p:clrMapOvr>
  <p:transition spd="slow" advTm="5000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0196" y="274588"/>
            <a:ext cx="10971609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0196" y="1600647"/>
            <a:ext cx="10971609" cy="45251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4578118"/>
      </p:ext>
    </p:extLst>
  </p:cSld>
  <p:clrMapOvr>
    <a:masterClrMapping/>
  </p:clrMapOvr>
  <p:transition spd="slow" advTm="5000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2918" y="4406801"/>
            <a:ext cx="10362902" cy="1361777"/>
          </a:xfrm>
          <a:prstGeom prst="rect">
            <a:avLst/>
          </a:prstGeom>
        </p:spPr>
        <p:txBody>
          <a:bodyPr anchor="t"/>
          <a:lstStyle>
            <a:lvl1pPr algn="l">
              <a:defRPr sz="2812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2918" y="2906613"/>
            <a:ext cx="10362902" cy="15001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406"/>
            </a:lvl1pPr>
            <a:lvl2pPr marL="321457" indent="0">
              <a:buNone/>
              <a:defRPr sz="1266"/>
            </a:lvl2pPr>
            <a:lvl3pPr marL="642915" indent="0">
              <a:buNone/>
              <a:defRPr sz="1125"/>
            </a:lvl3pPr>
            <a:lvl4pPr marL="964372" indent="0">
              <a:buNone/>
              <a:defRPr sz="984"/>
            </a:lvl4pPr>
            <a:lvl5pPr marL="1285829" indent="0">
              <a:buNone/>
              <a:defRPr sz="984"/>
            </a:lvl5pPr>
            <a:lvl6pPr marL="1607287" indent="0">
              <a:buNone/>
              <a:defRPr sz="984"/>
            </a:lvl6pPr>
            <a:lvl7pPr marL="1928744" indent="0">
              <a:buNone/>
              <a:defRPr sz="984"/>
            </a:lvl7pPr>
            <a:lvl8pPr marL="2250201" indent="0">
              <a:buNone/>
              <a:defRPr sz="984"/>
            </a:lvl8pPr>
            <a:lvl9pPr marL="2571659" indent="0">
              <a:buNone/>
              <a:defRPr sz="984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004024769"/>
      </p:ext>
    </p:extLst>
  </p:cSld>
  <p:clrMapOvr>
    <a:masterClrMapping/>
  </p:clrMapOvr>
  <p:transition spd="slow" advTm="5000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0196" y="274588"/>
            <a:ext cx="10971609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10196" y="1600647"/>
            <a:ext cx="5414367" cy="4525119"/>
          </a:xfrm>
          <a:prstGeom prst="rect">
            <a:avLst/>
          </a:prstGeom>
        </p:spPr>
        <p:txBody>
          <a:bodyPr/>
          <a:lstStyle>
            <a:lvl1pPr>
              <a:defRPr sz="1969"/>
            </a:lvl1pPr>
            <a:lvl2pPr>
              <a:defRPr sz="1687"/>
            </a:lvl2pPr>
            <a:lvl3pPr>
              <a:defRPr sz="1406"/>
            </a:lvl3pPr>
            <a:lvl4pPr>
              <a:defRPr sz="1266"/>
            </a:lvl4pPr>
            <a:lvl5pPr>
              <a:defRPr sz="1266"/>
            </a:lvl5pPr>
            <a:lvl6pPr>
              <a:defRPr sz="1266"/>
            </a:lvl6pPr>
            <a:lvl7pPr>
              <a:defRPr sz="1266"/>
            </a:lvl7pPr>
            <a:lvl8pPr>
              <a:defRPr sz="1266"/>
            </a:lvl8pPr>
            <a:lvl9pPr>
              <a:defRPr sz="1266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67438" y="1600647"/>
            <a:ext cx="5414367" cy="4525119"/>
          </a:xfrm>
          <a:prstGeom prst="rect">
            <a:avLst/>
          </a:prstGeom>
        </p:spPr>
        <p:txBody>
          <a:bodyPr/>
          <a:lstStyle>
            <a:lvl1pPr>
              <a:defRPr sz="1969"/>
            </a:lvl1pPr>
            <a:lvl2pPr>
              <a:defRPr sz="1687"/>
            </a:lvl2pPr>
            <a:lvl3pPr>
              <a:defRPr sz="1406"/>
            </a:lvl3pPr>
            <a:lvl4pPr>
              <a:defRPr sz="1266"/>
            </a:lvl4pPr>
            <a:lvl5pPr>
              <a:defRPr sz="1266"/>
            </a:lvl5pPr>
            <a:lvl6pPr>
              <a:defRPr sz="1266"/>
            </a:lvl6pPr>
            <a:lvl7pPr>
              <a:defRPr sz="1266"/>
            </a:lvl7pPr>
            <a:lvl8pPr>
              <a:defRPr sz="1266"/>
            </a:lvl8pPr>
            <a:lvl9pPr>
              <a:defRPr sz="1266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5569046"/>
      </p:ext>
    </p:extLst>
  </p:cSld>
  <p:clrMapOvr>
    <a:masterClrMapping/>
  </p:clrMapOvr>
  <p:transition spd="slow" advTm="5000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0196" y="274588"/>
            <a:ext cx="10971609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10196" y="1534791"/>
            <a:ext cx="5386090" cy="63958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87" b="1"/>
            </a:lvl1pPr>
            <a:lvl2pPr marL="321457" indent="0">
              <a:buNone/>
              <a:defRPr sz="1406" b="1"/>
            </a:lvl2pPr>
            <a:lvl3pPr marL="642915" indent="0">
              <a:buNone/>
              <a:defRPr sz="1266" b="1"/>
            </a:lvl3pPr>
            <a:lvl4pPr marL="964372" indent="0">
              <a:buNone/>
              <a:defRPr sz="1125" b="1"/>
            </a:lvl4pPr>
            <a:lvl5pPr marL="1285829" indent="0">
              <a:buNone/>
              <a:defRPr sz="1125" b="1"/>
            </a:lvl5pPr>
            <a:lvl6pPr marL="1607287" indent="0">
              <a:buNone/>
              <a:defRPr sz="1125" b="1"/>
            </a:lvl6pPr>
            <a:lvl7pPr marL="1928744" indent="0">
              <a:buNone/>
              <a:defRPr sz="1125" b="1"/>
            </a:lvl7pPr>
            <a:lvl8pPr marL="2250201" indent="0">
              <a:buNone/>
              <a:defRPr sz="1125" b="1"/>
            </a:lvl8pPr>
            <a:lvl9pPr marL="2571659" indent="0">
              <a:buNone/>
              <a:defRPr sz="1125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0196" y="2174379"/>
            <a:ext cx="5386090" cy="3951387"/>
          </a:xfrm>
          <a:prstGeom prst="rect">
            <a:avLst/>
          </a:prstGeom>
        </p:spPr>
        <p:txBody>
          <a:bodyPr/>
          <a:lstStyle>
            <a:lvl1pPr>
              <a:defRPr sz="1687"/>
            </a:lvl1pPr>
            <a:lvl2pPr>
              <a:defRPr sz="1406"/>
            </a:lvl2pPr>
            <a:lvl3pPr>
              <a:defRPr sz="1266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2739" y="1534791"/>
            <a:ext cx="5389066" cy="63958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87" b="1"/>
            </a:lvl1pPr>
            <a:lvl2pPr marL="321457" indent="0">
              <a:buNone/>
              <a:defRPr sz="1406" b="1"/>
            </a:lvl2pPr>
            <a:lvl3pPr marL="642915" indent="0">
              <a:buNone/>
              <a:defRPr sz="1266" b="1"/>
            </a:lvl3pPr>
            <a:lvl4pPr marL="964372" indent="0">
              <a:buNone/>
              <a:defRPr sz="1125" b="1"/>
            </a:lvl4pPr>
            <a:lvl5pPr marL="1285829" indent="0">
              <a:buNone/>
              <a:defRPr sz="1125" b="1"/>
            </a:lvl5pPr>
            <a:lvl6pPr marL="1607287" indent="0">
              <a:buNone/>
              <a:defRPr sz="1125" b="1"/>
            </a:lvl6pPr>
            <a:lvl7pPr marL="1928744" indent="0">
              <a:buNone/>
              <a:defRPr sz="1125" b="1"/>
            </a:lvl7pPr>
            <a:lvl8pPr marL="2250201" indent="0">
              <a:buNone/>
              <a:defRPr sz="1125" b="1"/>
            </a:lvl8pPr>
            <a:lvl9pPr marL="2571659" indent="0">
              <a:buNone/>
              <a:defRPr sz="1125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2739" y="2174379"/>
            <a:ext cx="5389066" cy="3951387"/>
          </a:xfrm>
          <a:prstGeom prst="rect">
            <a:avLst/>
          </a:prstGeom>
        </p:spPr>
        <p:txBody>
          <a:bodyPr/>
          <a:lstStyle>
            <a:lvl1pPr>
              <a:defRPr sz="1687"/>
            </a:lvl1pPr>
            <a:lvl2pPr>
              <a:defRPr sz="1406"/>
            </a:lvl2pPr>
            <a:lvl3pPr>
              <a:defRPr sz="1266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9445002"/>
      </p:ext>
    </p:extLst>
  </p:cSld>
  <p:clrMapOvr>
    <a:masterClrMapping/>
  </p:clrMapOvr>
  <p:transition spd="slow" advTm="5000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0196" y="274588"/>
            <a:ext cx="10971609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2900466"/>
      </p:ext>
    </p:extLst>
  </p:cSld>
  <p:clrMapOvr>
    <a:masterClrMapping/>
  </p:clrMapOvr>
  <p:transition spd="slow" advTm="5000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7109964"/>
      </p:ext>
    </p:extLst>
  </p:cSld>
  <p:clrMapOvr>
    <a:masterClrMapping/>
  </p:clrMapOvr>
  <p:transition spd="slow" advTm="5000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0196" y="273473"/>
            <a:ext cx="4010918" cy="1161975"/>
          </a:xfrm>
          <a:prstGeom prst="rect">
            <a:avLst/>
          </a:prstGeom>
        </p:spPr>
        <p:txBody>
          <a:bodyPr anchor="b"/>
          <a:lstStyle>
            <a:lvl1pPr algn="l">
              <a:defRPr sz="1406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965" y="273472"/>
            <a:ext cx="6814839" cy="5852294"/>
          </a:xfrm>
          <a:prstGeom prst="rect">
            <a:avLst/>
          </a:prstGeom>
        </p:spPr>
        <p:txBody>
          <a:bodyPr/>
          <a:lstStyle>
            <a:lvl1pPr>
              <a:defRPr sz="2250"/>
            </a:lvl1pPr>
            <a:lvl2pPr>
              <a:defRPr sz="1969"/>
            </a:lvl2pPr>
            <a:lvl3pPr>
              <a:defRPr sz="1687"/>
            </a:lvl3pPr>
            <a:lvl4pPr>
              <a:defRPr sz="1406"/>
            </a:lvl4pPr>
            <a:lvl5pPr>
              <a:defRPr sz="1406"/>
            </a:lvl5pPr>
            <a:lvl6pPr>
              <a:defRPr sz="1406"/>
            </a:lvl6pPr>
            <a:lvl7pPr>
              <a:defRPr sz="1406"/>
            </a:lvl7pPr>
            <a:lvl8pPr>
              <a:defRPr sz="1406"/>
            </a:lvl8pPr>
            <a:lvl9pPr>
              <a:defRPr sz="1406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10196" y="1435448"/>
            <a:ext cx="4010918" cy="46903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84"/>
            </a:lvl1pPr>
            <a:lvl2pPr marL="321457" indent="0">
              <a:buNone/>
              <a:defRPr sz="844"/>
            </a:lvl2pPr>
            <a:lvl3pPr marL="642915" indent="0">
              <a:buNone/>
              <a:defRPr sz="703"/>
            </a:lvl3pPr>
            <a:lvl4pPr marL="964372" indent="0">
              <a:buNone/>
              <a:defRPr sz="633"/>
            </a:lvl4pPr>
            <a:lvl5pPr marL="1285829" indent="0">
              <a:buNone/>
              <a:defRPr sz="633"/>
            </a:lvl5pPr>
            <a:lvl6pPr marL="1607287" indent="0">
              <a:buNone/>
              <a:defRPr sz="633"/>
            </a:lvl6pPr>
            <a:lvl7pPr marL="1928744" indent="0">
              <a:buNone/>
              <a:defRPr sz="633"/>
            </a:lvl7pPr>
            <a:lvl8pPr marL="2250201" indent="0">
              <a:buNone/>
              <a:defRPr sz="633"/>
            </a:lvl8pPr>
            <a:lvl9pPr marL="2571659" indent="0">
              <a:buNone/>
              <a:defRPr sz="633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238996869"/>
      </p:ext>
    </p:extLst>
  </p:cSld>
  <p:clrMapOvr>
    <a:masterClrMapping/>
  </p:clrMapOvr>
  <p:transition spd="slow" advTm="500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0196" y="274588"/>
            <a:ext cx="10971609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0196" y="1600647"/>
            <a:ext cx="10971609" cy="45251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575722"/>
      </p:ext>
    </p:extLst>
  </p:cSld>
  <p:clrMapOvr>
    <a:masterClrMapping/>
  </p:clrMapOvr>
  <p:transition spd="slow" advTm="5000"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90180" y="4800824"/>
            <a:ext cx="7314903" cy="567035"/>
          </a:xfrm>
          <a:prstGeom prst="rect">
            <a:avLst/>
          </a:prstGeom>
        </p:spPr>
        <p:txBody>
          <a:bodyPr anchor="b"/>
          <a:lstStyle>
            <a:lvl1pPr algn="l">
              <a:defRPr sz="1406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90180" y="612800"/>
            <a:ext cx="7314903" cy="41143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50"/>
            </a:lvl1pPr>
            <a:lvl2pPr marL="321457" indent="0">
              <a:buNone/>
              <a:defRPr sz="1969"/>
            </a:lvl2pPr>
            <a:lvl3pPr marL="642915" indent="0">
              <a:buNone/>
              <a:defRPr sz="1687"/>
            </a:lvl3pPr>
            <a:lvl4pPr marL="964372" indent="0">
              <a:buNone/>
              <a:defRPr sz="1406"/>
            </a:lvl4pPr>
            <a:lvl5pPr marL="1285829" indent="0">
              <a:buNone/>
              <a:defRPr sz="1406"/>
            </a:lvl5pPr>
            <a:lvl6pPr marL="1607287" indent="0">
              <a:buNone/>
              <a:defRPr sz="1406"/>
            </a:lvl6pPr>
            <a:lvl7pPr marL="1928744" indent="0">
              <a:buNone/>
              <a:defRPr sz="1406"/>
            </a:lvl7pPr>
            <a:lvl8pPr marL="2250201" indent="0">
              <a:buNone/>
              <a:defRPr sz="1406"/>
            </a:lvl8pPr>
            <a:lvl9pPr marL="2571659" indent="0">
              <a:buNone/>
              <a:defRPr sz="1406"/>
            </a:lvl9pPr>
          </a:lstStyle>
          <a:p>
            <a:pPr lvl="0"/>
            <a:endParaRPr lang="cs-CZ" noProof="0" smtClean="0">
              <a:sym typeface="Gill Sans Light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90180" y="5367859"/>
            <a:ext cx="7314903" cy="8047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84"/>
            </a:lvl1pPr>
            <a:lvl2pPr marL="321457" indent="0">
              <a:buNone/>
              <a:defRPr sz="844"/>
            </a:lvl2pPr>
            <a:lvl3pPr marL="642915" indent="0">
              <a:buNone/>
              <a:defRPr sz="703"/>
            </a:lvl3pPr>
            <a:lvl4pPr marL="964372" indent="0">
              <a:buNone/>
              <a:defRPr sz="633"/>
            </a:lvl4pPr>
            <a:lvl5pPr marL="1285829" indent="0">
              <a:buNone/>
              <a:defRPr sz="633"/>
            </a:lvl5pPr>
            <a:lvl6pPr marL="1607287" indent="0">
              <a:buNone/>
              <a:defRPr sz="633"/>
            </a:lvl6pPr>
            <a:lvl7pPr marL="1928744" indent="0">
              <a:buNone/>
              <a:defRPr sz="633"/>
            </a:lvl7pPr>
            <a:lvl8pPr marL="2250201" indent="0">
              <a:buNone/>
              <a:defRPr sz="633"/>
            </a:lvl8pPr>
            <a:lvl9pPr marL="2571659" indent="0">
              <a:buNone/>
              <a:defRPr sz="633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446602117"/>
      </p:ext>
    </p:extLst>
  </p:cSld>
  <p:clrMapOvr>
    <a:masterClrMapping/>
  </p:clrMapOvr>
  <p:transition spd="slow" advTm="5000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0196" y="274588"/>
            <a:ext cx="10971609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10196" y="1600647"/>
            <a:ext cx="10971609" cy="452511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9030258"/>
      </p:ext>
    </p:extLst>
  </p:cSld>
  <p:clrMapOvr>
    <a:masterClrMapping/>
  </p:clrMapOvr>
  <p:transition spd="slow" advTm="5000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8903" y="274588"/>
            <a:ext cx="2742902" cy="5851178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10195" y="274588"/>
            <a:ext cx="8085833" cy="585117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5688383"/>
      </p:ext>
    </p:extLst>
  </p:cSld>
  <p:clrMapOvr>
    <a:masterClrMapping/>
  </p:clrMapOvr>
  <p:transition spd="slow" advTm="500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2918" y="4406801"/>
            <a:ext cx="10362902" cy="1361777"/>
          </a:xfrm>
          <a:prstGeom prst="rect">
            <a:avLst/>
          </a:prstGeom>
        </p:spPr>
        <p:txBody>
          <a:bodyPr anchor="t"/>
          <a:lstStyle>
            <a:lvl1pPr algn="l">
              <a:defRPr sz="2812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2918" y="2906613"/>
            <a:ext cx="10362902" cy="15001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406"/>
            </a:lvl1pPr>
            <a:lvl2pPr marL="321457" indent="0">
              <a:buNone/>
              <a:defRPr sz="1266"/>
            </a:lvl2pPr>
            <a:lvl3pPr marL="642915" indent="0">
              <a:buNone/>
              <a:defRPr sz="1125"/>
            </a:lvl3pPr>
            <a:lvl4pPr marL="964372" indent="0">
              <a:buNone/>
              <a:defRPr sz="984"/>
            </a:lvl4pPr>
            <a:lvl5pPr marL="1285829" indent="0">
              <a:buNone/>
              <a:defRPr sz="984"/>
            </a:lvl5pPr>
            <a:lvl6pPr marL="1607287" indent="0">
              <a:buNone/>
              <a:defRPr sz="984"/>
            </a:lvl6pPr>
            <a:lvl7pPr marL="1928744" indent="0">
              <a:buNone/>
              <a:defRPr sz="984"/>
            </a:lvl7pPr>
            <a:lvl8pPr marL="2250201" indent="0">
              <a:buNone/>
              <a:defRPr sz="984"/>
            </a:lvl8pPr>
            <a:lvl9pPr marL="2571659" indent="0">
              <a:buNone/>
              <a:defRPr sz="984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704211086"/>
      </p:ext>
    </p:extLst>
  </p:cSld>
  <p:clrMapOvr>
    <a:masterClrMapping/>
  </p:clrMapOvr>
  <p:transition spd="slow" advTm="500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0196" y="274588"/>
            <a:ext cx="10971609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10196" y="1600647"/>
            <a:ext cx="5414367" cy="4525119"/>
          </a:xfrm>
          <a:prstGeom prst="rect">
            <a:avLst/>
          </a:prstGeom>
        </p:spPr>
        <p:txBody>
          <a:bodyPr/>
          <a:lstStyle>
            <a:lvl1pPr>
              <a:defRPr sz="1969"/>
            </a:lvl1pPr>
            <a:lvl2pPr>
              <a:defRPr sz="1687"/>
            </a:lvl2pPr>
            <a:lvl3pPr>
              <a:defRPr sz="1406"/>
            </a:lvl3pPr>
            <a:lvl4pPr>
              <a:defRPr sz="1266"/>
            </a:lvl4pPr>
            <a:lvl5pPr>
              <a:defRPr sz="1266"/>
            </a:lvl5pPr>
            <a:lvl6pPr>
              <a:defRPr sz="1266"/>
            </a:lvl6pPr>
            <a:lvl7pPr>
              <a:defRPr sz="1266"/>
            </a:lvl7pPr>
            <a:lvl8pPr>
              <a:defRPr sz="1266"/>
            </a:lvl8pPr>
            <a:lvl9pPr>
              <a:defRPr sz="1266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67438" y="1600647"/>
            <a:ext cx="5414367" cy="4525119"/>
          </a:xfrm>
          <a:prstGeom prst="rect">
            <a:avLst/>
          </a:prstGeom>
        </p:spPr>
        <p:txBody>
          <a:bodyPr/>
          <a:lstStyle>
            <a:lvl1pPr>
              <a:defRPr sz="1969"/>
            </a:lvl1pPr>
            <a:lvl2pPr>
              <a:defRPr sz="1687"/>
            </a:lvl2pPr>
            <a:lvl3pPr>
              <a:defRPr sz="1406"/>
            </a:lvl3pPr>
            <a:lvl4pPr>
              <a:defRPr sz="1266"/>
            </a:lvl4pPr>
            <a:lvl5pPr>
              <a:defRPr sz="1266"/>
            </a:lvl5pPr>
            <a:lvl6pPr>
              <a:defRPr sz="1266"/>
            </a:lvl6pPr>
            <a:lvl7pPr>
              <a:defRPr sz="1266"/>
            </a:lvl7pPr>
            <a:lvl8pPr>
              <a:defRPr sz="1266"/>
            </a:lvl8pPr>
            <a:lvl9pPr>
              <a:defRPr sz="1266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1831609"/>
      </p:ext>
    </p:extLst>
  </p:cSld>
  <p:clrMapOvr>
    <a:masterClrMapping/>
  </p:clrMapOvr>
  <p:transition spd="slow" advTm="500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0196" y="274588"/>
            <a:ext cx="10971609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10196" y="1534791"/>
            <a:ext cx="5386090" cy="63958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87" b="1"/>
            </a:lvl1pPr>
            <a:lvl2pPr marL="321457" indent="0">
              <a:buNone/>
              <a:defRPr sz="1406" b="1"/>
            </a:lvl2pPr>
            <a:lvl3pPr marL="642915" indent="0">
              <a:buNone/>
              <a:defRPr sz="1266" b="1"/>
            </a:lvl3pPr>
            <a:lvl4pPr marL="964372" indent="0">
              <a:buNone/>
              <a:defRPr sz="1125" b="1"/>
            </a:lvl4pPr>
            <a:lvl5pPr marL="1285829" indent="0">
              <a:buNone/>
              <a:defRPr sz="1125" b="1"/>
            </a:lvl5pPr>
            <a:lvl6pPr marL="1607287" indent="0">
              <a:buNone/>
              <a:defRPr sz="1125" b="1"/>
            </a:lvl6pPr>
            <a:lvl7pPr marL="1928744" indent="0">
              <a:buNone/>
              <a:defRPr sz="1125" b="1"/>
            </a:lvl7pPr>
            <a:lvl8pPr marL="2250201" indent="0">
              <a:buNone/>
              <a:defRPr sz="1125" b="1"/>
            </a:lvl8pPr>
            <a:lvl9pPr marL="2571659" indent="0">
              <a:buNone/>
              <a:defRPr sz="1125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0196" y="2174379"/>
            <a:ext cx="5386090" cy="3951387"/>
          </a:xfrm>
          <a:prstGeom prst="rect">
            <a:avLst/>
          </a:prstGeom>
        </p:spPr>
        <p:txBody>
          <a:bodyPr/>
          <a:lstStyle>
            <a:lvl1pPr>
              <a:defRPr sz="1687"/>
            </a:lvl1pPr>
            <a:lvl2pPr>
              <a:defRPr sz="1406"/>
            </a:lvl2pPr>
            <a:lvl3pPr>
              <a:defRPr sz="1266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2739" y="1534791"/>
            <a:ext cx="5389066" cy="63958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87" b="1"/>
            </a:lvl1pPr>
            <a:lvl2pPr marL="321457" indent="0">
              <a:buNone/>
              <a:defRPr sz="1406" b="1"/>
            </a:lvl2pPr>
            <a:lvl3pPr marL="642915" indent="0">
              <a:buNone/>
              <a:defRPr sz="1266" b="1"/>
            </a:lvl3pPr>
            <a:lvl4pPr marL="964372" indent="0">
              <a:buNone/>
              <a:defRPr sz="1125" b="1"/>
            </a:lvl4pPr>
            <a:lvl5pPr marL="1285829" indent="0">
              <a:buNone/>
              <a:defRPr sz="1125" b="1"/>
            </a:lvl5pPr>
            <a:lvl6pPr marL="1607287" indent="0">
              <a:buNone/>
              <a:defRPr sz="1125" b="1"/>
            </a:lvl6pPr>
            <a:lvl7pPr marL="1928744" indent="0">
              <a:buNone/>
              <a:defRPr sz="1125" b="1"/>
            </a:lvl7pPr>
            <a:lvl8pPr marL="2250201" indent="0">
              <a:buNone/>
              <a:defRPr sz="1125" b="1"/>
            </a:lvl8pPr>
            <a:lvl9pPr marL="2571659" indent="0">
              <a:buNone/>
              <a:defRPr sz="1125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2739" y="2174379"/>
            <a:ext cx="5389066" cy="3951387"/>
          </a:xfrm>
          <a:prstGeom prst="rect">
            <a:avLst/>
          </a:prstGeom>
        </p:spPr>
        <p:txBody>
          <a:bodyPr/>
          <a:lstStyle>
            <a:lvl1pPr>
              <a:defRPr sz="1687"/>
            </a:lvl1pPr>
            <a:lvl2pPr>
              <a:defRPr sz="1406"/>
            </a:lvl2pPr>
            <a:lvl3pPr>
              <a:defRPr sz="1266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1328392"/>
      </p:ext>
    </p:extLst>
  </p:cSld>
  <p:clrMapOvr>
    <a:masterClrMapping/>
  </p:clrMapOvr>
  <p:transition spd="slow" advTm="500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0196" y="274588"/>
            <a:ext cx="10971609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556171"/>
      </p:ext>
    </p:extLst>
  </p:cSld>
  <p:clrMapOvr>
    <a:masterClrMapping/>
  </p:clrMapOvr>
  <p:transition spd="slow" advTm="500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4710810"/>
      </p:ext>
    </p:extLst>
  </p:cSld>
  <p:clrMapOvr>
    <a:masterClrMapping/>
  </p:clrMapOvr>
  <p:transition spd="slow" advTm="500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0196" y="273473"/>
            <a:ext cx="4010918" cy="1161975"/>
          </a:xfrm>
          <a:prstGeom prst="rect">
            <a:avLst/>
          </a:prstGeom>
        </p:spPr>
        <p:txBody>
          <a:bodyPr anchor="b"/>
          <a:lstStyle>
            <a:lvl1pPr algn="l">
              <a:defRPr sz="1406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965" y="273472"/>
            <a:ext cx="6814839" cy="5852294"/>
          </a:xfrm>
          <a:prstGeom prst="rect">
            <a:avLst/>
          </a:prstGeom>
        </p:spPr>
        <p:txBody>
          <a:bodyPr/>
          <a:lstStyle>
            <a:lvl1pPr>
              <a:defRPr sz="2250"/>
            </a:lvl1pPr>
            <a:lvl2pPr>
              <a:defRPr sz="1969"/>
            </a:lvl2pPr>
            <a:lvl3pPr>
              <a:defRPr sz="1687"/>
            </a:lvl3pPr>
            <a:lvl4pPr>
              <a:defRPr sz="1406"/>
            </a:lvl4pPr>
            <a:lvl5pPr>
              <a:defRPr sz="1406"/>
            </a:lvl5pPr>
            <a:lvl6pPr>
              <a:defRPr sz="1406"/>
            </a:lvl6pPr>
            <a:lvl7pPr>
              <a:defRPr sz="1406"/>
            </a:lvl7pPr>
            <a:lvl8pPr>
              <a:defRPr sz="1406"/>
            </a:lvl8pPr>
            <a:lvl9pPr>
              <a:defRPr sz="1406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10196" y="1435448"/>
            <a:ext cx="4010918" cy="46903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84"/>
            </a:lvl1pPr>
            <a:lvl2pPr marL="321457" indent="0">
              <a:buNone/>
              <a:defRPr sz="844"/>
            </a:lvl2pPr>
            <a:lvl3pPr marL="642915" indent="0">
              <a:buNone/>
              <a:defRPr sz="703"/>
            </a:lvl3pPr>
            <a:lvl4pPr marL="964372" indent="0">
              <a:buNone/>
              <a:defRPr sz="633"/>
            </a:lvl4pPr>
            <a:lvl5pPr marL="1285829" indent="0">
              <a:buNone/>
              <a:defRPr sz="633"/>
            </a:lvl5pPr>
            <a:lvl6pPr marL="1607287" indent="0">
              <a:buNone/>
              <a:defRPr sz="633"/>
            </a:lvl6pPr>
            <a:lvl7pPr marL="1928744" indent="0">
              <a:buNone/>
              <a:defRPr sz="633"/>
            </a:lvl7pPr>
            <a:lvl8pPr marL="2250201" indent="0">
              <a:buNone/>
              <a:defRPr sz="633"/>
            </a:lvl8pPr>
            <a:lvl9pPr marL="2571659" indent="0">
              <a:buNone/>
              <a:defRPr sz="633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754738629"/>
      </p:ext>
    </p:extLst>
  </p:cSld>
  <p:clrMapOvr>
    <a:masterClrMapping/>
  </p:clrMapOvr>
  <p:transition spd="slow" advTm="500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90180" y="4800824"/>
            <a:ext cx="7314903" cy="567035"/>
          </a:xfrm>
          <a:prstGeom prst="rect">
            <a:avLst/>
          </a:prstGeom>
        </p:spPr>
        <p:txBody>
          <a:bodyPr anchor="b"/>
          <a:lstStyle>
            <a:lvl1pPr algn="l">
              <a:defRPr sz="1406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90180" y="612800"/>
            <a:ext cx="7314903" cy="41143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50"/>
            </a:lvl1pPr>
            <a:lvl2pPr marL="321457" indent="0">
              <a:buNone/>
              <a:defRPr sz="1969"/>
            </a:lvl2pPr>
            <a:lvl3pPr marL="642915" indent="0">
              <a:buNone/>
              <a:defRPr sz="1687"/>
            </a:lvl3pPr>
            <a:lvl4pPr marL="964372" indent="0">
              <a:buNone/>
              <a:defRPr sz="1406"/>
            </a:lvl4pPr>
            <a:lvl5pPr marL="1285829" indent="0">
              <a:buNone/>
              <a:defRPr sz="1406"/>
            </a:lvl5pPr>
            <a:lvl6pPr marL="1607287" indent="0">
              <a:buNone/>
              <a:defRPr sz="1406"/>
            </a:lvl6pPr>
            <a:lvl7pPr marL="1928744" indent="0">
              <a:buNone/>
              <a:defRPr sz="1406"/>
            </a:lvl7pPr>
            <a:lvl8pPr marL="2250201" indent="0">
              <a:buNone/>
              <a:defRPr sz="1406"/>
            </a:lvl8pPr>
            <a:lvl9pPr marL="2571659" indent="0">
              <a:buNone/>
              <a:defRPr sz="1406"/>
            </a:lvl9pPr>
          </a:lstStyle>
          <a:p>
            <a:pPr lvl="0"/>
            <a:endParaRPr lang="cs-CZ" noProof="0" smtClean="0">
              <a:sym typeface="Gill Sans Light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90180" y="5367859"/>
            <a:ext cx="7314903" cy="8047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84"/>
            </a:lvl1pPr>
            <a:lvl2pPr marL="321457" indent="0">
              <a:buNone/>
              <a:defRPr sz="844"/>
            </a:lvl2pPr>
            <a:lvl3pPr marL="642915" indent="0">
              <a:buNone/>
              <a:defRPr sz="703"/>
            </a:lvl3pPr>
            <a:lvl4pPr marL="964372" indent="0">
              <a:buNone/>
              <a:defRPr sz="633"/>
            </a:lvl4pPr>
            <a:lvl5pPr marL="1285829" indent="0">
              <a:buNone/>
              <a:defRPr sz="633"/>
            </a:lvl5pPr>
            <a:lvl6pPr marL="1607287" indent="0">
              <a:buNone/>
              <a:defRPr sz="633"/>
            </a:lvl6pPr>
            <a:lvl7pPr marL="1928744" indent="0">
              <a:buNone/>
              <a:defRPr sz="633"/>
            </a:lvl7pPr>
            <a:lvl8pPr marL="2250201" indent="0">
              <a:buNone/>
              <a:defRPr sz="633"/>
            </a:lvl8pPr>
            <a:lvl9pPr marL="2571659" indent="0">
              <a:buNone/>
              <a:defRPr sz="633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128868735"/>
      </p:ext>
    </p:extLst>
  </p:cSld>
  <p:clrMapOvr>
    <a:masterClrMapping/>
  </p:clrMapOvr>
  <p:transition spd="slow" advTm="500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1057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Tm="5000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133">
          <a:solidFill>
            <a:schemeClr val="tx1"/>
          </a:solidFill>
          <a:latin typeface="+mj-lt"/>
          <a:ea typeface="ヒラギノ角ゴ Pro W3" charset="0"/>
          <a:cs typeface="ヒラギノ角ゴ Pro W3" charset="0"/>
          <a:sym typeface="Gill Sans Ligh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133">
          <a:solidFill>
            <a:schemeClr val="tx1"/>
          </a:solidFill>
          <a:latin typeface="Gill Sans Light" charset="0"/>
          <a:ea typeface="ヒラギノ角ゴ Pro W3" charset="0"/>
          <a:cs typeface="ヒラギノ角ゴ Pro W3" charset="0"/>
          <a:sym typeface="Gill Sans Ligh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133">
          <a:solidFill>
            <a:schemeClr val="tx1"/>
          </a:solidFill>
          <a:latin typeface="Gill Sans Light" charset="0"/>
          <a:ea typeface="ヒラギノ角ゴ Pro W3" charset="0"/>
          <a:cs typeface="ヒラギノ角ゴ Pro W3" charset="0"/>
          <a:sym typeface="Gill Sans Ligh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133">
          <a:solidFill>
            <a:schemeClr val="tx1"/>
          </a:solidFill>
          <a:latin typeface="Gill Sans Light" charset="0"/>
          <a:ea typeface="ヒラギノ角ゴ Pro W3" charset="0"/>
          <a:cs typeface="ヒラギノ角ゴ Pro W3" charset="0"/>
          <a:sym typeface="Gill Sans Ligh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133">
          <a:solidFill>
            <a:schemeClr val="tx1"/>
          </a:solidFill>
          <a:latin typeface="Gill Sans Light" charset="0"/>
          <a:ea typeface="ヒラギノ角ゴ Pro W3" charset="0"/>
          <a:cs typeface="ヒラギノ角ゴ Pro W3" charset="0"/>
          <a:sym typeface="Gill Sans Light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5133">
          <a:solidFill>
            <a:schemeClr val="tx1"/>
          </a:solidFill>
          <a:latin typeface="Gill Sans Light" charset="0"/>
          <a:sym typeface="Gill Sans Light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5133">
          <a:solidFill>
            <a:schemeClr val="tx1"/>
          </a:solidFill>
          <a:latin typeface="Gill Sans Light" charset="0"/>
          <a:sym typeface="Gill Sans Light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5133">
          <a:solidFill>
            <a:schemeClr val="tx1"/>
          </a:solidFill>
          <a:latin typeface="Gill Sans Light" charset="0"/>
          <a:sym typeface="Gill Sans Light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5133">
          <a:solidFill>
            <a:schemeClr val="tx1"/>
          </a:solidFill>
          <a:latin typeface="Gill Sans Light" charset="0"/>
          <a:sym typeface="Gill Sans Light" charset="0"/>
        </a:defRPr>
      </a:lvl9pPr>
    </p:titleStyle>
    <p:bodyStyle>
      <a:lvl1pPr marL="241093" indent="-241093" algn="ctr" rtl="0" eaLnBrk="0" fontAlgn="base" hangingPunct="0">
        <a:spcBef>
          <a:spcPct val="0"/>
        </a:spcBef>
        <a:spcAft>
          <a:spcPct val="0"/>
        </a:spcAft>
        <a:defRPr sz="2672">
          <a:solidFill>
            <a:schemeClr val="tx1"/>
          </a:solidFill>
          <a:latin typeface="+mn-lt"/>
          <a:ea typeface="ヒラギノ角ゴ Pro W3" charset="0"/>
          <a:cs typeface="ヒラギノ角ゴ Pro W3" charset="0"/>
          <a:sym typeface="Gill Sans Light" charset="0"/>
        </a:defRPr>
      </a:lvl1pPr>
      <a:lvl2pPr marL="522368" indent="-200911" algn="ctr" rtl="0" eaLnBrk="0" fontAlgn="base" hangingPunct="0">
        <a:spcBef>
          <a:spcPct val="0"/>
        </a:spcBef>
        <a:spcAft>
          <a:spcPct val="0"/>
        </a:spcAft>
        <a:defRPr sz="2672">
          <a:solidFill>
            <a:schemeClr val="tx1"/>
          </a:solidFill>
          <a:latin typeface="+mn-lt"/>
          <a:ea typeface="ヒラギノ角ゴ Pro W3" charset="0"/>
          <a:sym typeface="Gill Sans Light" charset="0"/>
        </a:defRPr>
      </a:lvl2pPr>
      <a:lvl3pPr marL="803643" indent="-160729" algn="ctr" rtl="0" eaLnBrk="0" fontAlgn="base" hangingPunct="0">
        <a:spcBef>
          <a:spcPct val="0"/>
        </a:spcBef>
        <a:spcAft>
          <a:spcPct val="0"/>
        </a:spcAft>
        <a:defRPr sz="2672">
          <a:solidFill>
            <a:schemeClr val="tx1"/>
          </a:solidFill>
          <a:latin typeface="+mn-lt"/>
          <a:ea typeface="ヒラギノ角ゴ Pro W3" charset="0"/>
          <a:sym typeface="Gill Sans Light" charset="0"/>
        </a:defRPr>
      </a:lvl3pPr>
      <a:lvl4pPr marL="1125101" indent="-160729" algn="ctr" rtl="0" eaLnBrk="0" fontAlgn="base" hangingPunct="0">
        <a:spcBef>
          <a:spcPct val="0"/>
        </a:spcBef>
        <a:spcAft>
          <a:spcPct val="0"/>
        </a:spcAft>
        <a:defRPr sz="2672">
          <a:solidFill>
            <a:schemeClr val="tx1"/>
          </a:solidFill>
          <a:latin typeface="+mn-lt"/>
          <a:ea typeface="ヒラギノ角ゴ Pro W3" charset="0"/>
          <a:sym typeface="Gill Sans Light" charset="0"/>
        </a:defRPr>
      </a:lvl4pPr>
      <a:lvl5pPr marL="1446558" indent="-160729" algn="ctr" rtl="0" eaLnBrk="0" fontAlgn="base" hangingPunct="0">
        <a:spcBef>
          <a:spcPct val="0"/>
        </a:spcBef>
        <a:spcAft>
          <a:spcPct val="0"/>
        </a:spcAft>
        <a:defRPr sz="2672">
          <a:solidFill>
            <a:schemeClr val="tx1"/>
          </a:solidFill>
          <a:latin typeface="+mn-lt"/>
          <a:ea typeface="ヒラギノ角ゴ Pro W3" charset="0"/>
          <a:sym typeface="Gill Sans Light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2672">
          <a:solidFill>
            <a:schemeClr val="tx1"/>
          </a:solidFill>
          <a:latin typeface="+mn-lt"/>
          <a:sym typeface="Gill Sans Light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2672">
          <a:solidFill>
            <a:schemeClr val="tx1"/>
          </a:solidFill>
          <a:latin typeface="+mn-lt"/>
          <a:sym typeface="Gill Sans Light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2672">
          <a:solidFill>
            <a:schemeClr val="tx1"/>
          </a:solidFill>
          <a:latin typeface="+mn-lt"/>
          <a:sym typeface="Gill Sans Light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2672">
          <a:solidFill>
            <a:schemeClr val="tx1"/>
          </a:solidFill>
          <a:latin typeface="+mn-lt"/>
          <a:sym typeface="Gill Sans Light" charset="0"/>
        </a:defRPr>
      </a:lvl9pPr>
    </p:bodyStyle>
    <p:otherStyle>
      <a:defPPr>
        <a:defRPr lang="cs-CZ"/>
      </a:defPPr>
      <a:lvl1pPr marL="0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212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 advTm="5000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133">
          <a:solidFill>
            <a:schemeClr val="tx1"/>
          </a:solidFill>
          <a:latin typeface="+mj-lt"/>
          <a:ea typeface="ヒラギノ角ゴ Pro W3" charset="0"/>
          <a:cs typeface="ヒラギノ角ゴ Pro W3" charset="0"/>
          <a:sym typeface="Gill Sans Ligh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133">
          <a:solidFill>
            <a:schemeClr val="tx1"/>
          </a:solidFill>
          <a:latin typeface="Gill Sans Light" charset="0"/>
          <a:ea typeface="ヒラギノ角ゴ Pro W3" charset="0"/>
          <a:cs typeface="ヒラギノ角ゴ Pro W3" charset="0"/>
          <a:sym typeface="Gill Sans Ligh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133">
          <a:solidFill>
            <a:schemeClr val="tx1"/>
          </a:solidFill>
          <a:latin typeface="Gill Sans Light" charset="0"/>
          <a:ea typeface="ヒラギノ角ゴ Pro W3" charset="0"/>
          <a:cs typeface="ヒラギノ角ゴ Pro W3" charset="0"/>
          <a:sym typeface="Gill Sans Ligh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133">
          <a:solidFill>
            <a:schemeClr val="tx1"/>
          </a:solidFill>
          <a:latin typeface="Gill Sans Light" charset="0"/>
          <a:ea typeface="ヒラギノ角ゴ Pro W3" charset="0"/>
          <a:cs typeface="ヒラギノ角ゴ Pro W3" charset="0"/>
          <a:sym typeface="Gill Sans Ligh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133">
          <a:solidFill>
            <a:schemeClr val="tx1"/>
          </a:solidFill>
          <a:latin typeface="Gill Sans Light" charset="0"/>
          <a:ea typeface="ヒラギノ角ゴ Pro W3" charset="0"/>
          <a:cs typeface="ヒラギノ角ゴ Pro W3" charset="0"/>
          <a:sym typeface="Gill Sans Light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5133">
          <a:solidFill>
            <a:schemeClr val="tx1"/>
          </a:solidFill>
          <a:latin typeface="Gill Sans Light" charset="0"/>
          <a:sym typeface="Gill Sans Light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5133">
          <a:solidFill>
            <a:schemeClr val="tx1"/>
          </a:solidFill>
          <a:latin typeface="Gill Sans Light" charset="0"/>
          <a:sym typeface="Gill Sans Light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5133">
          <a:solidFill>
            <a:schemeClr val="tx1"/>
          </a:solidFill>
          <a:latin typeface="Gill Sans Light" charset="0"/>
          <a:sym typeface="Gill Sans Light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5133">
          <a:solidFill>
            <a:schemeClr val="tx1"/>
          </a:solidFill>
          <a:latin typeface="Gill Sans Light" charset="0"/>
          <a:sym typeface="Gill Sans Light" charset="0"/>
        </a:defRPr>
      </a:lvl9pPr>
    </p:titleStyle>
    <p:bodyStyle>
      <a:lvl1pPr marL="241093" indent="-241093" algn="ctr" rtl="0" eaLnBrk="0" fontAlgn="base" hangingPunct="0">
        <a:spcBef>
          <a:spcPct val="0"/>
        </a:spcBef>
        <a:spcAft>
          <a:spcPct val="0"/>
        </a:spcAft>
        <a:defRPr sz="2672">
          <a:solidFill>
            <a:schemeClr val="tx1"/>
          </a:solidFill>
          <a:latin typeface="+mn-lt"/>
          <a:ea typeface="ヒラギノ角ゴ Pro W3" charset="0"/>
          <a:cs typeface="ヒラギノ角ゴ Pro W3" charset="0"/>
          <a:sym typeface="Gill Sans Light" charset="0"/>
        </a:defRPr>
      </a:lvl1pPr>
      <a:lvl2pPr marL="522368" indent="-200911" algn="ctr" rtl="0" eaLnBrk="0" fontAlgn="base" hangingPunct="0">
        <a:spcBef>
          <a:spcPct val="0"/>
        </a:spcBef>
        <a:spcAft>
          <a:spcPct val="0"/>
        </a:spcAft>
        <a:defRPr sz="2672">
          <a:solidFill>
            <a:schemeClr val="tx1"/>
          </a:solidFill>
          <a:latin typeface="+mn-lt"/>
          <a:ea typeface="ヒラギノ角ゴ Pro W3" charset="0"/>
          <a:sym typeface="Gill Sans Light" charset="0"/>
        </a:defRPr>
      </a:lvl2pPr>
      <a:lvl3pPr marL="803643" indent="-160729" algn="ctr" rtl="0" eaLnBrk="0" fontAlgn="base" hangingPunct="0">
        <a:spcBef>
          <a:spcPct val="0"/>
        </a:spcBef>
        <a:spcAft>
          <a:spcPct val="0"/>
        </a:spcAft>
        <a:defRPr sz="2672">
          <a:solidFill>
            <a:schemeClr val="tx1"/>
          </a:solidFill>
          <a:latin typeface="+mn-lt"/>
          <a:ea typeface="ヒラギノ角ゴ Pro W3" charset="0"/>
          <a:sym typeface="Gill Sans Light" charset="0"/>
        </a:defRPr>
      </a:lvl3pPr>
      <a:lvl4pPr marL="1125101" indent="-160729" algn="ctr" rtl="0" eaLnBrk="0" fontAlgn="base" hangingPunct="0">
        <a:spcBef>
          <a:spcPct val="0"/>
        </a:spcBef>
        <a:spcAft>
          <a:spcPct val="0"/>
        </a:spcAft>
        <a:defRPr sz="2672">
          <a:solidFill>
            <a:schemeClr val="tx1"/>
          </a:solidFill>
          <a:latin typeface="+mn-lt"/>
          <a:ea typeface="ヒラギノ角ゴ Pro W3" charset="0"/>
          <a:sym typeface="Gill Sans Light" charset="0"/>
        </a:defRPr>
      </a:lvl4pPr>
      <a:lvl5pPr marL="1446558" indent="-160729" algn="ctr" rtl="0" eaLnBrk="0" fontAlgn="base" hangingPunct="0">
        <a:spcBef>
          <a:spcPct val="0"/>
        </a:spcBef>
        <a:spcAft>
          <a:spcPct val="0"/>
        </a:spcAft>
        <a:defRPr sz="2672">
          <a:solidFill>
            <a:schemeClr val="tx1"/>
          </a:solidFill>
          <a:latin typeface="+mn-lt"/>
          <a:ea typeface="ヒラギノ角ゴ Pro W3" charset="0"/>
          <a:sym typeface="Gill Sans Light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2672">
          <a:solidFill>
            <a:schemeClr val="tx1"/>
          </a:solidFill>
          <a:latin typeface="+mn-lt"/>
          <a:sym typeface="Gill Sans Light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2672">
          <a:solidFill>
            <a:schemeClr val="tx1"/>
          </a:solidFill>
          <a:latin typeface="+mn-lt"/>
          <a:sym typeface="Gill Sans Light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2672">
          <a:solidFill>
            <a:schemeClr val="tx1"/>
          </a:solidFill>
          <a:latin typeface="+mn-lt"/>
          <a:sym typeface="Gill Sans Light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2672">
          <a:solidFill>
            <a:schemeClr val="tx1"/>
          </a:solidFill>
          <a:latin typeface="+mn-lt"/>
          <a:sym typeface="Gill Sans Light" charset="0"/>
        </a:defRPr>
      </a:lvl9pPr>
    </p:bodyStyle>
    <p:otherStyle>
      <a:defPPr>
        <a:defRPr lang="cs-CZ"/>
      </a:defPPr>
      <a:lvl1pPr marL="0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ur-lex.europa.eu/legal-content/CS/TXT/PDF/?uri=CELEX:01997R0338-20141220&amp;qid=1428567754593&amp;from=CS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agri.cz/public/web/mze/legislativa/pravni-predpisy-mze/tematicky-prehled/Legislativa-MZe_uplna-zneni_zakon-1992-246-viceoblasti.html" TargetMode="External"/><Relationship Id="rId7" Type="http://schemas.openxmlformats.org/officeDocument/2006/relationships/hyperlink" Target="http://eagri.cz/public/app/svs_pub/subjekty/dopravci_typ2.php?co=vyhledat&amp;kraj=31&amp;seznam=typ2&amp;hledat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eagri.cz/public/web/svs/portal/pohoda-zvirat-welfare/informace-pro-dopravce-zvirat/prehled-potrebnych-materialu/" TargetMode="External"/><Relationship Id="rId5" Type="http://schemas.openxmlformats.org/officeDocument/2006/relationships/hyperlink" Target="http://eagri.cz/public/web/mze/legislativa/pravni-predpisy-mze/tematicky-prehled/Legislativa-MZe_uplna-zneni_Vyhlaska-2009-4-ochranazvirat.html" TargetMode="External"/><Relationship Id="rId4" Type="http://schemas.openxmlformats.org/officeDocument/2006/relationships/hyperlink" Target="http://eagri.cz/public/web/mze/legislativa/predpisy-es-eu/Legislativa-EU_x2001-2005_narizeni-rady-2005-1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TextBox 24"/>
          <p:cNvSpPr txBox="1">
            <a:spLocks noChangeArrowheads="1"/>
          </p:cNvSpPr>
          <p:nvPr/>
        </p:nvSpPr>
        <p:spPr bwMode="auto">
          <a:xfrm>
            <a:off x="2063130" y="1919777"/>
            <a:ext cx="8065740" cy="339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1pPr>
            <a:lvl2pPr marL="742950" indent="-28575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2pPr>
            <a:lvl3pPr marL="11430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3pPr>
            <a:lvl4pPr marL="16002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4pPr>
            <a:lvl5pPr marL="20574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9pPr>
          </a:lstStyle>
          <a:p>
            <a:pPr eaLnBrk="1" fontAlgn="base" hangingPunct="1">
              <a:lnSpc>
                <a:spcPct val="60000"/>
              </a:lnSpc>
              <a:spcBef>
                <a:spcPct val="0"/>
              </a:spcBef>
              <a:spcAft>
                <a:spcPts val="844"/>
              </a:spcAft>
            </a:pPr>
            <a:r>
              <a:rPr lang="cs-CZ" altLang="cs-CZ" sz="2672" dirty="0" smtClean="0">
                <a:solidFill>
                  <a:srgbClr val="FFFFFF"/>
                </a:solidFill>
                <a:latin typeface="Calibri" panose="020F0502020204030204" pitchFamily="34" charset="0"/>
              </a:rPr>
              <a:t>CITES, TRACES, </a:t>
            </a:r>
            <a:r>
              <a:rPr lang="cs-CZ" altLang="cs-CZ" sz="2672" dirty="0" err="1" smtClean="0">
                <a:solidFill>
                  <a:srgbClr val="FFFFFF"/>
                </a:solidFill>
                <a:latin typeface="Calibri" panose="020F0502020204030204" pitchFamily="34" charset="0"/>
              </a:rPr>
              <a:t>wellfare</a:t>
            </a:r>
            <a:r>
              <a:rPr lang="cs-CZ" altLang="cs-CZ" sz="2672" dirty="0" smtClean="0">
                <a:solidFill>
                  <a:srgbClr val="FFFFFF"/>
                </a:solidFill>
                <a:latin typeface="Calibri" panose="020F0502020204030204" pitchFamily="34" charset="0"/>
              </a:rPr>
              <a:t> a přeprava </a:t>
            </a:r>
            <a:r>
              <a:rPr lang="cs-CZ" altLang="cs-CZ" sz="2672" dirty="0" smtClean="0">
                <a:solidFill>
                  <a:srgbClr val="FFFFFF"/>
                </a:solidFill>
                <a:latin typeface="Calibri" panose="020F0502020204030204" pitchFamily="34" charset="0"/>
              </a:rPr>
              <a:t>chrupavčitých ryb</a:t>
            </a:r>
            <a:endParaRPr lang="en-US" altLang="cs-CZ" sz="2672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123" name="Rectangle 5"/>
          <p:cNvSpPr>
            <a:spLocks/>
          </p:cNvSpPr>
          <p:nvPr/>
        </p:nvSpPr>
        <p:spPr bwMode="auto">
          <a:xfrm>
            <a:off x="2649141" y="6072187"/>
            <a:ext cx="5750719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1pPr>
            <a:lvl2pPr marL="742950" indent="-28575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2pPr>
            <a:lvl3pPr marL="11430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3pPr>
            <a:lvl4pPr marL="16002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4pPr>
            <a:lvl5pPr marL="20574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altLang="cs-CZ" sz="1969" dirty="0" smtClean="0">
                <a:solidFill>
                  <a:srgbClr val="000000"/>
                </a:solidFill>
                <a:latin typeface="Clara Sans" pitchFamily="2" charset="0"/>
                <a:sym typeface="Clara Sans" pitchFamily="2" charset="0"/>
              </a:rPr>
              <a:t> Ing. David Gela, Ph.D. 2016</a:t>
            </a:r>
            <a:endParaRPr lang="en-US" altLang="cs-CZ" sz="1969" dirty="0">
              <a:solidFill>
                <a:srgbClr val="000000"/>
              </a:solidFill>
              <a:latin typeface="Clara Sans" pitchFamily="2" charset="0"/>
              <a:sym typeface="Clara Sans" pitchFamily="2" charset="0"/>
            </a:endParaRPr>
          </a:p>
        </p:txBody>
      </p:sp>
      <p:sp>
        <p:nvSpPr>
          <p:cNvPr id="5124" name="Rectangle 5"/>
          <p:cNvSpPr>
            <a:spLocks/>
          </p:cNvSpPr>
          <p:nvPr/>
        </p:nvSpPr>
        <p:spPr bwMode="auto">
          <a:xfrm>
            <a:off x="8880947" y="6162601"/>
            <a:ext cx="1269131" cy="193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1pPr>
            <a:lvl2pPr marL="742950" indent="-28575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2pPr>
            <a:lvl3pPr marL="11430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3pPr>
            <a:lvl4pPr marL="16002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4pPr>
            <a:lvl5pPr marL="20574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9pPr>
          </a:lstStyle>
          <a:p>
            <a:pPr algn="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cs-CZ" sz="1266">
                <a:solidFill>
                  <a:srgbClr val="61C0BC"/>
                </a:solidFill>
                <a:latin typeface="Clara Sans" pitchFamily="2" charset="0"/>
                <a:sym typeface="Clara Sans" pitchFamily="2" charset="0"/>
              </a:rPr>
              <a:t>www.frov.jcu.cz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258" y="0"/>
            <a:ext cx="9449483" cy="597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707837"/>
      </p:ext>
    </p:extLst>
  </p:cSld>
  <p:clrMapOvr>
    <a:masterClrMapping/>
  </p:clrMapOvr>
  <p:transition spd="slow" advTm="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010" y="1235675"/>
            <a:ext cx="10623892" cy="4950940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859010" y="484659"/>
            <a:ext cx="57888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http://www.mzp.cz/cz/cites_obchod_ohrozenymi_druhy</a:t>
            </a:r>
          </a:p>
        </p:txBody>
      </p:sp>
    </p:spTree>
    <p:extLst>
      <p:ext uri="{BB962C8B-B14F-4D97-AF65-F5344CB8AC3E}">
        <p14:creationId xmlns:p14="http://schemas.microsoft.com/office/powerpoint/2010/main" val="275196230"/>
      </p:ext>
    </p:extLst>
  </p:cSld>
  <p:clrMapOvr>
    <a:masterClrMapping/>
  </p:clrMapOvr>
  <p:transition spd="slow" advTm="5000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893" y="127142"/>
            <a:ext cx="11058263" cy="412944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893" y="4256582"/>
            <a:ext cx="11058263" cy="248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117733"/>
      </p:ext>
    </p:extLst>
  </p:cSld>
  <p:clrMapOvr>
    <a:masterClrMapping/>
  </p:clrMapOvr>
  <p:transition spd="slow" advTm="5000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44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5"/>
          <p:cNvSpPr>
            <a:spLocks/>
          </p:cNvSpPr>
          <p:nvPr/>
        </p:nvSpPr>
        <p:spPr bwMode="auto">
          <a:xfrm>
            <a:off x="5484317" y="238869"/>
            <a:ext cx="1270248" cy="19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1pPr>
            <a:lvl2pPr marL="742950" indent="-28575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2pPr>
            <a:lvl3pPr marL="11430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3pPr>
            <a:lvl4pPr marL="16002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4pPr>
            <a:lvl5pPr marL="20574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cs-CZ" sz="844">
                <a:solidFill>
                  <a:srgbClr val="000000"/>
                </a:solidFill>
                <a:latin typeface="Clara Sans" pitchFamily="2" charset="0"/>
                <a:sym typeface="Clara Sans" pitchFamily="2" charset="0"/>
              </a:rPr>
              <a:t>www.frov.jcu.cz</a:t>
            </a:r>
          </a:p>
        </p:txBody>
      </p:sp>
      <p:sp>
        <p:nvSpPr>
          <p:cNvPr id="22533" name="Text Box 5"/>
          <p:cNvSpPr txBox="1">
            <a:spLocks/>
          </p:cNvSpPr>
          <p:nvPr/>
        </p:nvSpPr>
        <p:spPr bwMode="auto">
          <a:xfrm>
            <a:off x="2068882" y="1128584"/>
            <a:ext cx="7091593" cy="289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C747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altLang="cs-CZ" sz="1400" dirty="0" smtClean="0">
                <a:solidFill>
                  <a:srgbClr val="414141"/>
                </a:solidFill>
                <a:latin typeface="Arial" panose="020B0604020202020204" pitchFamily="34" charset="0"/>
                <a:ea typeface="ヒラギノ角ゴ Pro W3" pitchFamily="122" charset="-128"/>
                <a:sym typeface="Gill Sans Light" charset="0"/>
              </a:rPr>
              <a:t>CITES a chrupavčité ryby</a:t>
            </a:r>
          </a:p>
          <a:p>
            <a:endParaRPr lang="cs-CZ" altLang="cs-CZ" sz="1400" dirty="0" smtClean="0">
              <a:solidFill>
                <a:srgbClr val="414141"/>
              </a:solidFill>
              <a:latin typeface="Arial" panose="020B0604020202020204" pitchFamily="34" charset="0"/>
              <a:ea typeface="ヒラギノ角ゴ Pro W3" pitchFamily="122" charset="-128"/>
              <a:sym typeface="Gill Sans Light" charset="0"/>
            </a:endParaRPr>
          </a:p>
          <a:p>
            <a:r>
              <a:rPr lang="cs-CZ" sz="1400" dirty="0"/>
              <a:t>CITES druhy jsou uvedeny v nařízení Rady ES č. 338/1997 o ochraně druhů volně žijících živočichů a planě rostoucích rostlin regulováním obchodu s nimi.</a:t>
            </a:r>
          </a:p>
          <a:p>
            <a:r>
              <a:rPr lang="cs-CZ" sz="1400" dirty="0"/>
              <a:t>Nařízení Rady ES č. 338/1997:</a:t>
            </a:r>
            <a:br>
              <a:rPr lang="cs-CZ" sz="1400" dirty="0"/>
            </a:br>
            <a:r>
              <a:rPr lang="cs-CZ" sz="1400" dirty="0">
                <a:hlinkClick r:id="rId3"/>
              </a:rPr>
              <a:t>http://eur-lex.europa.eu/</a:t>
            </a:r>
            <a:r>
              <a:rPr lang="cs-CZ" sz="1400" dirty="0" err="1">
                <a:hlinkClick r:id="rId3"/>
              </a:rPr>
              <a:t>legal-content</a:t>
            </a:r>
            <a:r>
              <a:rPr lang="cs-CZ" sz="1400" dirty="0">
                <a:hlinkClick r:id="rId3"/>
              </a:rPr>
              <a:t>/CS/TXT/PDF/?</a:t>
            </a:r>
            <a:r>
              <a:rPr lang="cs-CZ" sz="1400" dirty="0" err="1">
                <a:hlinkClick r:id="rId3"/>
              </a:rPr>
              <a:t>uri</a:t>
            </a:r>
            <a:r>
              <a:rPr lang="cs-CZ" sz="1400" dirty="0">
                <a:hlinkClick r:id="rId3"/>
              </a:rPr>
              <a:t>=CELEX:01997R0338-20141220&amp;qid=1428567754593&amp;from=CS</a:t>
            </a:r>
            <a:r>
              <a:rPr lang="cs-CZ" sz="1400" dirty="0"/>
              <a:t>.</a:t>
            </a:r>
          </a:p>
          <a:p>
            <a:r>
              <a:rPr lang="cs-CZ" sz="1400" dirty="0"/>
              <a:t>Na dovoz CITES druhů okrasných akvarijních ryb ze třetích zemí je potřeba vyžádat si povolení od Ministerstva životního prostředí.</a:t>
            </a:r>
          </a:p>
          <a:p>
            <a:r>
              <a:rPr lang="cs-CZ" sz="1400" dirty="0"/>
              <a:t>Pravidla přesunu CITES druhů okrasných akvarijních ryb v rámci EU je nutné si zjistit na ČIŽP.</a:t>
            </a:r>
          </a:p>
          <a:p>
            <a:endParaRPr lang="cs-CZ" altLang="cs-CZ" sz="1400" dirty="0" smtClean="0">
              <a:solidFill>
                <a:srgbClr val="414141"/>
              </a:solidFill>
              <a:latin typeface="Arial" panose="020B0604020202020204" pitchFamily="34" charset="0"/>
              <a:ea typeface="ヒラギノ角ゴ Pro W3" pitchFamily="122" charset="-128"/>
              <a:sym typeface="Gill Sans Light" charset="0"/>
            </a:endParaRPr>
          </a:p>
          <a:p>
            <a:r>
              <a:rPr lang="cs-CZ" altLang="cs-CZ" sz="1400" dirty="0">
                <a:solidFill>
                  <a:srgbClr val="414141"/>
                </a:solidFill>
                <a:latin typeface="Arial" panose="020B0604020202020204" pitchFamily="34" charset="0"/>
                <a:ea typeface="ヒラギノ角ゴ Pro W3" pitchFamily="122" charset="-128"/>
                <a:sym typeface="Gill Sans Light" charset="0"/>
              </a:rPr>
              <a:t>Zdroj: </a:t>
            </a:r>
            <a:r>
              <a:rPr lang="cs-CZ" altLang="cs-CZ" sz="1100" dirty="0">
                <a:solidFill>
                  <a:srgbClr val="414141"/>
                </a:solidFill>
                <a:latin typeface="Arial" panose="020B0604020202020204" pitchFamily="34" charset="0"/>
                <a:ea typeface="ヒラギノ角ゴ Pro W3" pitchFamily="122" charset="-128"/>
                <a:sym typeface="Gill Sans Light" charset="0"/>
              </a:rPr>
              <a:t>http://eagri.cz/public/web/svs/portal/zdravi-zvirat/ryby/presuny-ryb/obchodovani-akvarijni-ryby.html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8881" y="4697488"/>
            <a:ext cx="8228415" cy="1479931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4025" y="4478434"/>
            <a:ext cx="6516180" cy="24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576386"/>
      </p:ext>
    </p:extLst>
  </p:cSld>
  <p:clrMapOvr>
    <a:masterClrMapping/>
  </p:clrMapOvr>
  <p:transition spd="slow" advTm="5000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44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5"/>
          <p:cNvSpPr>
            <a:spLocks/>
          </p:cNvSpPr>
          <p:nvPr/>
        </p:nvSpPr>
        <p:spPr bwMode="auto">
          <a:xfrm>
            <a:off x="5484317" y="238869"/>
            <a:ext cx="1270248" cy="19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1pPr>
            <a:lvl2pPr marL="742950" indent="-28575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2pPr>
            <a:lvl3pPr marL="11430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3pPr>
            <a:lvl4pPr marL="16002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4pPr>
            <a:lvl5pPr marL="20574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cs-CZ" sz="844">
                <a:solidFill>
                  <a:srgbClr val="000000"/>
                </a:solidFill>
                <a:latin typeface="Clara Sans" pitchFamily="2" charset="0"/>
                <a:sym typeface="Clara Sans" pitchFamily="2" charset="0"/>
              </a:rPr>
              <a:t>www.frov.jcu.cz</a:t>
            </a:r>
          </a:p>
        </p:txBody>
      </p:sp>
      <p:sp>
        <p:nvSpPr>
          <p:cNvPr id="22533" name="Text Box 5"/>
          <p:cNvSpPr txBox="1">
            <a:spLocks/>
          </p:cNvSpPr>
          <p:nvPr/>
        </p:nvSpPr>
        <p:spPr bwMode="auto">
          <a:xfrm>
            <a:off x="2093596" y="1128584"/>
            <a:ext cx="7651766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C747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sz="1400" b="1" dirty="0" smtClean="0"/>
              <a:t>Materiály potřebné pro dopravce přepravující zvířata</a:t>
            </a:r>
          </a:p>
          <a:p>
            <a:r>
              <a:rPr lang="cs-CZ" sz="1400" b="1" dirty="0" smtClean="0"/>
              <a:t>Potřebné předpisy</a:t>
            </a:r>
          </a:p>
          <a:p>
            <a:endParaRPr lang="cs-CZ" sz="1400" dirty="0" smtClean="0"/>
          </a:p>
          <a:p>
            <a:r>
              <a:rPr lang="cs-CZ" sz="1400" dirty="0" smtClean="0">
                <a:hlinkClick r:id="rId3"/>
              </a:rPr>
              <a:t>Zákon č. 246/1992 Sb.,</a:t>
            </a:r>
            <a:r>
              <a:rPr lang="cs-CZ" sz="1400" dirty="0" smtClean="0"/>
              <a:t> na ochranu zvířat proti týrání</a:t>
            </a:r>
          </a:p>
          <a:p>
            <a:endParaRPr lang="cs-CZ" sz="1400" dirty="0" smtClean="0"/>
          </a:p>
          <a:p>
            <a:r>
              <a:rPr lang="cs-CZ" sz="1400" dirty="0" smtClean="0">
                <a:hlinkClick r:id="rId4"/>
              </a:rPr>
              <a:t>Nařízení Rady (ES) č. 1/2005 </a:t>
            </a:r>
            <a:r>
              <a:rPr lang="cs-CZ" sz="1400" dirty="0" smtClean="0"/>
              <a:t>o ochraně zvířat během přepravy a souvisejících činností a o změně směrnic 64/432/EHS a 93/119/ES a nařízení (ES) č. 1255/97. </a:t>
            </a:r>
            <a:r>
              <a:rPr lang="cs-CZ" sz="1400" b="1" dirty="0" smtClean="0"/>
              <a:t>S tímto nařízením se musí seznámit především osoby, které vykonávají činnosti související s přepravou zvířat</a:t>
            </a:r>
            <a:r>
              <a:rPr lang="cs-CZ" sz="1400" dirty="0" smtClean="0"/>
              <a:t>.</a:t>
            </a:r>
          </a:p>
          <a:p>
            <a:r>
              <a:rPr lang="cs-CZ" sz="1400" dirty="0" smtClean="0">
                <a:hlinkClick r:id="rId5"/>
              </a:rPr>
              <a:t>Vyhláška č. 4/2009 Sb.,</a:t>
            </a:r>
            <a:r>
              <a:rPr lang="cs-CZ" sz="1400" dirty="0" smtClean="0"/>
              <a:t> o ochraně zvířat při přepravě. </a:t>
            </a:r>
          </a:p>
          <a:p>
            <a:endParaRPr lang="cs-CZ" altLang="cs-CZ" sz="1400" dirty="0">
              <a:solidFill>
                <a:srgbClr val="414141"/>
              </a:solidFill>
              <a:latin typeface="Arial" panose="020B0604020202020204" pitchFamily="34" charset="0"/>
              <a:ea typeface="ヒラギノ角ゴ Pro W3" pitchFamily="122" charset="-128"/>
              <a:sym typeface="Gill Sans Light" charset="0"/>
              <a:hlinkClick r:id="rId6"/>
            </a:endParaRPr>
          </a:p>
          <a:p>
            <a:r>
              <a:rPr lang="cs-CZ" altLang="cs-CZ" sz="1400" dirty="0" smtClean="0">
                <a:solidFill>
                  <a:srgbClr val="414141"/>
                </a:solidFill>
                <a:latin typeface="Arial" panose="020B0604020202020204" pitchFamily="34" charset="0"/>
                <a:ea typeface="ヒラギノ角ゴ Pro W3" pitchFamily="122" charset="-128"/>
                <a:sym typeface="Gill Sans Light" charset="0"/>
                <a:hlinkClick r:id="rId6"/>
              </a:rPr>
              <a:t>http</a:t>
            </a:r>
            <a:r>
              <a:rPr lang="cs-CZ" altLang="cs-CZ" sz="1400" dirty="0">
                <a:solidFill>
                  <a:srgbClr val="414141"/>
                </a:solidFill>
                <a:latin typeface="Arial" panose="020B0604020202020204" pitchFamily="34" charset="0"/>
                <a:ea typeface="ヒラギノ角ゴ Pro W3" pitchFamily="122" charset="-128"/>
                <a:sym typeface="Gill Sans Light" charset="0"/>
                <a:hlinkClick r:id="rId6"/>
              </a:rPr>
              <a:t>://eagri.cz/public/web/svs/portal/pohoda-zvirat-welfare/informace-pro-dopravce-zvirat/prehled-potrebnych-materialu</a:t>
            </a:r>
            <a:r>
              <a:rPr lang="cs-CZ" altLang="cs-CZ" sz="1400" dirty="0" smtClean="0">
                <a:solidFill>
                  <a:srgbClr val="414141"/>
                </a:solidFill>
                <a:latin typeface="Arial" panose="020B0604020202020204" pitchFamily="34" charset="0"/>
                <a:ea typeface="ヒラギノ角ゴ Pro W3" pitchFamily="122" charset="-128"/>
                <a:sym typeface="Gill Sans Light" charset="0"/>
                <a:hlinkClick r:id="rId6"/>
              </a:rPr>
              <a:t>/</a:t>
            </a:r>
            <a:endParaRPr lang="cs-CZ" altLang="cs-CZ" sz="1400" dirty="0" smtClean="0">
              <a:solidFill>
                <a:srgbClr val="414141"/>
              </a:solidFill>
              <a:latin typeface="Arial" panose="020B0604020202020204" pitchFamily="34" charset="0"/>
              <a:ea typeface="ヒラギノ角ゴ Pro W3" pitchFamily="122" charset="-128"/>
              <a:sym typeface="Gill Sans Light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cs-CZ" altLang="cs-CZ" sz="1400" dirty="0" smtClean="0">
              <a:solidFill>
                <a:srgbClr val="414141"/>
              </a:solidFill>
              <a:latin typeface="Arial" panose="020B0604020202020204" pitchFamily="34" charset="0"/>
              <a:ea typeface="ヒラギノ角ゴ Pro W3" pitchFamily="122" charset="-128"/>
              <a:sym typeface="Gill Sans Light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altLang="cs-CZ" sz="1400" dirty="0" smtClean="0">
                <a:solidFill>
                  <a:srgbClr val="414141"/>
                </a:solidFill>
                <a:latin typeface="Arial" panose="020B0604020202020204" pitchFamily="34" charset="0"/>
                <a:ea typeface="ヒラギノ角ゴ Pro W3" pitchFamily="122" charset="-128"/>
                <a:sym typeface="Gill Sans Light" charset="0"/>
              </a:rPr>
              <a:t>Přeprava zvířat nad 8 hodin: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altLang="cs-CZ" sz="1400" dirty="0">
                <a:solidFill>
                  <a:srgbClr val="414141"/>
                </a:solidFill>
                <a:latin typeface="Arial" panose="020B0604020202020204" pitchFamily="34" charset="0"/>
                <a:ea typeface="ヒラギノ角ゴ Pro W3" pitchFamily="122" charset="-128"/>
                <a:sym typeface="Gill Sans Light" charset="0"/>
                <a:hlinkClick r:id="rId7"/>
              </a:rPr>
              <a:t>http://eagri.cz/public/app/svs_pub/subjekty/dopravci_typ2.php?co=vyhledat&amp;kraj=31&amp;seznam=typ2&amp;hledat</a:t>
            </a:r>
            <a:r>
              <a:rPr lang="cs-CZ" altLang="cs-CZ" sz="1400" dirty="0" smtClean="0">
                <a:solidFill>
                  <a:srgbClr val="414141"/>
                </a:solidFill>
                <a:latin typeface="Arial" panose="020B0604020202020204" pitchFamily="34" charset="0"/>
                <a:ea typeface="ヒラギノ角ゴ Pro W3" pitchFamily="122" charset="-128"/>
                <a:sym typeface="Gill Sans Light" charset="0"/>
              </a:rPr>
              <a:t>=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cs-CZ" altLang="cs-CZ" sz="1400" dirty="0">
              <a:solidFill>
                <a:srgbClr val="414141"/>
              </a:solidFill>
              <a:latin typeface="Arial" panose="020B0604020202020204" pitchFamily="34" charset="0"/>
              <a:ea typeface="ヒラギノ角ゴ Pro W3" pitchFamily="122" charset="-128"/>
              <a:sym typeface="Gill Sans Light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sz="1400" b="1" dirty="0" smtClean="0"/>
              <a:t>Hospodářství schváleného produkčního podniku akvakultury</a:t>
            </a:r>
            <a:endParaRPr lang="cs-CZ" altLang="cs-CZ" sz="1400" b="1" dirty="0">
              <a:solidFill>
                <a:srgbClr val="414141"/>
              </a:solidFill>
              <a:latin typeface="Arial" panose="020B0604020202020204" pitchFamily="34" charset="0"/>
              <a:ea typeface="ヒラギノ角ゴ Pro W3" pitchFamily="122" charset="-128"/>
              <a:sym typeface="Gill Sans Light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altLang="cs-CZ" sz="1400" dirty="0" smtClean="0">
                <a:solidFill>
                  <a:srgbClr val="414141"/>
                </a:solidFill>
                <a:latin typeface="Arial" panose="020B0604020202020204" pitchFamily="34" charset="0"/>
                <a:ea typeface="ヒラギノ角ゴ Pro W3" pitchFamily="122" charset="-128"/>
                <a:sym typeface="Gill Sans Light" charset="0"/>
              </a:rPr>
              <a:t>http</a:t>
            </a:r>
            <a:r>
              <a:rPr lang="cs-CZ" altLang="cs-CZ" sz="1400" dirty="0">
                <a:solidFill>
                  <a:srgbClr val="414141"/>
                </a:solidFill>
                <a:latin typeface="Arial" panose="020B0604020202020204" pitchFamily="34" charset="0"/>
                <a:ea typeface="ヒラギノ角ゴ Pro W3" pitchFamily="122" charset="-128"/>
                <a:sym typeface="Gill Sans Light" charset="0"/>
              </a:rPr>
              <a:t>://eagri.cz/public/app/svs_pub/subjekty/aqua_p_DWH.php?co=vyhledat&amp;kraj=31&amp;typ=A1R&amp;hledat=</a:t>
            </a:r>
          </a:p>
        </p:txBody>
      </p:sp>
    </p:spTree>
    <p:extLst>
      <p:ext uri="{BB962C8B-B14F-4D97-AF65-F5344CB8AC3E}">
        <p14:creationId xmlns:p14="http://schemas.microsoft.com/office/powerpoint/2010/main" val="3060553002"/>
      </p:ext>
    </p:extLst>
  </p:cSld>
  <p:clrMapOvr>
    <a:masterClrMapping/>
  </p:clrMapOvr>
  <p:transition spd="slow" advTm="5000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60540" cy="4170406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957" y="2222156"/>
            <a:ext cx="6071286" cy="4553465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6203092" y="304800"/>
            <a:ext cx="5560540" cy="523220"/>
          </a:xfrm>
          <a:prstGeom prst="rect">
            <a:avLst/>
          </a:prstGeom>
          <a:solidFill>
            <a:schemeClr val="bg1"/>
          </a:solidFill>
          <a:effectLst>
            <a:glow rad="139700">
              <a:schemeClr val="accent4">
                <a:satMod val="175000"/>
                <a:alpha val="40000"/>
              </a:schemeClr>
            </a:glow>
            <a:outerShdw blurRad="241300" dist="177800" dir="3660000" algn="t" rotWithShape="0">
              <a:prstClr val="black">
                <a:alpha val="47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cs-CZ" sz="2800" b="1" i="1" dirty="0" smtClean="0">
                <a:solidFill>
                  <a:schemeClr val="bg2">
                    <a:lumMod val="50000"/>
                  </a:schemeClr>
                </a:solidFill>
              </a:rPr>
              <a:t>Přeprava generačních jeseterů</a:t>
            </a:r>
            <a:endParaRPr lang="cs-CZ" sz="28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4687330"/>
            <a:ext cx="5955957" cy="1415772"/>
          </a:xfrm>
          <a:prstGeom prst="rect">
            <a:avLst/>
          </a:prstGeom>
          <a:solidFill>
            <a:schemeClr val="bg1"/>
          </a:solidFill>
          <a:effectLst>
            <a:glow rad="139700">
              <a:schemeClr val="accent4">
                <a:satMod val="175000"/>
                <a:alpha val="40000"/>
              </a:schemeClr>
            </a:glow>
            <a:outerShdw blurRad="241300" dist="177800" dir="3660000" algn="t" rotWithShape="0">
              <a:prstClr val="black">
                <a:alpha val="47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400" b="1" i="1" dirty="0" smtClean="0">
                <a:solidFill>
                  <a:schemeClr val="bg2">
                    <a:lumMod val="50000"/>
                  </a:schemeClr>
                </a:solidFill>
                <a:latin typeface="Arial Rounded MT Bold" panose="020F0704030504030204" pitchFamily="34" charset="0"/>
              </a:rPr>
              <a:t>do 150 kg ryb v bedně</a:t>
            </a:r>
          </a:p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400" b="1" i="1" dirty="0" smtClean="0">
                <a:solidFill>
                  <a:schemeClr val="bg2">
                    <a:lumMod val="50000"/>
                  </a:schemeClr>
                </a:solidFill>
                <a:latin typeface="Arial Rounded MT Bold" panose="020F0704030504030204" pitchFamily="34" charset="0"/>
              </a:rPr>
              <a:t>po naložení ryby propláchnout a vyplavit  „slizovatou vodu“</a:t>
            </a:r>
          </a:p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400" b="1" i="1" dirty="0" smtClean="0">
                <a:solidFill>
                  <a:schemeClr val="bg2">
                    <a:lumMod val="50000"/>
                  </a:schemeClr>
                </a:solidFill>
                <a:latin typeface="Arial Rounded MT Bold" panose="020F0704030504030204" pitchFamily="34" charset="0"/>
              </a:rPr>
              <a:t>kontrola saturace O</a:t>
            </a:r>
            <a:r>
              <a:rPr lang="cs-CZ" sz="1400" b="1" i="1" baseline="-25000" dirty="0" smtClean="0">
                <a:solidFill>
                  <a:schemeClr val="bg2">
                    <a:lumMod val="50000"/>
                  </a:schemeClr>
                </a:solidFill>
                <a:latin typeface="Arial Rounded MT Bold" panose="020F0704030504030204" pitchFamily="34" charset="0"/>
              </a:rPr>
              <a:t>2</a:t>
            </a:r>
            <a:r>
              <a:rPr lang="cs-CZ" sz="1400" b="1" i="1" dirty="0" smtClean="0">
                <a:solidFill>
                  <a:schemeClr val="bg2">
                    <a:lumMod val="50000"/>
                  </a:schemeClr>
                </a:solidFill>
                <a:latin typeface="Arial Rounded MT Bold" panose="020F0704030504030204" pitchFamily="34" charset="0"/>
              </a:rPr>
              <a:t> v průběhu přepravy</a:t>
            </a:r>
          </a:p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400" b="1" i="1" dirty="0" smtClean="0">
                <a:solidFill>
                  <a:schemeClr val="bg2">
                    <a:lumMod val="50000"/>
                  </a:schemeClr>
                </a:solidFill>
                <a:latin typeface="Arial Rounded MT Bold" panose="020F0704030504030204" pitchFamily="34" charset="0"/>
              </a:rPr>
              <a:t>Možno přidat NaCl  3 kg na 1000 litrů vody </a:t>
            </a:r>
            <a:endParaRPr lang="cs-CZ" sz="1400" b="1" i="1" dirty="0">
              <a:solidFill>
                <a:schemeClr val="bg2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985025"/>
      </p:ext>
    </p:extLst>
  </p:cSld>
  <p:clrMapOvr>
    <a:masterClrMapping/>
  </p:clrMapOvr>
  <p:transition spd="slow" advTm="5000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56736" y="123568"/>
            <a:ext cx="9473513" cy="646331"/>
          </a:xfrm>
          <a:prstGeom prst="rect">
            <a:avLst/>
          </a:prstGeom>
          <a:solidFill>
            <a:schemeClr val="bg1"/>
          </a:solidFill>
          <a:effectLst>
            <a:glow rad="139700">
              <a:schemeClr val="accent4">
                <a:satMod val="175000"/>
                <a:alpha val="40000"/>
              </a:schemeClr>
            </a:glow>
            <a:outerShdw blurRad="241300" dist="177800" dir="3660000" algn="t" rotWithShape="0">
              <a:prstClr val="black">
                <a:alpha val="47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cs-CZ" sz="3600" b="1" i="1" dirty="0" smtClean="0">
                <a:solidFill>
                  <a:schemeClr val="bg2">
                    <a:lumMod val="50000"/>
                  </a:schemeClr>
                </a:solidFill>
              </a:rPr>
              <a:t>Přeprava oplozených jiker a menších ryb</a:t>
            </a:r>
            <a:endParaRPr lang="cs-CZ" sz="36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013254" y="840259"/>
            <a:ext cx="7768282" cy="6381234"/>
          </a:xfrm>
          <a:prstGeom prst="rect">
            <a:avLst/>
          </a:prstGeom>
          <a:solidFill>
            <a:schemeClr val="bg1"/>
          </a:solidFill>
          <a:effectLst>
            <a:glow rad="139700">
              <a:schemeClr val="accent4">
                <a:satMod val="175000"/>
                <a:alpha val="40000"/>
              </a:schemeClr>
            </a:glow>
            <a:outerShdw blurRad="241300" dist="177800" dir="3660000" algn="t" rotWithShape="0">
              <a:prstClr val="black">
                <a:alpha val="47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457200" indent="-457200" algn="l">
              <a:spcAft>
                <a:spcPts val="1200"/>
              </a:spcAft>
              <a:buFont typeface="Arial" pitchFamily="34" charset="0"/>
              <a:buChar char="•"/>
            </a:pPr>
            <a:r>
              <a:rPr lang="cs-CZ" sz="2800" b="1" i="1" baseline="-25000" dirty="0">
                <a:solidFill>
                  <a:schemeClr val="bg2">
                    <a:lumMod val="50000"/>
                  </a:schemeClr>
                </a:solidFill>
              </a:rPr>
              <a:t>Jikry lze přepravovat ve stádiu očních bodů, v PVC vacích s </a:t>
            </a:r>
            <a:r>
              <a:rPr lang="cs-CZ" sz="2800" b="1" i="1" baseline="-25000" dirty="0" smtClean="0">
                <a:solidFill>
                  <a:schemeClr val="bg2">
                    <a:lumMod val="50000"/>
                  </a:schemeClr>
                </a:solidFill>
              </a:rPr>
              <a:t>O2</a:t>
            </a:r>
            <a:endParaRPr lang="cs-CZ" sz="2800" b="1" i="1" baseline="-25000" dirty="0">
              <a:solidFill>
                <a:schemeClr val="bg2">
                  <a:lumMod val="50000"/>
                </a:schemeClr>
              </a:solidFill>
            </a:endParaRPr>
          </a:p>
          <a:p>
            <a:pPr marL="457200" indent="-457200" algn="l">
              <a:spcAft>
                <a:spcPts val="1200"/>
              </a:spcAft>
              <a:buFont typeface="Arial" pitchFamily="34" charset="0"/>
              <a:buChar char="•"/>
            </a:pPr>
            <a:r>
              <a:rPr lang="cs-CZ" sz="2800" b="1" i="1" baseline="-25000" dirty="0" smtClean="0">
                <a:solidFill>
                  <a:schemeClr val="bg2">
                    <a:lumMod val="50000"/>
                  </a:schemeClr>
                </a:solidFill>
              </a:rPr>
              <a:t>Vykulený a rozplavaný plůdek se přepravovat nedoporučuje – nebezpečí poškození při lovení, počítání,…</a:t>
            </a:r>
          </a:p>
          <a:p>
            <a:pPr marL="457200" indent="-457200" algn="l">
              <a:spcAft>
                <a:spcPts val="1200"/>
              </a:spcAft>
              <a:buFont typeface="Arial" pitchFamily="34" charset="0"/>
              <a:buChar char="•"/>
            </a:pPr>
            <a:r>
              <a:rPr lang="cs-CZ" sz="2800" b="1" i="1" baseline="-25000" dirty="0" err="1">
                <a:solidFill>
                  <a:schemeClr val="bg2">
                    <a:lumMod val="50000"/>
                  </a:schemeClr>
                </a:solidFill>
              </a:rPr>
              <a:t>Rozkrmený</a:t>
            </a:r>
            <a:r>
              <a:rPr lang="cs-CZ" sz="2800" b="1" i="1" baseline="-25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sz="2800" b="1" i="1" baseline="-25000" dirty="0" smtClean="0">
                <a:solidFill>
                  <a:schemeClr val="bg2">
                    <a:lumMod val="50000"/>
                  </a:schemeClr>
                </a:solidFill>
              </a:rPr>
              <a:t>plůdek se převáží v PVC vacích s O2, ve velikosti cca 4 cm v závislosti na délce přepravy 500 ks/vak</a:t>
            </a:r>
          </a:p>
          <a:p>
            <a:pPr marL="457200" indent="-457200" algn="l">
              <a:spcAft>
                <a:spcPts val="1200"/>
              </a:spcAft>
              <a:buFont typeface="Arial" pitchFamily="34" charset="0"/>
              <a:buChar char="•"/>
            </a:pPr>
            <a:r>
              <a:rPr lang="cs-CZ" sz="2800" b="1" i="1" baseline="-25000" dirty="0" smtClean="0">
                <a:solidFill>
                  <a:schemeClr val="bg2">
                    <a:lumMod val="50000"/>
                  </a:schemeClr>
                </a:solidFill>
              </a:rPr>
              <a:t>Ryby do cca 50 cm se balí v závislosti na teplotě vody a délce přepravy do dvojitých PVC vaků s O2. Vaky se vkládají do kartonových nebo polystyrenových boxů.</a:t>
            </a:r>
          </a:p>
          <a:p>
            <a:pPr marL="457200" indent="-457200" algn="l">
              <a:spcAft>
                <a:spcPts val="1200"/>
              </a:spcAft>
              <a:buFont typeface="Arial" pitchFamily="34" charset="0"/>
              <a:buChar char="•"/>
            </a:pPr>
            <a:r>
              <a:rPr lang="cs-CZ" sz="2800" b="1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sz="2800" b="1" i="1" baseline="-25000" dirty="0" smtClean="0">
                <a:solidFill>
                  <a:schemeClr val="bg2">
                    <a:lumMod val="50000"/>
                  </a:schemeClr>
                </a:solidFill>
              </a:rPr>
              <a:t>Větší ryby </a:t>
            </a:r>
            <a:r>
              <a:rPr lang="cs-CZ" sz="2800" b="1" i="1" baseline="-25000" dirty="0" err="1" smtClean="0">
                <a:solidFill>
                  <a:schemeClr val="bg2">
                    <a:lumMod val="50000"/>
                  </a:schemeClr>
                </a:solidFill>
              </a:rPr>
              <a:t>max</a:t>
            </a:r>
            <a:r>
              <a:rPr lang="cs-CZ" sz="2800" b="1" i="1" baseline="-25000" dirty="0" smtClean="0">
                <a:solidFill>
                  <a:schemeClr val="bg2">
                    <a:lumMod val="50000"/>
                  </a:schemeClr>
                </a:solidFill>
              </a:rPr>
              <a:t> 2 ks do XXL vaků.</a:t>
            </a:r>
          </a:p>
          <a:p>
            <a:pPr marL="457200" indent="-457200" algn="l">
              <a:spcAft>
                <a:spcPts val="1200"/>
              </a:spcAft>
              <a:buFont typeface="Arial" pitchFamily="34" charset="0"/>
              <a:buChar char="•"/>
            </a:pPr>
            <a:endParaRPr lang="cs-CZ" sz="2800" b="1" i="1" baseline="-250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457200" indent="-457200" algn="ctr">
              <a:spcAft>
                <a:spcPts val="1200"/>
              </a:spcAft>
              <a:buFont typeface="Arial" pitchFamily="34" charset="0"/>
              <a:buChar char="•"/>
            </a:pPr>
            <a:r>
              <a:rPr lang="cs-CZ" sz="3200" b="1" i="1" baseline="-25000" dirty="0" smtClean="0">
                <a:solidFill>
                  <a:srgbClr val="FF0000"/>
                </a:solidFill>
              </a:rPr>
              <a:t>Vaky s rybami vždy přechovávat a transportovat naležato!</a:t>
            </a:r>
          </a:p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cs-CZ" sz="3200" b="1" i="1" baseline="-25000" dirty="0" smtClean="0"/>
              <a:t>Pro ryby od cca 10-15 cm lze využít transportních beden s O2 sycením (viz. předchozí snímek)</a:t>
            </a:r>
          </a:p>
          <a:p>
            <a:pPr marL="457200" indent="-457200" algn="l">
              <a:spcAft>
                <a:spcPts val="1200"/>
              </a:spcAft>
              <a:buFont typeface="Arial" pitchFamily="34" charset="0"/>
              <a:buChar char="•"/>
            </a:pPr>
            <a:endParaRPr lang="cs-CZ" sz="2800" b="1" i="1" baseline="-25000" dirty="0">
              <a:solidFill>
                <a:schemeClr val="bg2">
                  <a:lumMod val="50000"/>
                </a:schemeClr>
              </a:solidFill>
            </a:endParaRPr>
          </a:p>
          <a:p>
            <a:pPr marL="457200" indent="-457200" algn="l">
              <a:spcAft>
                <a:spcPts val="1200"/>
              </a:spcAft>
              <a:buFont typeface="Arial" pitchFamily="34" charset="0"/>
              <a:buChar char="•"/>
            </a:pPr>
            <a:endParaRPr lang="cs-CZ" sz="2800" b="1" i="1" baseline="-25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350972"/>
      </p:ext>
    </p:extLst>
  </p:cSld>
  <p:clrMapOvr>
    <a:masterClrMapping/>
  </p:clrMapOvr>
  <p:transition spd="slow" advTm="5000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776151" y="560173"/>
            <a:ext cx="6334898" cy="523220"/>
          </a:xfrm>
          <a:prstGeom prst="rect">
            <a:avLst/>
          </a:prstGeom>
          <a:solidFill>
            <a:schemeClr val="bg1"/>
          </a:solidFill>
          <a:effectLst>
            <a:glow rad="139700">
              <a:schemeClr val="accent4">
                <a:satMod val="175000"/>
                <a:alpha val="40000"/>
              </a:schemeClr>
            </a:glow>
            <a:outerShdw blurRad="241300" dist="177800" dir="3660000" algn="t" rotWithShape="0">
              <a:prstClr val="black">
                <a:alpha val="47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cs-CZ" sz="2800" b="1" i="1" dirty="0" smtClean="0">
                <a:solidFill>
                  <a:schemeClr val="bg2">
                    <a:lumMod val="50000"/>
                  </a:schemeClr>
                </a:solidFill>
              </a:rPr>
              <a:t>Letecká přeprava ryb</a:t>
            </a:r>
            <a:endParaRPr lang="cs-CZ" sz="28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10746" y="1324451"/>
            <a:ext cx="11170508" cy="707886"/>
          </a:xfrm>
          <a:prstGeom prst="rect">
            <a:avLst/>
          </a:prstGeom>
          <a:solidFill>
            <a:schemeClr val="bg1"/>
          </a:solidFill>
          <a:effectLst>
            <a:glow rad="139700">
              <a:schemeClr val="accent4">
                <a:satMod val="175000"/>
                <a:alpha val="40000"/>
              </a:schemeClr>
            </a:glow>
            <a:outerShdw blurRad="241300" dist="177800" dir="3660000" algn="t" rotWithShape="0">
              <a:prstClr val="black">
                <a:alpha val="47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cs-CZ" sz="2000" b="1" i="1" dirty="0" smtClean="0">
                <a:solidFill>
                  <a:schemeClr val="bg2">
                    <a:lumMod val="50000"/>
                  </a:schemeClr>
                </a:solidFill>
              </a:rPr>
              <a:t>Po kladném vyřízení všech CITES formalit lze pro přepravu jeseterů a </a:t>
            </a:r>
            <a:r>
              <a:rPr lang="cs-CZ" sz="2000" b="1" i="1" dirty="0" err="1" smtClean="0">
                <a:solidFill>
                  <a:schemeClr val="bg2">
                    <a:lumMod val="50000"/>
                  </a:schemeClr>
                </a:solidFill>
              </a:rPr>
              <a:t>veslonosů</a:t>
            </a:r>
            <a:r>
              <a:rPr lang="cs-CZ" sz="2000" b="1" i="1" dirty="0" smtClean="0">
                <a:solidFill>
                  <a:schemeClr val="bg2">
                    <a:lumMod val="50000"/>
                  </a:schemeClr>
                </a:solidFill>
              </a:rPr>
              <a:t> využít letecké přepravy – hlavně pro oplozené jikry.</a:t>
            </a:r>
            <a:endParaRPr lang="cs-CZ" sz="20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" y="2356021"/>
            <a:ext cx="12191999" cy="2246769"/>
          </a:xfrm>
          <a:prstGeom prst="rect">
            <a:avLst/>
          </a:prstGeom>
          <a:solidFill>
            <a:schemeClr val="bg1"/>
          </a:solidFill>
          <a:effectLst>
            <a:glow rad="139700">
              <a:schemeClr val="accent4">
                <a:satMod val="175000"/>
                <a:alpha val="40000"/>
              </a:schemeClr>
            </a:glow>
            <a:outerShdw blurRad="241300" dist="177800" dir="3660000" algn="t" rotWithShape="0">
              <a:prstClr val="black">
                <a:alpha val="47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457200" indent="-457200" algn="l">
              <a:spcAft>
                <a:spcPts val="1200"/>
              </a:spcAft>
              <a:buFont typeface="Arial" pitchFamily="34" charset="0"/>
              <a:buChar char="•"/>
            </a:pPr>
            <a:r>
              <a:rPr lang="cs-CZ" sz="2000" b="1" i="1" dirty="0" smtClean="0">
                <a:solidFill>
                  <a:schemeClr val="bg2">
                    <a:lumMod val="50000"/>
                  </a:schemeClr>
                </a:solidFill>
              </a:rPr>
              <a:t>Při exportu doporučuji využít firmy, které se běžně zabývají leteckým vývozem akvarijních ryb a znají potřebné dokumenty, spediční firmy na letišti, mohou mít slevy. </a:t>
            </a:r>
          </a:p>
          <a:p>
            <a:pPr marL="457200" indent="-457200" algn="l">
              <a:spcAft>
                <a:spcPts val="1200"/>
              </a:spcAft>
              <a:buFont typeface="Arial" pitchFamily="34" charset="0"/>
              <a:buChar char="•"/>
            </a:pPr>
            <a:r>
              <a:rPr lang="cs-CZ" sz="2000" b="1" i="1" dirty="0" smtClean="0">
                <a:solidFill>
                  <a:schemeClr val="bg2">
                    <a:lumMod val="50000"/>
                  </a:schemeClr>
                </a:solidFill>
              </a:rPr>
              <a:t>Vy, jako chovatel, musíte před exportem mít vyřízené veterinární dokumenty (dle vet. podmínek cílové země).</a:t>
            </a:r>
          </a:p>
          <a:p>
            <a:pPr marL="457200" indent="-457200" algn="l">
              <a:spcAft>
                <a:spcPts val="1200"/>
              </a:spcAft>
              <a:buFont typeface="Arial" pitchFamily="34" charset="0"/>
              <a:buChar char="•"/>
            </a:pPr>
            <a:r>
              <a:rPr lang="cs-CZ" sz="2000" b="1" i="1" dirty="0" smtClean="0">
                <a:solidFill>
                  <a:schemeClr val="bg2">
                    <a:lumMod val="50000"/>
                  </a:schemeClr>
                </a:solidFill>
              </a:rPr>
              <a:t>Po odbavení zásilky na letišti je důležité mít AWB a kopii co nejrychleji e-mailem poslat příjemci. Umožní to rychlejší vyzvednutí na cílovém letišti.</a:t>
            </a:r>
            <a:endParaRPr lang="cs-CZ" sz="20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532238" y="4926474"/>
            <a:ext cx="9127524" cy="707886"/>
          </a:xfrm>
          <a:prstGeom prst="rect">
            <a:avLst/>
          </a:prstGeom>
          <a:solidFill>
            <a:schemeClr val="bg1"/>
          </a:solidFill>
          <a:effectLst>
            <a:glow rad="139700">
              <a:schemeClr val="accent4">
                <a:satMod val="175000"/>
                <a:alpha val="40000"/>
              </a:schemeClr>
            </a:glow>
            <a:outerShdw blurRad="241300" dist="177800" dir="3660000" algn="t" rotWithShape="0">
              <a:prstClr val="black">
                <a:alpha val="47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457200" indent="-457200" algn="ctr">
              <a:spcAft>
                <a:spcPts val="1200"/>
              </a:spcAft>
              <a:buFont typeface="Arial" pitchFamily="34" charset="0"/>
              <a:buChar char="•"/>
            </a:pPr>
            <a:r>
              <a:rPr lang="cs-CZ" sz="2000" b="1" i="1" dirty="0" smtClean="0">
                <a:solidFill>
                  <a:schemeClr val="bg2">
                    <a:lumMod val="50000"/>
                  </a:schemeClr>
                </a:solidFill>
              </a:rPr>
              <a:t>Při importu ryb zvážit vhodné cílové letiště pro vyzvednutí – nezbytná veterinární kontrola!</a:t>
            </a:r>
            <a:endParaRPr lang="cs-CZ" sz="20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372401"/>
      </p:ext>
    </p:extLst>
  </p:cSld>
  <p:clrMapOvr>
    <a:masterClrMapping/>
  </p:clrMapOvr>
  <p:transition spd="slow" advTm="5000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_1024x768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ul 1">
      <a:majorFont>
        <a:latin typeface="Gill Sans Light"/>
        <a:ea typeface=""/>
        <a:cs typeface=""/>
      </a:majorFont>
      <a:minorFont>
        <a:latin typeface="Gill Sans Light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charset="0"/>
            <a:sym typeface="Gill Sans Light" charset="0"/>
          </a:defRPr>
        </a:defPPr>
      </a:lstStyle>
    </a:lnDef>
  </a:objectDefaults>
  <a:extraClrSchemeLst>
    <a:extraClrScheme>
      <a:clrScheme name="Titul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 pruhy grey simple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2 pruhy grey simple">
      <a:majorFont>
        <a:latin typeface="Gill Sans Light"/>
        <a:ea typeface=""/>
        <a:cs typeface=""/>
      </a:majorFont>
      <a:minorFont>
        <a:latin typeface="Gill Sans Light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charset="0"/>
            <a:sym typeface="Gill Sans Light" charset="0"/>
          </a:defRPr>
        </a:defPPr>
      </a:lstStyle>
    </a:lnDef>
    <a:txDef>
      <a:spPr>
        <a:solidFill>
          <a:schemeClr val="bg1"/>
        </a:solidFill>
        <a:effectLst>
          <a:glow rad="139700">
            <a:schemeClr val="accent4">
              <a:satMod val="175000"/>
              <a:alpha val="40000"/>
            </a:schemeClr>
          </a:glow>
          <a:outerShdw blurRad="241300" dist="177800" dir="3660000" algn="t" rotWithShape="0">
            <a:prstClr val="black">
              <a:alpha val="47000"/>
            </a:prstClr>
          </a:outerShdw>
        </a:effectLst>
      </a:spPr>
      <a:bodyPr>
        <a:spAutoFit/>
      </a:bodyPr>
      <a:lstStyle>
        <a:defPPr marL="457200" indent="-457200" algn="l">
          <a:spcAft>
            <a:spcPts val="1200"/>
          </a:spcAft>
          <a:buFont typeface="Arial" pitchFamily="34" charset="0"/>
          <a:buChar char="•"/>
          <a:defRPr sz="2800" b="1" i="1" dirty="0">
            <a:solidFill>
              <a:schemeClr val="bg2">
                <a:lumMod val="50000"/>
              </a:schemeClr>
            </a:solidFill>
          </a:defRPr>
        </a:defPPr>
      </a:lstStyle>
    </a:txDef>
  </a:objectDefaults>
  <a:extraClrSchemeLst>
    <a:extraClrScheme>
      <a:clrScheme name="2 pruhy grey simp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</TotalTime>
  <Words>342</Words>
  <Application>Microsoft Office PowerPoint</Application>
  <PresentationFormat>Širokoúhlá obrazovka</PresentationFormat>
  <Paragraphs>49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8</vt:i4>
      </vt:variant>
    </vt:vector>
  </HeadingPairs>
  <TitlesOfParts>
    <vt:vector size="16" baseType="lpstr">
      <vt:lpstr>Arial</vt:lpstr>
      <vt:lpstr>Arial Rounded MT Bold</vt:lpstr>
      <vt:lpstr>Calibri</vt:lpstr>
      <vt:lpstr>Clara Sans</vt:lpstr>
      <vt:lpstr>Gill Sans Light</vt:lpstr>
      <vt:lpstr>ヒラギノ角ゴ Pro W3</vt:lpstr>
      <vt:lpstr>prezentace_1024x768</vt:lpstr>
      <vt:lpstr>2 pruhy grey simple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David Gela</dc:creator>
  <cp:lastModifiedBy>David Gela</cp:lastModifiedBy>
  <cp:revision>24</cp:revision>
  <dcterms:created xsi:type="dcterms:W3CDTF">2016-10-26T05:55:34Z</dcterms:created>
  <dcterms:modified xsi:type="dcterms:W3CDTF">2017-02-15T12:58:48Z</dcterms:modified>
</cp:coreProperties>
</file>