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05.06.2021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05.06.2021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Exodus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Exodus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24128"/>
            <a:ext cx="9623425" cy="5984685"/>
          </a:xfrm>
        </p:spPr>
        <p:txBody>
          <a:bodyPr/>
          <a:lstStyle/>
          <a:p>
            <a:r>
              <a:rPr lang="en-US" dirty="0" smtClean="0"/>
              <a:t>1:1–15:21 </a:t>
            </a:r>
            <a:r>
              <a:rPr lang="en-US" dirty="0" smtClean="0"/>
              <a:t>The </a:t>
            </a:r>
            <a:r>
              <a:rPr lang="en-US" dirty="0"/>
              <a:t>Conflict with the King(s) of </a:t>
            </a:r>
            <a:r>
              <a:rPr lang="en-US" dirty="0" smtClean="0"/>
              <a:t>Egypt</a:t>
            </a:r>
            <a:endParaRPr lang="en-US" dirty="0" smtClean="0"/>
          </a:p>
          <a:p>
            <a:r>
              <a:rPr lang="cs-CZ" dirty="0" smtClean="0"/>
              <a:t>15:22–18:27</a:t>
            </a:r>
            <a:r>
              <a:rPr lang="en-US" dirty="0" smtClean="0"/>
              <a:t> </a:t>
            </a:r>
            <a:r>
              <a:rPr lang="en-US" dirty="0" smtClean="0"/>
              <a:t>In the Wilderness</a:t>
            </a:r>
            <a:endParaRPr lang="en-US" dirty="0" smtClean="0"/>
          </a:p>
          <a:p>
            <a:r>
              <a:rPr lang="en-US" dirty="0" smtClean="0"/>
              <a:t>19:1 </a:t>
            </a:r>
            <a:r>
              <a:rPr lang="en-US" dirty="0" smtClean="0"/>
              <a:t>– 40:38 </a:t>
            </a:r>
            <a:r>
              <a:rPr lang="en-US" dirty="0" smtClean="0"/>
              <a:t>At </a:t>
            </a:r>
            <a:r>
              <a:rPr lang="en-US" dirty="0"/>
              <a:t>Sinai: God’s Presence and Covenant with </a:t>
            </a:r>
            <a:r>
              <a:rPr lang="en-US" dirty="0" smtClean="0"/>
              <a:t>Israel</a:t>
            </a:r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05.06.2021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Conflict </a:t>
            </a:r>
            <a:r>
              <a:rPr lang="en-US" dirty="0" smtClean="0"/>
              <a:t>with Egypt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1:1–15:21 The Conflict with the King(s) of Egypt </a:t>
            </a:r>
            <a:endParaRPr lang="en-US" dirty="0" smtClean="0"/>
          </a:p>
          <a:p>
            <a:pPr lvl="1"/>
            <a:r>
              <a:rPr lang="en-US" dirty="0" smtClean="0"/>
              <a:t>1:1-4:31 Israel’s Suffering in Egypt and the Call of Moses </a:t>
            </a:r>
          </a:p>
          <a:p>
            <a:pPr lvl="2"/>
            <a:r>
              <a:rPr lang="cs-CZ" dirty="0" smtClean="0"/>
              <a:t>1:1-2:25 </a:t>
            </a:r>
            <a:r>
              <a:rPr lang="cs-CZ" dirty="0" err="1"/>
              <a:t>Israel</a:t>
            </a:r>
            <a:r>
              <a:rPr lang="cs-CZ" dirty="0"/>
              <a:t> in Egypt </a:t>
            </a:r>
          </a:p>
          <a:p>
            <a:pPr lvl="2"/>
            <a:r>
              <a:rPr lang="en-US" dirty="0"/>
              <a:t>3:1-4:31 The Call of Moses </a:t>
            </a:r>
          </a:p>
          <a:p>
            <a:pPr lvl="1"/>
            <a:r>
              <a:rPr lang="cs-CZ" dirty="0"/>
              <a:t>5:1-15:21 </a:t>
            </a:r>
            <a:r>
              <a:rPr lang="cs-CZ" dirty="0" err="1"/>
              <a:t>Out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Egypt! </a:t>
            </a:r>
          </a:p>
          <a:p>
            <a:pPr lvl="2"/>
            <a:r>
              <a:rPr lang="cs-CZ" dirty="0"/>
              <a:t>5:1-6:27 </a:t>
            </a:r>
            <a:r>
              <a:rPr lang="cs-CZ" dirty="0" err="1"/>
              <a:t>Pharaoh’s</a:t>
            </a:r>
            <a:r>
              <a:rPr lang="cs-CZ" dirty="0"/>
              <a:t> </a:t>
            </a:r>
            <a:r>
              <a:rPr lang="cs-CZ" dirty="0" err="1"/>
              <a:t>First</a:t>
            </a:r>
            <a:r>
              <a:rPr lang="cs-CZ" dirty="0"/>
              <a:t> “No” </a:t>
            </a:r>
          </a:p>
          <a:p>
            <a:pPr lvl="2"/>
            <a:r>
              <a:rPr lang="en-US" dirty="0"/>
              <a:t>6:28-13:16 The Signs for </a:t>
            </a:r>
            <a:r>
              <a:rPr lang="en-US" dirty="0" smtClean="0"/>
              <a:t>Egypt (or “The Plague Narrative”) and </a:t>
            </a:r>
            <a:r>
              <a:rPr lang="en-US" dirty="0"/>
              <a:t>the “Going Out</a:t>
            </a:r>
            <a:r>
              <a:rPr lang="en-US" dirty="0" smtClean="0"/>
              <a:t>”  </a:t>
            </a:r>
            <a:endParaRPr lang="en-US" dirty="0"/>
          </a:p>
          <a:p>
            <a:pPr lvl="2"/>
            <a:r>
              <a:rPr lang="cs-CZ" dirty="0"/>
              <a:t>13:17-15:21 </a:t>
            </a:r>
            <a:r>
              <a:rPr lang="cs-CZ" dirty="0" err="1"/>
              <a:t>Crossing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Sea</a:t>
            </a:r>
            <a:r>
              <a:rPr lang="cs-CZ" dirty="0"/>
              <a:t> </a:t>
            </a:r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386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Wilderness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Wilderness</a:t>
            </a:r>
            <a:endParaRPr lang="en-US" dirty="0" smtClean="0"/>
          </a:p>
          <a:p>
            <a:pPr lvl="1"/>
            <a:r>
              <a:rPr lang="cs-CZ" dirty="0" smtClean="0"/>
              <a:t>15:22-27 </a:t>
            </a:r>
            <a:r>
              <a:rPr lang="cs-CZ" dirty="0" err="1"/>
              <a:t>Testing</a:t>
            </a:r>
            <a:r>
              <a:rPr lang="cs-CZ" dirty="0"/>
              <a:t> </a:t>
            </a:r>
            <a:r>
              <a:rPr lang="cs-CZ" dirty="0" err="1"/>
              <a:t>Israel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Marah</a:t>
            </a:r>
            <a:r>
              <a:rPr lang="cs-CZ" dirty="0"/>
              <a:t> </a:t>
            </a:r>
          </a:p>
          <a:p>
            <a:pPr lvl="1"/>
            <a:r>
              <a:rPr lang="en-US" dirty="0"/>
              <a:t>16:1-36 Manna and the Seventh Day </a:t>
            </a:r>
          </a:p>
          <a:p>
            <a:pPr lvl="1"/>
            <a:r>
              <a:rPr lang="en-US" dirty="0"/>
              <a:t>17:1-7 Place of “Testing” and “Strife” </a:t>
            </a:r>
          </a:p>
          <a:p>
            <a:pPr lvl="1"/>
            <a:r>
              <a:rPr lang="cs-CZ" dirty="0"/>
              <a:t>17:8-16 </a:t>
            </a:r>
            <a:r>
              <a:rPr lang="cs-CZ" dirty="0" err="1"/>
              <a:t>Battle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Amalek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18:1-27 </a:t>
            </a:r>
            <a:r>
              <a:rPr lang="cs-CZ" dirty="0" err="1"/>
              <a:t>Jethro’s</a:t>
            </a:r>
            <a:r>
              <a:rPr lang="cs-CZ" dirty="0"/>
              <a:t> Visit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627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At </a:t>
            </a:r>
            <a:r>
              <a:rPr lang="cs-CZ" dirty="0" err="1"/>
              <a:t>Sinai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19:1-40:38 At Sinai: God’s Presence and Covenant with </a:t>
            </a:r>
            <a:r>
              <a:rPr lang="en-US" dirty="0" smtClean="0"/>
              <a:t>Israel</a:t>
            </a:r>
          </a:p>
          <a:p>
            <a:pPr lvl="1"/>
            <a:r>
              <a:rPr lang="en-US" dirty="0"/>
              <a:t>19:1-24:18 Making of the Sinai Covenant </a:t>
            </a:r>
          </a:p>
          <a:p>
            <a:pPr lvl="1"/>
            <a:r>
              <a:rPr lang="cs-CZ" dirty="0"/>
              <a:t>25:1-31:18 </a:t>
            </a:r>
            <a:r>
              <a:rPr lang="cs-CZ" dirty="0" err="1"/>
              <a:t>Plan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God’s</a:t>
            </a:r>
            <a:r>
              <a:rPr lang="cs-CZ" dirty="0"/>
              <a:t> Presence in </a:t>
            </a:r>
            <a:r>
              <a:rPr lang="cs-CZ" dirty="0" err="1"/>
              <a:t>Israel</a:t>
            </a:r>
            <a:r>
              <a:rPr lang="cs-CZ" dirty="0"/>
              <a:t> </a:t>
            </a:r>
          </a:p>
          <a:p>
            <a:pPr lvl="1"/>
            <a:r>
              <a:rPr lang="en-US" dirty="0"/>
              <a:t>32:1-34:35 God’s Covenant and Presence Questioned and Re-negotiated </a:t>
            </a:r>
          </a:p>
          <a:p>
            <a:pPr lvl="1"/>
            <a:r>
              <a:rPr lang="en-US" dirty="0"/>
              <a:t>35:1-40:38 God’s Glory Comes Down to the Sanctuary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20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145</TotalTime>
  <Words>177</Words>
  <Application>Microsoft Office PowerPoint</Application>
  <PresentationFormat>Vlastní</PresentationFormat>
  <Paragraphs>37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Clara Sans</vt:lpstr>
      <vt:lpstr>JU_OPVVV</vt:lpstr>
      <vt:lpstr>Exodus</vt:lpstr>
      <vt:lpstr>Exodus</vt:lpstr>
      <vt:lpstr>The Conflict with Egypt</vt:lpstr>
      <vt:lpstr>In the Wilderness</vt:lpstr>
      <vt:lpstr>At Sinai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Viktor Ber</cp:lastModifiedBy>
  <cp:revision>24</cp:revision>
  <dcterms:created xsi:type="dcterms:W3CDTF">2017-07-17T18:52:59Z</dcterms:created>
  <dcterms:modified xsi:type="dcterms:W3CDTF">2021-06-05T15:12:47Z</dcterms:modified>
</cp:coreProperties>
</file>