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05.06.2021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05.06.2021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05.06.2021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05.06.2021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Joshua and Judges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Joshua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024128"/>
            <a:ext cx="9623425" cy="5984685"/>
          </a:xfrm>
        </p:spPr>
        <p:txBody>
          <a:bodyPr/>
          <a:lstStyle/>
          <a:p>
            <a:r>
              <a:rPr lang="cs-CZ" dirty="0" smtClean="0"/>
              <a:t>1–12</a:t>
            </a:r>
            <a:r>
              <a:rPr lang="en-US" dirty="0" smtClean="0"/>
              <a:t> 	Israel’s </a:t>
            </a:r>
            <a:r>
              <a:rPr lang="en-US" dirty="0"/>
              <a:t>military conquest of </a:t>
            </a:r>
            <a:r>
              <a:rPr lang="en-US" dirty="0" smtClean="0"/>
              <a:t>the </a:t>
            </a:r>
            <a:r>
              <a:rPr lang="cs-CZ" dirty="0" err="1" smtClean="0"/>
              <a:t>land</a:t>
            </a:r>
            <a:endParaRPr lang="en-US" dirty="0" smtClean="0"/>
          </a:p>
          <a:p>
            <a:r>
              <a:rPr lang="cs-CZ" dirty="0" smtClean="0"/>
              <a:t>1</a:t>
            </a:r>
            <a:r>
              <a:rPr lang="en-US" dirty="0" smtClean="0"/>
              <a:t>3</a:t>
            </a:r>
            <a:r>
              <a:rPr lang="cs-CZ" dirty="0" smtClean="0"/>
              <a:t>–</a:t>
            </a:r>
            <a:r>
              <a:rPr lang="en-US" dirty="0" smtClean="0"/>
              <a:t>2</a:t>
            </a:r>
            <a:r>
              <a:rPr lang="cs-CZ" dirty="0" smtClean="0"/>
              <a:t>2</a:t>
            </a:r>
            <a:r>
              <a:rPr lang="en-US" dirty="0"/>
              <a:t> </a:t>
            </a:r>
            <a:r>
              <a:rPr lang="en-US" dirty="0" smtClean="0"/>
              <a:t>	Distribution </a:t>
            </a:r>
            <a:r>
              <a:rPr lang="en-US" dirty="0"/>
              <a:t>of the l</a:t>
            </a:r>
            <a:r>
              <a:rPr lang="en-US" dirty="0" smtClean="0"/>
              <a:t>and</a:t>
            </a:r>
          </a:p>
          <a:p>
            <a:r>
              <a:rPr lang="en-US" dirty="0" smtClean="0"/>
              <a:t>23</a:t>
            </a:r>
            <a:r>
              <a:rPr lang="cs-CZ" dirty="0" smtClean="0"/>
              <a:t>–</a:t>
            </a:r>
            <a:r>
              <a:rPr lang="en-US" dirty="0" smtClean="0"/>
              <a:t>24 	Conclusion</a:t>
            </a:r>
          </a:p>
          <a:p>
            <a:endParaRPr lang="en-US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05.06.2021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1:1–2:5</a:t>
            </a:r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Prologue</a:t>
            </a:r>
          </a:p>
          <a:p>
            <a:r>
              <a:rPr lang="cs-CZ" dirty="0"/>
              <a:t>2:6–16:31 </a:t>
            </a:r>
            <a:r>
              <a:rPr lang="en-US" dirty="0" smtClean="0"/>
              <a:t>The </a:t>
            </a:r>
            <a:r>
              <a:rPr lang="en-US" dirty="0" smtClean="0"/>
              <a:t>Accounts of </a:t>
            </a:r>
            <a:r>
              <a:rPr lang="en-US" dirty="0" smtClean="0"/>
              <a:t>Judges</a:t>
            </a:r>
          </a:p>
          <a:p>
            <a:r>
              <a:rPr lang="cs-CZ" dirty="0" smtClean="0"/>
              <a:t>17:1–21:25 </a:t>
            </a:r>
            <a:r>
              <a:rPr lang="en-US" dirty="0" smtClean="0"/>
              <a:t>	The</a:t>
            </a:r>
            <a:r>
              <a:rPr lang="cs-CZ" dirty="0" smtClean="0"/>
              <a:t> </a:t>
            </a:r>
            <a:r>
              <a:rPr lang="en-US" dirty="0" smtClean="0"/>
              <a:t>Epilogue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2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2:6–16:31 </a:t>
            </a:r>
            <a:r>
              <a:rPr lang="en-US" dirty="0"/>
              <a:t>The Accounts of </a:t>
            </a:r>
            <a:r>
              <a:rPr lang="en-US" dirty="0" smtClean="0"/>
              <a:t>Judges – Major Judges</a:t>
            </a:r>
            <a:endParaRPr lang="en-US" dirty="0"/>
          </a:p>
          <a:p>
            <a:pPr lvl="1"/>
            <a:r>
              <a:rPr lang="cs-CZ" dirty="0"/>
              <a:t>3:9–11</a:t>
            </a:r>
            <a:r>
              <a:rPr lang="en-US" dirty="0"/>
              <a:t> </a:t>
            </a:r>
            <a:r>
              <a:rPr lang="en-US" dirty="0" err="1"/>
              <a:t>Othniel</a:t>
            </a:r>
            <a:endParaRPr lang="en-US" dirty="0"/>
          </a:p>
          <a:p>
            <a:pPr lvl="1"/>
            <a:r>
              <a:rPr lang="cs-CZ" dirty="0"/>
              <a:t>3:11–29</a:t>
            </a:r>
            <a:r>
              <a:rPr lang="en-US" dirty="0"/>
              <a:t> Ehud</a:t>
            </a:r>
          </a:p>
          <a:p>
            <a:pPr lvl="1"/>
            <a:r>
              <a:rPr lang="en-US" dirty="0" smtClean="0"/>
              <a:t>4:1</a:t>
            </a:r>
            <a:r>
              <a:rPr lang="cs-CZ" dirty="0"/>
              <a:t>–</a:t>
            </a:r>
            <a:r>
              <a:rPr lang="en-US" dirty="0"/>
              <a:t>5:31 Deborah and Barak</a:t>
            </a:r>
          </a:p>
          <a:p>
            <a:pPr lvl="1"/>
            <a:r>
              <a:rPr lang="en-US" dirty="0"/>
              <a:t>6:1</a:t>
            </a:r>
            <a:r>
              <a:rPr lang="cs-CZ" dirty="0"/>
              <a:t>–</a:t>
            </a:r>
            <a:r>
              <a:rPr lang="en-US" dirty="0"/>
              <a:t>8:35 Gideon</a:t>
            </a:r>
          </a:p>
          <a:p>
            <a:pPr lvl="1"/>
            <a:r>
              <a:rPr lang="en-US" dirty="0" smtClean="0"/>
              <a:t>11:1–12:7 </a:t>
            </a:r>
            <a:r>
              <a:rPr lang="en-US" dirty="0"/>
              <a:t>Jephthah </a:t>
            </a:r>
          </a:p>
          <a:p>
            <a:pPr lvl="1"/>
            <a:r>
              <a:rPr lang="en-US" dirty="0"/>
              <a:t>13–16 Samson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164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 Abimelech’s Royal Intermezzo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Minor Judges</a:t>
            </a:r>
          </a:p>
          <a:p>
            <a:pPr lvl="1"/>
            <a:r>
              <a:rPr lang="en-US" dirty="0" smtClean="0"/>
              <a:t>3:31 </a:t>
            </a:r>
            <a:r>
              <a:rPr lang="en-US" dirty="0" err="1" smtClean="0"/>
              <a:t>Shamgar</a:t>
            </a:r>
            <a:endParaRPr lang="en-US" dirty="0" smtClean="0"/>
          </a:p>
          <a:p>
            <a:pPr lvl="1"/>
            <a:r>
              <a:rPr lang="cs-CZ" dirty="0" smtClean="0"/>
              <a:t>10:1–5</a:t>
            </a:r>
            <a:r>
              <a:rPr lang="en-US" dirty="0" smtClean="0"/>
              <a:t> </a:t>
            </a:r>
            <a:r>
              <a:rPr lang="en-US" dirty="0" err="1" smtClean="0"/>
              <a:t>Tola</a:t>
            </a:r>
            <a:r>
              <a:rPr lang="en-US" dirty="0" smtClean="0"/>
              <a:t> and Jair</a:t>
            </a:r>
          </a:p>
          <a:p>
            <a:pPr lvl="1"/>
            <a:r>
              <a:rPr lang="en-US" dirty="0"/>
              <a:t>12:8–15 </a:t>
            </a:r>
            <a:r>
              <a:rPr lang="en-US" dirty="0" err="1" smtClean="0"/>
              <a:t>Ibzan</a:t>
            </a:r>
            <a:r>
              <a:rPr lang="en-US" dirty="0"/>
              <a:t>, Elon, </a:t>
            </a:r>
            <a:r>
              <a:rPr lang="en-US"/>
              <a:t>and </a:t>
            </a:r>
            <a:r>
              <a:rPr lang="en-US" smtClean="0"/>
              <a:t>Abdon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05.06.2021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6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85</TotalTime>
  <Words>70</Words>
  <Application>Microsoft Office PowerPoint</Application>
  <PresentationFormat>Vlastní</PresentationFormat>
  <Paragraphs>32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Clara Sans</vt:lpstr>
      <vt:lpstr>JU_OPVVV</vt:lpstr>
      <vt:lpstr>Joshua and Judges</vt:lpstr>
      <vt:lpstr>Joshua</vt:lpstr>
      <vt:lpstr>Judges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Viktor Ber</cp:lastModifiedBy>
  <cp:revision>15</cp:revision>
  <dcterms:created xsi:type="dcterms:W3CDTF">2017-07-17T18:52:59Z</dcterms:created>
  <dcterms:modified xsi:type="dcterms:W3CDTF">2021-06-05T20:47:45Z</dcterms:modified>
</cp:coreProperties>
</file>