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0968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9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602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361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181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897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4219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6240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399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4841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6155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162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Lidská práva: Přístupy a výklady</a:t>
            </a:r>
            <a:br>
              <a:rPr lang="cs-CZ" dirty="0"/>
            </a:br>
            <a:r>
              <a:rPr lang="cs-CZ" dirty="0"/>
              <a:t>Úvod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/>
              <a:t>Zuzana Svobodová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290266"/>
          </a:xfrm>
        </p:spPr>
        <p:txBody>
          <a:bodyPr>
            <a:normAutofit/>
          </a:bodyPr>
          <a:lstStyle/>
          <a:p>
            <a:r>
              <a:rPr lang="cs-CZ" dirty="0"/>
              <a:t>Základní informace o předmětu</a:t>
            </a:r>
            <a:br>
              <a:rPr lang="cs-CZ" dirty="0"/>
            </a:br>
            <a:r>
              <a:rPr lang="cs-CZ" i="1" dirty="0"/>
              <a:t>Lidská práva: Přístupy a výklady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3284984"/>
            <a:ext cx="10972800" cy="2841180"/>
          </a:xfrm>
        </p:spPr>
        <p:txBody>
          <a:bodyPr/>
          <a:lstStyle/>
          <a:p>
            <a:r>
              <a:rPr lang="cs-CZ" dirty="0"/>
              <a:t>Proč toto téma?</a:t>
            </a:r>
          </a:p>
          <a:p>
            <a:pPr marL="0" indent="0"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literatura k tématu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268760"/>
            <a:ext cx="10972800" cy="5328592"/>
          </a:xfrm>
        </p:spPr>
        <p:txBody>
          <a:bodyPr>
            <a:noAutofit/>
          </a:bodyPr>
          <a:lstStyle/>
          <a:p>
            <a:r>
              <a:rPr lang="cs-CZ" sz="2400" dirty="0"/>
              <a:t>SOUSEDÍK, Stanislav.</a:t>
            </a:r>
            <a:r>
              <a:rPr lang="cs-CZ" sz="2400" i="1" dirty="0"/>
              <a:t> Svoboda a lidská práva: jejich přirozenoprávní základ: esej</a:t>
            </a:r>
            <a:r>
              <a:rPr lang="cs-CZ" sz="2400" dirty="0"/>
              <a:t>. Vyd. 1. Praha: Vyšehrad, 2010, 131 s. ISBN 9788074290367.</a:t>
            </a:r>
          </a:p>
          <a:p>
            <a:r>
              <a:rPr lang="cs-CZ" sz="2400" dirty="0"/>
              <a:t>KOMÁRKOVÁ, Božena.</a:t>
            </a:r>
            <a:r>
              <a:rPr lang="cs-CZ" sz="2400" i="1" dirty="0"/>
              <a:t> Původ a význam lidských práv</a:t>
            </a:r>
            <a:r>
              <a:rPr lang="cs-CZ" sz="2400" dirty="0"/>
              <a:t>. 1. </a:t>
            </a:r>
            <a:r>
              <a:rPr lang="cs-CZ" sz="2400" dirty="0" err="1"/>
              <a:t>vyd</a:t>
            </a:r>
            <a:r>
              <a:rPr lang="cs-CZ" sz="2400" dirty="0"/>
              <a:t>. Praha: SPN, 1990, 234 s. ISBN 8004253849.</a:t>
            </a:r>
          </a:p>
          <a:p>
            <a:r>
              <a:rPr lang="cs-CZ" sz="2400" i="1" dirty="0"/>
              <a:t>Rozumíme lidským právům?: výchova k lidským právům a záruky lidských práv v Ústavě České republiky</a:t>
            </a:r>
            <a:r>
              <a:rPr lang="cs-CZ" sz="2400" dirty="0"/>
              <a:t>. Praha: Evropské informační středisko Univerzity Karlovy, 1994, 140 s. ISBN 8090122140.</a:t>
            </a:r>
          </a:p>
          <a:p>
            <a:r>
              <a:rPr lang="cs-CZ" sz="2400" dirty="0"/>
              <a:t>SVOBODA, Petr, Pavel ONDŘEJEK a Petr ŠUSTEK.</a:t>
            </a:r>
            <a:r>
              <a:rPr lang="cs-CZ" sz="2400" i="1" dirty="0"/>
              <a:t> Filozofické a právně teoretické aspekty lidských práv</a:t>
            </a:r>
            <a:r>
              <a:rPr lang="cs-CZ" sz="2400" dirty="0"/>
              <a:t>. Praha: Univerzita Karlova v Praze, Právnická fakulta, 2013, 120 s. ISBN 9788087146880.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literatura k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Dostupná na URL:</a:t>
            </a:r>
          </a:p>
          <a:p>
            <a:pPr>
              <a:buNone/>
            </a:pPr>
            <a:r>
              <a:rPr lang="cs-CZ" dirty="0"/>
              <a:t>https://www.citacepro.com/slozka/sqXBA4dK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4071FA9-857F-40C6-B6E5-B6E5FAB86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386" y="2952899"/>
            <a:ext cx="1668108" cy="2516063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375DBA01-04FF-42F9-ABB3-B5E60413E697}"/>
              </a:ext>
            </a:extLst>
          </p:cNvPr>
          <p:cNvSpPr txBox="1"/>
          <p:nvPr/>
        </p:nvSpPr>
        <p:spPr>
          <a:xfrm>
            <a:off x="335360" y="5468963"/>
            <a:ext cx="33261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https://doi-org.ezproxy.is.cuni.cz/10.4337/9781789909890</a:t>
            </a:r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9F2EC17E-773D-4064-9A22-52C2775832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2679" y="2952898"/>
            <a:ext cx="1677375" cy="2516063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8E621EEA-05A3-45F6-ADA6-3970EE65FCAF}"/>
              </a:ext>
            </a:extLst>
          </p:cNvPr>
          <p:cNvSpPr txBox="1"/>
          <p:nvPr/>
        </p:nvSpPr>
        <p:spPr>
          <a:xfrm>
            <a:off x="4419600" y="5482939"/>
            <a:ext cx="332616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https://search.ebscohost.com/login.aspx?direct=true&amp;AuthType=ip,shib&amp;db=nlebk&amp;AN=1594980&amp;lang=cs&amp;site=ehost-live&amp;scope=site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55AE4AC2-0B8C-43AC-BD75-91CBA22A09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0239" y="2952899"/>
            <a:ext cx="1677375" cy="2530040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DE08B031-C0C2-4328-9439-9C516AD5AF46}"/>
              </a:ext>
            </a:extLst>
          </p:cNvPr>
          <p:cNvSpPr txBox="1"/>
          <p:nvPr/>
        </p:nvSpPr>
        <p:spPr>
          <a:xfrm>
            <a:off x="8521213" y="5468961"/>
            <a:ext cx="33261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https://doi-org.ezproxy.is.cuni.cz/10.4337/9781788974172</a:t>
            </a:r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Lidská práva jako obsah různých vědních disciplín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teologie</a:t>
            </a:r>
          </a:p>
          <a:p>
            <a:r>
              <a:rPr lang="cs-CZ" dirty="0"/>
              <a:t>filosofie</a:t>
            </a:r>
          </a:p>
          <a:p>
            <a:r>
              <a:rPr lang="cs-CZ" dirty="0"/>
              <a:t>právo</a:t>
            </a:r>
          </a:p>
          <a:p>
            <a:r>
              <a:rPr lang="cs-CZ" dirty="0"/>
              <a:t>???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Téma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 křesťanské etice ?</a:t>
            </a:r>
          </a:p>
          <a:p>
            <a:r>
              <a:rPr lang="cs-CZ" dirty="0"/>
              <a:t>v etice?</a:t>
            </a:r>
          </a:p>
          <a:p>
            <a:r>
              <a:rPr lang="cs-CZ" dirty="0"/>
              <a:t>v teologii?</a:t>
            </a:r>
          </a:p>
          <a:p>
            <a:r>
              <a:rPr lang="cs-CZ" dirty="0"/>
              <a:t>v právu?</a:t>
            </a:r>
          </a:p>
          <a:p>
            <a:r>
              <a:rPr lang="cs-CZ" dirty="0"/>
              <a:t>ve vědách o člověku („</a:t>
            </a:r>
            <a:r>
              <a:rPr lang="cs-CZ" dirty="0" err="1"/>
              <a:t>Humanities</a:t>
            </a:r>
            <a:r>
              <a:rPr lang="cs-CZ" dirty="0"/>
              <a:t>“)?</a:t>
            </a:r>
          </a:p>
          <a:p>
            <a:r>
              <a:rPr lang="cs-CZ" dirty="0"/>
              <a:t>ve společenských vědách?</a:t>
            </a:r>
          </a:p>
          <a:p>
            <a:pPr>
              <a:buNone/>
            </a:pPr>
            <a:r>
              <a:rPr lang="cs-CZ" dirty="0"/>
              <a:t>(„humanitní a společenské vědy“ – rozdíl?)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Různé přístupy a výklady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alibri" pitchFamily="34" charset="0"/>
              <a:buChar char="→"/>
            </a:pPr>
            <a:r>
              <a:rPr lang="cs-CZ" dirty="0"/>
              <a:t>předmět je zaměřen na různé přístupy k tématu lidských práv, na různé typy výkladů – interpretací lidských práv</a:t>
            </a:r>
          </a:p>
          <a:p>
            <a:pPr>
              <a:buFont typeface="Calibri" pitchFamily="34" charset="0"/>
              <a:buChar char="→"/>
            </a:pPr>
            <a:r>
              <a:rPr lang="cs-CZ" dirty="0"/>
              <a:t>předmět lze splnit písemnou prací buď na téma „Teologie a lidská práva“, nebo na téma „Filosofie a lidská práva“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336</Words>
  <Application>Microsoft Office PowerPoint</Application>
  <PresentationFormat>Širokoúhlá obrazovka</PresentationFormat>
  <Paragraphs>31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Open Sans</vt:lpstr>
      <vt:lpstr>Motiv sady Office</vt:lpstr>
      <vt:lpstr>Lidská práva: Přístupy a výklady Úvod</vt:lpstr>
      <vt:lpstr>Základní informace o předmětu Lidská práva: Přístupy a výklady</vt:lpstr>
      <vt:lpstr>Základní literatura k tématu</vt:lpstr>
      <vt:lpstr>Další literatura k předmětu</vt:lpstr>
      <vt:lpstr>Lidská práva jako obsah různých vědních disciplín</vt:lpstr>
      <vt:lpstr>Téma lidských práv</vt:lpstr>
      <vt:lpstr>Různé přístupy a výklady lidských práv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Lidská práva: Přístupy a výklady Úvod</dc:title>
  <dc:creator>Svobodová Zuzana PhDr. Ph.D.</dc:creator>
  <cp:lastModifiedBy>Svobodová Zuzana PhDr. Ph.D.</cp:lastModifiedBy>
  <cp:revision>1</cp:revision>
  <dcterms:created xsi:type="dcterms:W3CDTF">2021-11-19T12:36:27Z</dcterms:created>
  <dcterms:modified xsi:type="dcterms:W3CDTF">2021-11-19T12:37:23Z</dcterms:modified>
</cp:coreProperties>
</file>