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0" r:id="rId3"/>
    <p:sldId id="263" r:id="rId4"/>
    <p:sldId id="273" r:id="rId5"/>
    <p:sldId id="267" r:id="rId6"/>
    <p:sldId id="269" r:id="rId7"/>
    <p:sldId id="270" r:id="rId8"/>
    <p:sldId id="271" r:id="rId9"/>
    <p:sldId id="275" r:id="rId10"/>
    <p:sldId id="274" r:id="rId11"/>
    <p:sldId id="272" r:id="rId12"/>
    <p:sldId id="277" r:id="rId13"/>
    <p:sldId id="276" r:id="rId14"/>
    <p:sldId id="278" r:id="rId15"/>
    <p:sldId id="280" r:id="rId16"/>
    <p:sldId id="279" r:id="rId17"/>
    <p:sldId id="281" r:id="rId18"/>
    <p:sldId id="282" r:id="rId19"/>
    <p:sldId id="283" r:id="rId20"/>
    <p:sldId id="285" r:id="rId21"/>
    <p:sldId id="284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2909" autoAdjust="0"/>
  </p:normalViewPr>
  <p:slideViewPr>
    <p:cSldViewPr snapToGrid="0">
      <p:cViewPr varScale="1">
        <p:scale>
          <a:sx n="101" d="100"/>
          <a:sy n="101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F818-68E4-45F7-8D95-0665C479F8DA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1CAAF-62D3-49BE-B643-01132E210A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69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Guben, </a:t>
            </a:r>
            <a:r>
              <a:rPr lang="de-DE" dirty="0" err="1" smtClean="0"/>
              <a:t>oschatz</a:t>
            </a:r>
            <a:r>
              <a:rPr lang="de-DE" dirty="0" smtClean="0"/>
              <a:t>, </a:t>
            </a:r>
            <a:r>
              <a:rPr lang="de-DE" dirty="0" err="1" smtClean="0"/>
              <a:t>borna</a:t>
            </a:r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CAAF-62D3-49BE-B643-01132E210A1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1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1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69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67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2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74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6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9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3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22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4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5FCB5C-2C10-4567-9FDD-91AC0021988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F190CB-29BE-414B-91E2-3ABB7FCE2A34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Wiederholung</a:t>
            </a:r>
            <a:r>
              <a:rPr lang="cs-CZ" dirty="0" smtClean="0"/>
              <a:t>: E-</a:t>
            </a:r>
            <a:r>
              <a:rPr lang="cs-CZ" dirty="0" err="1" smtClean="0"/>
              <a:t>Laute</a:t>
            </a:r>
            <a:endParaRPr lang="de-DE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736" y="1846263"/>
            <a:ext cx="877685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693175"/>
            <a:ext cx="8486775" cy="50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48618"/>
          <a:stretch/>
        </p:blipFill>
        <p:spPr>
          <a:xfrm>
            <a:off x="1518725" y="2381251"/>
            <a:ext cx="8970621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300" y="590550"/>
            <a:ext cx="7334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Ich höre zu. </a:t>
            </a:r>
          </a:p>
          <a:p>
            <a:r>
              <a:rPr lang="de-DE" sz="2800" dirty="0" smtClean="0"/>
              <a:t>Ich lerne. </a:t>
            </a:r>
          </a:p>
          <a:p>
            <a:r>
              <a:rPr lang="de-DE" sz="2800" dirty="0" smtClean="0"/>
              <a:t>Ich übe. </a:t>
            </a:r>
          </a:p>
          <a:p>
            <a:r>
              <a:rPr lang="de-DE" sz="2800" dirty="0" smtClean="0"/>
              <a:t>Ich denke nach. </a:t>
            </a:r>
          </a:p>
          <a:p>
            <a:r>
              <a:rPr lang="de-DE" sz="2800" dirty="0" smtClean="0"/>
              <a:t>Ich frage. </a:t>
            </a:r>
          </a:p>
          <a:p>
            <a:r>
              <a:rPr lang="de-DE" sz="2800" dirty="0" smtClean="0"/>
              <a:t>Ich verstehe. </a:t>
            </a:r>
          </a:p>
          <a:p>
            <a:r>
              <a:rPr lang="de-DE" sz="2800" dirty="0" smtClean="0"/>
              <a:t>Ich zeige. </a:t>
            </a:r>
          </a:p>
          <a:p>
            <a:r>
              <a:rPr lang="de-DE" sz="2800" dirty="0" smtClean="0"/>
              <a:t>Ich buchstabiere.</a:t>
            </a:r>
          </a:p>
          <a:p>
            <a:r>
              <a:rPr lang="de-DE" sz="2800" dirty="0" smtClean="0"/>
              <a:t>Ich schreibe. </a:t>
            </a:r>
          </a:p>
          <a:p>
            <a:r>
              <a:rPr lang="de-DE" sz="2800" dirty="0" smtClean="0"/>
              <a:t>Ich spiele. </a:t>
            </a:r>
          </a:p>
          <a:p>
            <a:r>
              <a:rPr lang="de-DE" sz="2800" dirty="0" smtClean="0"/>
              <a:t>Ich arbeite. </a:t>
            </a:r>
          </a:p>
          <a:p>
            <a:r>
              <a:rPr lang="de-DE" sz="2800" dirty="0" smtClean="0"/>
              <a:t>Ich wiederhole.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748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186" t="47033"/>
          <a:stretch/>
        </p:blipFill>
        <p:spPr>
          <a:xfrm>
            <a:off x="685800" y="1362074"/>
            <a:ext cx="111442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O- und U-Laute</a:t>
            </a:r>
            <a:endParaRPr lang="de-DE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7" b="9548"/>
          <a:stretch/>
        </p:blipFill>
        <p:spPr>
          <a:xfrm>
            <a:off x="2105025" y="1805768"/>
            <a:ext cx="8188697" cy="41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48" y="993070"/>
            <a:ext cx="6492803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33" y="1371600"/>
            <a:ext cx="975428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279359"/>
            <a:ext cx="10749816" cy="1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587"/>
            <a:ext cx="10763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3" y="303426"/>
            <a:ext cx="7945862" cy="55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2" y="1400175"/>
            <a:ext cx="9302938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6787"/>
            <a:ext cx="100012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" y="2028305"/>
            <a:ext cx="12187497" cy="27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7750" y="876300"/>
            <a:ext cx="10020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r>
              <a:rPr lang="de-DE" dirty="0" err="1" smtClean="0"/>
              <a:t>ären</a:t>
            </a:r>
            <a:r>
              <a:rPr lang="de-DE" dirty="0" smtClean="0"/>
              <a:t> oder Beeren?</a:t>
            </a:r>
          </a:p>
          <a:p>
            <a:endParaRPr lang="de-DE" dirty="0"/>
          </a:p>
          <a:p>
            <a:r>
              <a:rPr lang="de-DE" dirty="0" smtClean="0"/>
              <a:t>Meer oder Mär?</a:t>
            </a:r>
          </a:p>
          <a:p>
            <a:endParaRPr lang="de-DE" dirty="0"/>
          </a:p>
          <a:p>
            <a:r>
              <a:rPr lang="de-DE" dirty="0" smtClean="0"/>
              <a:t>säen oder sehen?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Lähr</a:t>
            </a:r>
            <a:r>
              <a:rPr lang="de-DE" dirty="0" smtClean="0"/>
              <a:t> oder leer?</a:t>
            </a:r>
          </a:p>
          <a:p>
            <a:endParaRPr lang="de-DE" dirty="0"/>
          </a:p>
          <a:p>
            <a:r>
              <a:rPr lang="de-DE" dirty="0" smtClean="0"/>
              <a:t>Felix oder </a:t>
            </a:r>
            <a:r>
              <a:rPr lang="de-DE" dirty="0" err="1" smtClean="0"/>
              <a:t>Fälix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Nähte oder </a:t>
            </a:r>
            <a:r>
              <a:rPr lang="de-DE" dirty="0" err="1" smtClean="0"/>
              <a:t>Nehte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Fete oder </a:t>
            </a:r>
            <a:r>
              <a:rPr lang="de-DE" dirty="0" err="1" smtClean="0"/>
              <a:t>Fäte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Mehl oder Mähl?</a:t>
            </a:r>
          </a:p>
          <a:p>
            <a:endParaRPr lang="de-DE" dirty="0"/>
          </a:p>
          <a:p>
            <a:r>
              <a:rPr lang="de-DE" dirty="0" err="1" smtClean="0"/>
              <a:t>Schnää</a:t>
            </a:r>
            <a:r>
              <a:rPr lang="de-DE" dirty="0" smtClean="0"/>
              <a:t> oder Schnee?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4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schwa-Laut</a:t>
            </a:r>
            <a:endParaRPr lang="de-DE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1813560"/>
            <a:ext cx="11201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55" y="1162050"/>
            <a:ext cx="6028993" cy="41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693175"/>
            <a:ext cx="8486775" cy="50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08" y="1362075"/>
            <a:ext cx="10813229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024" r="26418" b="54896"/>
          <a:stretch/>
        </p:blipFill>
        <p:spPr>
          <a:xfrm>
            <a:off x="1695450" y="1708285"/>
            <a:ext cx="9029700" cy="32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</TotalTime>
  <Words>89</Words>
  <Application>Microsoft Office PowerPoint</Application>
  <PresentationFormat>Širokoúhlá obrazovka</PresentationFormat>
  <Paragraphs>35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Retrospektiva</vt:lpstr>
      <vt:lpstr>Wiederholung: E-Laute</vt:lpstr>
      <vt:lpstr>Prezentace aplikace PowerPoint</vt:lpstr>
      <vt:lpstr>Prezentace aplikace PowerPoint</vt:lpstr>
      <vt:lpstr>Prezentace aplikace PowerPoint</vt:lpstr>
      <vt:lpstr>Der schwa-Laut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O- und U-Laute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Kurz Antonia Maria</dc:creator>
  <cp:lastModifiedBy>Kurz Antonia Maria</cp:lastModifiedBy>
  <cp:revision>3</cp:revision>
  <dcterms:created xsi:type="dcterms:W3CDTF">2019-11-05T12:09:59Z</dcterms:created>
  <dcterms:modified xsi:type="dcterms:W3CDTF">2019-11-05T16:46:16Z</dcterms:modified>
</cp:coreProperties>
</file>