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sldIdLst>
    <p:sldId id="270" r:id="rId3"/>
    <p:sldId id="305" r:id="rId4"/>
    <p:sldId id="313" r:id="rId5"/>
    <p:sldId id="272" r:id="rId6"/>
    <p:sldId id="307" r:id="rId7"/>
    <p:sldId id="310" r:id="rId8"/>
    <p:sldId id="273" r:id="rId9"/>
    <p:sldId id="309" r:id="rId10"/>
    <p:sldId id="274" r:id="rId11"/>
    <p:sldId id="304" r:id="rId12"/>
    <p:sldId id="275" r:id="rId13"/>
    <p:sldId id="311" r:id="rId14"/>
    <p:sldId id="312" r:id="rId15"/>
    <p:sldId id="308" r:id="rId16"/>
    <p:sldId id="317" r:id="rId17"/>
    <p:sldId id="315" r:id="rId18"/>
    <p:sldId id="314" r:id="rId19"/>
    <p:sldId id="306" r:id="rId20"/>
    <p:sldId id="316" r:id="rId21"/>
  </p:sldIdLst>
  <p:sldSz cx="13004800" cy="9753600"/>
  <p:notesSz cx="6858000" cy="9144000"/>
  <p:defaultTextStyle>
    <a:defPPr>
      <a:defRPr lang="en-US"/>
    </a:defPPr>
    <a:lvl1pPr algn="l" rtl="0" eaLnBrk="0" fontAlgn="base" hangingPunct="0">
      <a:spcBef>
        <a:spcPct val="0"/>
      </a:spcBef>
      <a:spcAft>
        <a:spcPct val="0"/>
      </a:spcAft>
      <a:defRPr sz="4300" kern="1200">
        <a:solidFill>
          <a:srgbClr val="414141"/>
        </a:solidFill>
        <a:latin typeface="Gill Sans Light" charset="0"/>
        <a:ea typeface="+mn-ea"/>
        <a:cs typeface="+mn-cs"/>
        <a:sym typeface="Gill Sans Light" charset="0"/>
      </a:defRPr>
    </a:lvl1pPr>
    <a:lvl2pPr marL="457200" algn="l" rtl="0" eaLnBrk="0" fontAlgn="base" hangingPunct="0">
      <a:spcBef>
        <a:spcPct val="0"/>
      </a:spcBef>
      <a:spcAft>
        <a:spcPct val="0"/>
      </a:spcAft>
      <a:defRPr sz="4300" kern="1200">
        <a:solidFill>
          <a:srgbClr val="414141"/>
        </a:solidFill>
        <a:latin typeface="Gill Sans Light" charset="0"/>
        <a:ea typeface="+mn-ea"/>
        <a:cs typeface="+mn-cs"/>
        <a:sym typeface="Gill Sans Light" charset="0"/>
      </a:defRPr>
    </a:lvl2pPr>
    <a:lvl3pPr marL="914400" algn="l" rtl="0" eaLnBrk="0" fontAlgn="base" hangingPunct="0">
      <a:spcBef>
        <a:spcPct val="0"/>
      </a:spcBef>
      <a:spcAft>
        <a:spcPct val="0"/>
      </a:spcAft>
      <a:defRPr sz="4300" kern="1200">
        <a:solidFill>
          <a:srgbClr val="414141"/>
        </a:solidFill>
        <a:latin typeface="Gill Sans Light" charset="0"/>
        <a:ea typeface="+mn-ea"/>
        <a:cs typeface="+mn-cs"/>
        <a:sym typeface="Gill Sans Light" charset="0"/>
      </a:defRPr>
    </a:lvl3pPr>
    <a:lvl4pPr marL="1371600" algn="l" rtl="0" eaLnBrk="0" fontAlgn="base" hangingPunct="0">
      <a:spcBef>
        <a:spcPct val="0"/>
      </a:spcBef>
      <a:spcAft>
        <a:spcPct val="0"/>
      </a:spcAft>
      <a:defRPr sz="4300" kern="1200">
        <a:solidFill>
          <a:srgbClr val="414141"/>
        </a:solidFill>
        <a:latin typeface="Gill Sans Light" charset="0"/>
        <a:ea typeface="+mn-ea"/>
        <a:cs typeface="+mn-cs"/>
        <a:sym typeface="Gill Sans Light" charset="0"/>
      </a:defRPr>
    </a:lvl4pPr>
    <a:lvl5pPr marL="1828800" algn="l" rtl="0" eaLnBrk="0" fontAlgn="base" hangingPunct="0">
      <a:spcBef>
        <a:spcPct val="0"/>
      </a:spcBef>
      <a:spcAft>
        <a:spcPct val="0"/>
      </a:spcAft>
      <a:defRPr sz="4300" kern="1200">
        <a:solidFill>
          <a:srgbClr val="414141"/>
        </a:solidFill>
        <a:latin typeface="Gill Sans Light" charset="0"/>
        <a:ea typeface="+mn-ea"/>
        <a:cs typeface="+mn-cs"/>
        <a:sym typeface="Gill Sans Light" charset="0"/>
      </a:defRPr>
    </a:lvl5pPr>
    <a:lvl6pPr marL="2286000" algn="l" defTabSz="914400" rtl="0" eaLnBrk="1" latinLnBrk="0" hangingPunct="1">
      <a:defRPr sz="4300" kern="1200">
        <a:solidFill>
          <a:srgbClr val="414141"/>
        </a:solidFill>
        <a:latin typeface="Gill Sans Light" charset="0"/>
        <a:ea typeface="+mn-ea"/>
        <a:cs typeface="+mn-cs"/>
        <a:sym typeface="Gill Sans Light" charset="0"/>
      </a:defRPr>
    </a:lvl6pPr>
    <a:lvl7pPr marL="2743200" algn="l" defTabSz="914400" rtl="0" eaLnBrk="1" latinLnBrk="0" hangingPunct="1">
      <a:defRPr sz="4300" kern="1200">
        <a:solidFill>
          <a:srgbClr val="414141"/>
        </a:solidFill>
        <a:latin typeface="Gill Sans Light" charset="0"/>
        <a:ea typeface="+mn-ea"/>
        <a:cs typeface="+mn-cs"/>
        <a:sym typeface="Gill Sans Light" charset="0"/>
      </a:defRPr>
    </a:lvl7pPr>
    <a:lvl8pPr marL="3200400" algn="l" defTabSz="914400" rtl="0" eaLnBrk="1" latinLnBrk="0" hangingPunct="1">
      <a:defRPr sz="4300" kern="1200">
        <a:solidFill>
          <a:srgbClr val="414141"/>
        </a:solidFill>
        <a:latin typeface="Gill Sans Light" charset="0"/>
        <a:ea typeface="+mn-ea"/>
        <a:cs typeface="+mn-cs"/>
        <a:sym typeface="Gill Sans Light" charset="0"/>
      </a:defRPr>
    </a:lvl8pPr>
    <a:lvl9pPr marL="3657600" algn="l" defTabSz="914400" rtl="0" eaLnBrk="1" latinLnBrk="0" hangingPunct="1">
      <a:defRPr sz="4300" kern="1200">
        <a:solidFill>
          <a:srgbClr val="414141"/>
        </a:solidFill>
        <a:latin typeface="Gill Sans Light" charset="0"/>
        <a:ea typeface="+mn-ea"/>
        <a:cs typeface="+mn-cs"/>
        <a:sym typeface="Gill Sans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82"/>
    <a:srgbClr val="AD1385"/>
    <a:srgbClr val="136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varScale="1">
        <p:scale>
          <a:sx n="78" d="100"/>
          <a:sy n="78" d="100"/>
        </p:scale>
        <p:origin x="1632" y="102"/>
      </p:cViewPr>
      <p:guideLst>
        <p:guide orient="horz" pos="3072"/>
        <p:guide pos="409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Tree>
    <p:extLst>
      <p:ext uri="{BB962C8B-B14F-4D97-AF65-F5344CB8AC3E}">
        <p14:creationId xmlns:p14="http://schemas.microsoft.com/office/powerpoint/2010/main" val="57003910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893763" y="519113"/>
            <a:ext cx="11217275" cy="1885950"/>
          </a:xfrm>
          <a:prstGeom prst="rect">
            <a:avLst/>
          </a:prstGeom>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a:xfrm>
            <a:off x="893763" y="2597150"/>
            <a:ext cx="11217275" cy="6188075"/>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30800577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307513" y="519113"/>
            <a:ext cx="2803525" cy="8266112"/>
          </a:xfrm>
          <a:prstGeom prst="rect">
            <a:avLst/>
          </a:prstGeo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93763" y="519113"/>
            <a:ext cx="8261350" cy="8266112"/>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7801433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Tree>
    <p:extLst>
      <p:ext uri="{BB962C8B-B14F-4D97-AF65-F5344CB8AC3E}">
        <p14:creationId xmlns:p14="http://schemas.microsoft.com/office/powerpoint/2010/main" val="5127166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893763" y="519113"/>
            <a:ext cx="11217275" cy="1885950"/>
          </a:xfrm>
          <a:prstGeom prst="rect">
            <a:avLst/>
          </a:prstGeom>
        </p:spPr>
        <p:txBody>
          <a:bodyPr/>
          <a:lstStyle/>
          <a:p>
            <a:r>
              <a:rPr lang="cs-CZ" smtClean="0"/>
              <a:t>Kliknutím lze upravit styl.</a:t>
            </a:r>
            <a:endParaRPr lang="cs-CZ"/>
          </a:p>
        </p:txBody>
      </p:sp>
      <p:sp>
        <p:nvSpPr>
          <p:cNvPr id="3" name="Zástupný symbol pro obsah 2"/>
          <p:cNvSpPr>
            <a:spLocks noGrp="1"/>
          </p:cNvSpPr>
          <p:nvPr>
            <p:ph idx="1"/>
          </p:nvPr>
        </p:nvSpPr>
        <p:spPr>
          <a:xfrm>
            <a:off x="893763" y="2597150"/>
            <a:ext cx="11217275" cy="6188075"/>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6867658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87413" y="2432050"/>
            <a:ext cx="11217275" cy="4056063"/>
          </a:xfrm>
          <a:prstGeom prst="rect">
            <a:avLst/>
          </a:prstGeo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smtClean="0"/>
              <a:t>Kliknutím lze upravit styly předlohy textu.</a:t>
            </a:r>
          </a:p>
        </p:txBody>
      </p:sp>
    </p:spTree>
    <p:extLst>
      <p:ext uri="{BB962C8B-B14F-4D97-AF65-F5344CB8AC3E}">
        <p14:creationId xmlns:p14="http://schemas.microsoft.com/office/powerpoint/2010/main" val="23868674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893763" y="519113"/>
            <a:ext cx="11217275" cy="1885950"/>
          </a:xfrm>
          <a:prstGeom prst="rect">
            <a:avLst/>
          </a:prstGeo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93763" y="2597150"/>
            <a:ext cx="5532437" cy="6188075"/>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578600" y="2597150"/>
            <a:ext cx="5532438" cy="6188075"/>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09566647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95350" y="519113"/>
            <a:ext cx="11217275" cy="1885950"/>
          </a:xfrm>
          <a:prstGeom prst="rect">
            <a:avLst/>
          </a:prstGeo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95350" y="3562350"/>
            <a:ext cx="5502275" cy="5240338"/>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583363" y="3562350"/>
            <a:ext cx="5529262" cy="5240338"/>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8326879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893763" y="519113"/>
            <a:ext cx="11217275" cy="1885950"/>
          </a:xfrm>
          <a:prstGeom prst="rect">
            <a:avLst/>
          </a:prstGeom>
        </p:spPr>
        <p:txBody>
          <a:bodyPr/>
          <a:lstStyle/>
          <a:p>
            <a:r>
              <a:rPr lang="cs-CZ" smtClean="0"/>
              <a:t>Kliknutím lze upravit styl.</a:t>
            </a:r>
            <a:endParaRPr lang="cs-CZ"/>
          </a:p>
        </p:txBody>
      </p:sp>
    </p:spTree>
    <p:extLst>
      <p:ext uri="{BB962C8B-B14F-4D97-AF65-F5344CB8AC3E}">
        <p14:creationId xmlns:p14="http://schemas.microsoft.com/office/powerpoint/2010/main" val="2366041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408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95350" y="650875"/>
            <a:ext cx="4194175" cy="2274888"/>
          </a:xfrm>
          <a:prstGeom prst="rect">
            <a:avLst/>
          </a:prstGeo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Tree>
    <p:extLst>
      <p:ext uri="{BB962C8B-B14F-4D97-AF65-F5344CB8AC3E}">
        <p14:creationId xmlns:p14="http://schemas.microsoft.com/office/powerpoint/2010/main" val="29889959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893763" y="519113"/>
            <a:ext cx="11217275" cy="1885950"/>
          </a:xfrm>
          <a:prstGeom prst="rect">
            <a:avLst/>
          </a:prstGeom>
        </p:spPr>
        <p:txBody>
          <a:bodyPr/>
          <a:lstStyle/>
          <a:p>
            <a:r>
              <a:rPr lang="cs-CZ" smtClean="0"/>
              <a:t>Kliknutím lze upravit styl.</a:t>
            </a:r>
            <a:endParaRPr lang="cs-CZ"/>
          </a:p>
        </p:txBody>
      </p:sp>
      <p:sp>
        <p:nvSpPr>
          <p:cNvPr id="3" name="Zástupný symbol pro obsah 2"/>
          <p:cNvSpPr>
            <a:spLocks noGrp="1"/>
          </p:cNvSpPr>
          <p:nvPr>
            <p:ph idx="1"/>
          </p:nvPr>
        </p:nvSpPr>
        <p:spPr>
          <a:xfrm>
            <a:off x="893763" y="2597150"/>
            <a:ext cx="11217275" cy="6188075"/>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2798490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95350" y="650875"/>
            <a:ext cx="4194175" cy="2274888"/>
          </a:xfrm>
          <a:prstGeom prst="rect">
            <a:avLst/>
          </a:prstGeo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sym typeface="Gill Sans Light" charset="0"/>
            </a:endParaRPr>
          </a:p>
        </p:txBody>
      </p:sp>
      <p:sp>
        <p:nvSpPr>
          <p:cNvPr id="4" name="Zástupný symbol pro text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Tree>
    <p:extLst>
      <p:ext uri="{BB962C8B-B14F-4D97-AF65-F5344CB8AC3E}">
        <p14:creationId xmlns:p14="http://schemas.microsoft.com/office/powerpoint/2010/main" val="10705871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893763" y="519113"/>
            <a:ext cx="11217275" cy="1885950"/>
          </a:xfrm>
          <a:prstGeom prst="rect">
            <a:avLst/>
          </a:prstGeom>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a:xfrm>
            <a:off x="893763" y="2597150"/>
            <a:ext cx="11217275" cy="6188075"/>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7242705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307513" y="519113"/>
            <a:ext cx="2803525" cy="8266112"/>
          </a:xfrm>
          <a:prstGeom prst="rect">
            <a:avLst/>
          </a:prstGeo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93763" y="519113"/>
            <a:ext cx="8261350" cy="8266112"/>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869704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87413" y="2432050"/>
            <a:ext cx="11217275" cy="4056063"/>
          </a:xfrm>
          <a:prstGeom prst="rect">
            <a:avLst/>
          </a:prstGeo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smtClean="0"/>
              <a:t>Kliknutím lze upravit styly předlohy textu.</a:t>
            </a:r>
          </a:p>
        </p:txBody>
      </p:sp>
    </p:spTree>
    <p:extLst>
      <p:ext uri="{BB962C8B-B14F-4D97-AF65-F5344CB8AC3E}">
        <p14:creationId xmlns:p14="http://schemas.microsoft.com/office/powerpoint/2010/main" val="38721959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893763" y="519113"/>
            <a:ext cx="11217275" cy="1885950"/>
          </a:xfrm>
          <a:prstGeom prst="rect">
            <a:avLst/>
          </a:prstGeo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93763" y="2597150"/>
            <a:ext cx="5532437" cy="6188075"/>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578600" y="2597150"/>
            <a:ext cx="5532438" cy="6188075"/>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5243875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95350" y="519113"/>
            <a:ext cx="11217275" cy="1885950"/>
          </a:xfrm>
          <a:prstGeom prst="rect">
            <a:avLst/>
          </a:prstGeo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95350" y="3562350"/>
            <a:ext cx="5502275" cy="5240338"/>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583363" y="3562350"/>
            <a:ext cx="5529262" cy="5240338"/>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5273349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893763" y="519113"/>
            <a:ext cx="11217275" cy="1885950"/>
          </a:xfrm>
          <a:prstGeom prst="rect">
            <a:avLst/>
          </a:prstGeom>
        </p:spPr>
        <p:txBody>
          <a:bodyPr/>
          <a:lstStyle/>
          <a:p>
            <a:r>
              <a:rPr lang="cs-CZ" smtClean="0"/>
              <a:t>Kliknutím lze upravit styl.</a:t>
            </a:r>
            <a:endParaRPr lang="cs-CZ"/>
          </a:p>
        </p:txBody>
      </p:sp>
    </p:spTree>
    <p:extLst>
      <p:ext uri="{BB962C8B-B14F-4D97-AF65-F5344CB8AC3E}">
        <p14:creationId xmlns:p14="http://schemas.microsoft.com/office/powerpoint/2010/main" val="10918646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4792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95350" y="650875"/>
            <a:ext cx="4194175" cy="2274888"/>
          </a:xfrm>
          <a:prstGeom prst="rect">
            <a:avLst/>
          </a:prstGeo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Tree>
    <p:extLst>
      <p:ext uri="{BB962C8B-B14F-4D97-AF65-F5344CB8AC3E}">
        <p14:creationId xmlns:p14="http://schemas.microsoft.com/office/powerpoint/2010/main" val="17556344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95350" y="650875"/>
            <a:ext cx="4194175" cy="2274888"/>
          </a:xfrm>
          <a:prstGeom prst="rect">
            <a:avLst/>
          </a:prstGeo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sym typeface="Gill Sans Light" charset="0"/>
            </a:endParaRPr>
          </a:p>
        </p:txBody>
      </p:sp>
      <p:sp>
        <p:nvSpPr>
          <p:cNvPr id="4" name="Zástupný symbol pro text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Tree>
    <p:extLst>
      <p:ext uri="{BB962C8B-B14F-4D97-AF65-F5344CB8AC3E}">
        <p14:creationId xmlns:p14="http://schemas.microsoft.com/office/powerpoint/2010/main" val="31393239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7300" kern="1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300">
          <a:solidFill>
            <a:schemeClr val="tx1"/>
          </a:solidFill>
          <a:latin typeface="Gill Sans Light" charset="0"/>
          <a:sym typeface="Gill Sans Light" charset="0"/>
        </a:defRPr>
      </a:lvl2pPr>
      <a:lvl3pPr algn="ctr" rtl="0" eaLnBrk="0" fontAlgn="base" hangingPunct="0">
        <a:spcBef>
          <a:spcPct val="0"/>
        </a:spcBef>
        <a:spcAft>
          <a:spcPct val="0"/>
        </a:spcAft>
        <a:defRPr sz="7300">
          <a:solidFill>
            <a:schemeClr val="tx1"/>
          </a:solidFill>
          <a:latin typeface="Gill Sans Light" charset="0"/>
          <a:sym typeface="Gill Sans Light" charset="0"/>
        </a:defRPr>
      </a:lvl3pPr>
      <a:lvl4pPr algn="ctr" rtl="0" eaLnBrk="0" fontAlgn="base" hangingPunct="0">
        <a:spcBef>
          <a:spcPct val="0"/>
        </a:spcBef>
        <a:spcAft>
          <a:spcPct val="0"/>
        </a:spcAft>
        <a:defRPr sz="7300">
          <a:solidFill>
            <a:schemeClr val="tx1"/>
          </a:solidFill>
          <a:latin typeface="Gill Sans Light" charset="0"/>
          <a:sym typeface="Gill Sans Light" charset="0"/>
        </a:defRPr>
      </a:lvl4pPr>
      <a:lvl5pPr algn="ctr" rtl="0" eaLnBrk="0" fontAlgn="base" hangingPunct="0">
        <a:spcBef>
          <a:spcPct val="0"/>
        </a:spcBef>
        <a:spcAft>
          <a:spcPct val="0"/>
        </a:spcAft>
        <a:defRPr sz="7300">
          <a:solidFill>
            <a:schemeClr val="tx1"/>
          </a:solidFill>
          <a:latin typeface="Gill Sans Light" charset="0"/>
          <a:sym typeface="Gill Sans Light" charset="0"/>
        </a:defRPr>
      </a:lvl5pPr>
      <a:lvl6pPr marL="457200" algn="ctr" rtl="0" fontAlgn="base">
        <a:spcBef>
          <a:spcPct val="0"/>
        </a:spcBef>
        <a:spcAft>
          <a:spcPct val="0"/>
        </a:spcAft>
        <a:defRPr sz="7300">
          <a:solidFill>
            <a:schemeClr val="tx1"/>
          </a:solidFill>
          <a:latin typeface="Gill Sans Light" charset="0"/>
          <a:sym typeface="Gill Sans Light" charset="0"/>
        </a:defRPr>
      </a:lvl6pPr>
      <a:lvl7pPr marL="914400" algn="ctr" rtl="0" fontAlgn="base">
        <a:spcBef>
          <a:spcPct val="0"/>
        </a:spcBef>
        <a:spcAft>
          <a:spcPct val="0"/>
        </a:spcAft>
        <a:defRPr sz="7300">
          <a:solidFill>
            <a:schemeClr val="tx1"/>
          </a:solidFill>
          <a:latin typeface="Gill Sans Light" charset="0"/>
          <a:sym typeface="Gill Sans Light" charset="0"/>
        </a:defRPr>
      </a:lvl7pPr>
      <a:lvl8pPr marL="1371600" algn="ctr" rtl="0" fontAlgn="base">
        <a:spcBef>
          <a:spcPct val="0"/>
        </a:spcBef>
        <a:spcAft>
          <a:spcPct val="0"/>
        </a:spcAft>
        <a:defRPr sz="7300">
          <a:solidFill>
            <a:schemeClr val="tx1"/>
          </a:solidFill>
          <a:latin typeface="Gill Sans Light" charset="0"/>
          <a:sym typeface="Gill Sans Light" charset="0"/>
        </a:defRPr>
      </a:lvl8pPr>
      <a:lvl9pPr marL="1828800" algn="ctr" rtl="0" fontAlgn="base">
        <a:spcBef>
          <a:spcPct val="0"/>
        </a:spcBef>
        <a:spcAft>
          <a:spcPct val="0"/>
        </a:spcAft>
        <a:defRPr sz="7300">
          <a:solidFill>
            <a:schemeClr val="tx1"/>
          </a:solidFill>
          <a:latin typeface="Gill Sans Light" charset="0"/>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7300" kern="1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300">
          <a:solidFill>
            <a:schemeClr val="tx1"/>
          </a:solidFill>
          <a:latin typeface="Gill Sans Light" charset="0"/>
          <a:sym typeface="Gill Sans Light" charset="0"/>
        </a:defRPr>
      </a:lvl2pPr>
      <a:lvl3pPr algn="ctr" rtl="0" eaLnBrk="0" fontAlgn="base" hangingPunct="0">
        <a:spcBef>
          <a:spcPct val="0"/>
        </a:spcBef>
        <a:spcAft>
          <a:spcPct val="0"/>
        </a:spcAft>
        <a:defRPr sz="7300">
          <a:solidFill>
            <a:schemeClr val="tx1"/>
          </a:solidFill>
          <a:latin typeface="Gill Sans Light" charset="0"/>
          <a:sym typeface="Gill Sans Light" charset="0"/>
        </a:defRPr>
      </a:lvl3pPr>
      <a:lvl4pPr algn="ctr" rtl="0" eaLnBrk="0" fontAlgn="base" hangingPunct="0">
        <a:spcBef>
          <a:spcPct val="0"/>
        </a:spcBef>
        <a:spcAft>
          <a:spcPct val="0"/>
        </a:spcAft>
        <a:defRPr sz="7300">
          <a:solidFill>
            <a:schemeClr val="tx1"/>
          </a:solidFill>
          <a:latin typeface="Gill Sans Light" charset="0"/>
          <a:sym typeface="Gill Sans Light" charset="0"/>
        </a:defRPr>
      </a:lvl4pPr>
      <a:lvl5pPr algn="ctr" rtl="0" eaLnBrk="0" fontAlgn="base" hangingPunct="0">
        <a:spcBef>
          <a:spcPct val="0"/>
        </a:spcBef>
        <a:spcAft>
          <a:spcPct val="0"/>
        </a:spcAft>
        <a:defRPr sz="7300">
          <a:solidFill>
            <a:schemeClr val="tx1"/>
          </a:solidFill>
          <a:latin typeface="Gill Sans Light" charset="0"/>
          <a:sym typeface="Gill Sans Light" charset="0"/>
        </a:defRPr>
      </a:lvl5pPr>
      <a:lvl6pPr marL="457200" algn="ctr" rtl="0" fontAlgn="base">
        <a:spcBef>
          <a:spcPct val="0"/>
        </a:spcBef>
        <a:spcAft>
          <a:spcPct val="0"/>
        </a:spcAft>
        <a:defRPr sz="7300">
          <a:solidFill>
            <a:schemeClr val="tx1"/>
          </a:solidFill>
          <a:latin typeface="Gill Sans Light" charset="0"/>
          <a:sym typeface="Gill Sans Light" charset="0"/>
        </a:defRPr>
      </a:lvl6pPr>
      <a:lvl7pPr marL="914400" algn="ctr" rtl="0" fontAlgn="base">
        <a:spcBef>
          <a:spcPct val="0"/>
        </a:spcBef>
        <a:spcAft>
          <a:spcPct val="0"/>
        </a:spcAft>
        <a:defRPr sz="7300">
          <a:solidFill>
            <a:schemeClr val="tx1"/>
          </a:solidFill>
          <a:latin typeface="Gill Sans Light" charset="0"/>
          <a:sym typeface="Gill Sans Light" charset="0"/>
        </a:defRPr>
      </a:lvl7pPr>
      <a:lvl8pPr marL="1371600" algn="ctr" rtl="0" fontAlgn="base">
        <a:spcBef>
          <a:spcPct val="0"/>
        </a:spcBef>
        <a:spcAft>
          <a:spcPct val="0"/>
        </a:spcAft>
        <a:defRPr sz="7300">
          <a:solidFill>
            <a:schemeClr val="tx1"/>
          </a:solidFill>
          <a:latin typeface="Gill Sans Light" charset="0"/>
          <a:sym typeface="Gill Sans Light" charset="0"/>
        </a:defRPr>
      </a:lvl8pPr>
      <a:lvl9pPr marL="1828800" algn="ctr" rtl="0" fontAlgn="base">
        <a:spcBef>
          <a:spcPct val="0"/>
        </a:spcBef>
        <a:spcAft>
          <a:spcPct val="0"/>
        </a:spcAft>
        <a:defRPr sz="7300">
          <a:solidFill>
            <a:schemeClr val="tx1"/>
          </a:solidFill>
          <a:latin typeface="Gill Sans Light" charset="0"/>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www.fishbase.org/" TargetMode="External"/><Relationship Id="rId2" Type="http://schemas.openxmlformats.org/officeDocument/2006/relationships/hyperlink" Target="http://www.pond-life.me.uk/sturgeon" TargetMode="External"/><Relationship Id="rId1" Type="http://schemas.openxmlformats.org/officeDocument/2006/relationships/slideLayout" Target="../slideLayouts/slideLayout18.xml"/><Relationship Id="rId4" Type="http://schemas.openxmlformats.org/officeDocument/2006/relationships/hyperlink" Target="http://www.wscs.info/"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www.ucmp.berkeley.edu/mesozoic/mesozoic.html"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hyperlink" Target="http://www.ucmp.berkeley.edu/vertebrates/actinopterygii/paddlefish.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p:cNvSpPr>
          <p:nvPr/>
        </p:nvSpPr>
        <p:spPr bwMode="auto">
          <a:xfrm>
            <a:off x="668338" y="717550"/>
            <a:ext cx="11977687" cy="1209675"/>
          </a:xfrm>
          <a:prstGeom prst="rect">
            <a:avLst/>
          </a:prstGeom>
          <a:noFill/>
          <a:ln>
            <a:noFill/>
          </a:ln>
          <a:effectLst/>
          <a:extLst>
            <a:ext uri="{909E8E84-426E-40DD-AFC4-6F175D3DCCD1}">
              <a14:hiddenFill xmlns:a14="http://schemas.microsoft.com/office/drawing/2010/main">
                <a:solidFill>
                  <a:srgbClr val="6C747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05" tIns="44203" rIns="88405" bIns="44203">
            <a:spAutoFit/>
          </a:bodyPr>
          <a:lstStyle>
            <a:lvl1pPr defTabSz="673100" eaLnBrk="0" hangingPunct="0">
              <a:defRPr sz="4300">
                <a:solidFill>
                  <a:srgbClr val="414141"/>
                </a:solidFill>
                <a:latin typeface="Gill Sans Light" pitchFamily="122" charset="0"/>
                <a:ea typeface="ヒラギノ角ゴ Pro W3" pitchFamily="122" charset="-128"/>
                <a:sym typeface="Gill Sans Light" pitchFamily="122" charset="0"/>
              </a:defRPr>
            </a:lvl1pPr>
            <a:lvl2pPr marL="334963" defTabSz="673100" eaLnBrk="0" hangingPunct="0">
              <a:defRPr sz="4300">
                <a:solidFill>
                  <a:srgbClr val="414141"/>
                </a:solidFill>
                <a:latin typeface="Gill Sans Light" pitchFamily="122" charset="0"/>
                <a:ea typeface="ヒラギノ角ゴ Pro W3" pitchFamily="122" charset="-128"/>
                <a:sym typeface="Gill Sans Light" pitchFamily="122" charset="0"/>
              </a:defRPr>
            </a:lvl2pPr>
            <a:lvl3pPr marL="673100" defTabSz="673100" eaLnBrk="0" hangingPunct="0">
              <a:defRPr sz="4300">
                <a:solidFill>
                  <a:srgbClr val="414141"/>
                </a:solidFill>
                <a:latin typeface="Gill Sans Light" pitchFamily="122" charset="0"/>
                <a:ea typeface="ヒラギノ角ゴ Pro W3" pitchFamily="122" charset="-128"/>
                <a:sym typeface="Gill Sans Light" pitchFamily="122" charset="0"/>
              </a:defRPr>
            </a:lvl3pPr>
            <a:lvl4pPr marL="1009650" defTabSz="673100" eaLnBrk="0" hangingPunct="0">
              <a:defRPr sz="4300">
                <a:solidFill>
                  <a:srgbClr val="414141"/>
                </a:solidFill>
                <a:latin typeface="Gill Sans Light" pitchFamily="122" charset="0"/>
                <a:ea typeface="ヒラギノ角ゴ Pro W3" pitchFamily="122" charset="-128"/>
                <a:sym typeface="Gill Sans Light" pitchFamily="122" charset="0"/>
              </a:defRPr>
            </a:lvl4pPr>
            <a:lvl5pPr marL="1347788" defTabSz="673100" eaLnBrk="0" hangingPunct="0">
              <a:defRPr sz="4300">
                <a:solidFill>
                  <a:srgbClr val="414141"/>
                </a:solidFill>
                <a:latin typeface="Gill Sans Light" pitchFamily="122" charset="0"/>
                <a:ea typeface="ヒラギノ角ゴ Pro W3" pitchFamily="122" charset="-128"/>
                <a:sym typeface="Gill Sans Light" pitchFamily="122" charset="0"/>
              </a:defRPr>
            </a:lvl5pPr>
            <a:lvl6pPr marL="1804988" algn="ctr" defTabSz="673100" eaLnBrk="0" fontAlgn="base" hangingPunct="0">
              <a:spcBef>
                <a:spcPct val="0"/>
              </a:spcBef>
              <a:spcAft>
                <a:spcPct val="0"/>
              </a:spcAft>
              <a:defRPr sz="4300">
                <a:solidFill>
                  <a:srgbClr val="414141"/>
                </a:solidFill>
                <a:latin typeface="Gill Sans Light" pitchFamily="122" charset="0"/>
                <a:ea typeface="ヒラギノ角ゴ Pro W3" pitchFamily="122" charset="-128"/>
                <a:sym typeface="Gill Sans Light" pitchFamily="122" charset="0"/>
              </a:defRPr>
            </a:lvl6pPr>
            <a:lvl7pPr marL="2262188" algn="ctr" defTabSz="673100" eaLnBrk="0" fontAlgn="base" hangingPunct="0">
              <a:spcBef>
                <a:spcPct val="0"/>
              </a:spcBef>
              <a:spcAft>
                <a:spcPct val="0"/>
              </a:spcAft>
              <a:defRPr sz="4300">
                <a:solidFill>
                  <a:srgbClr val="414141"/>
                </a:solidFill>
                <a:latin typeface="Gill Sans Light" pitchFamily="122" charset="0"/>
                <a:ea typeface="ヒラギノ角ゴ Pro W3" pitchFamily="122" charset="-128"/>
                <a:sym typeface="Gill Sans Light" pitchFamily="122" charset="0"/>
              </a:defRPr>
            </a:lvl7pPr>
            <a:lvl8pPr marL="2719388" algn="ctr" defTabSz="673100" eaLnBrk="0" fontAlgn="base" hangingPunct="0">
              <a:spcBef>
                <a:spcPct val="0"/>
              </a:spcBef>
              <a:spcAft>
                <a:spcPct val="0"/>
              </a:spcAft>
              <a:defRPr sz="4300">
                <a:solidFill>
                  <a:srgbClr val="414141"/>
                </a:solidFill>
                <a:latin typeface="Gill Sans Light" pitchFamily="122" charset="0"/>
                <a:ea typeface="ヒラギノ角ゴ Pro W3" pitchFamily="122" charset="-128"/>
                <a:sym typeface="Gill Sans Light" pitchFamily="122" charset="0"/>
              </a:defRPr>
            </a:lvl8pPr>
            <a:lvl9pPr marL="3176588" algn="ctr" defTabSz="673100" eaLnBrk="0" fontAlgn="base" hangingPunct="0">
              <a:spcBef>
                <a:spcPct val="0"/>
              </a:spcBef>
              <a:spcAft>
                <a:spcPct val="0"/>
              </a:spcAft>
              <a:defRPr sz="4300">
                <a:solidFill>
                  <a:srgbClr val="414141"/>
                </a:solidFill>
                <a:latin typeface="Gill Sans Light" pitchFamily="122" charset="0"/>
                <a:ea typeface="ヒラギノ角ゴ Pro W3" pitchFamily="122" charset="-128"/>
                <a:sym typeface="Gill Sans Light" pitchFamily="122" charset="0"/>
              </a:defRPr>
            </a:lvl9pPr>
          </a:lstStyle>
          <a:p>
            <a:pPr algn="r" eaLnBrk="1" hangingPunct="1">
              <a:spcBef>
                <a:spcPct val="50000"/>
              </a:spcBef>
              <a:defRPr/>
            </a:pPr>
            <a:r>
              <a:rPr lang="en-US" altLang="cs-CZ" sz="3151" b="1" smtClean="0">
                <a:solidFill>
                  <a:schemeClr val="tx2"/>
                </a:solidFill>
              </a:rPr>
              <a:t>Sturgeons biogeography</a:t>
            </a:r>
          </a:p>
          <a:p>
            <a:pPr eaLnBrk="1" hangingPunct="1">
              <a:spcBef>
                <a:spcPct val="50000"/>
              </a:spcBef>
              <a:defRPr/>
            </a:pPr>
            <a:endParaRPr lang="cs-CZ" altLang="cs-CZ" sz="2757" smtClean="0">
              <a:solidFill>
                <a:schemeClr val="bg1"/>
              </a:solidFill>
            </a:endParaRPr>
          </a:p>
        </p:txBody>
      </p:sp>
      <p:pic>
        <p:nvPicPr>
          <p:cNvPr id="6147" name="Picture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379538"/>
            <a:ext cx="13004800" cy="7578725"/>
          </a:xfrm>
          <a:prstGeom prst="rect">
            <a:avLst/>
          </a:prstGeom>
          <a:noFill/>
          <a:ln>
            <a:noFill/>
          </a:ln>
          <a:effectLst/>
          <a:extLst>
            <a:ext uri="{909E8E84-426E-40DD-AFC4-6F175D3DCCD1}">
              <a14:hiddenFill xmlns:a14="http://schemas.microsoft.com/office/drawing/2010/main">
                <a:solidFill>
                  <a:srgbClr val="6C747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389832" y="60697"/>
            <a:ext cx="7910512"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46" tIns="65023" rIns="130046" bIns="65023">
            <a:spAutoFit/>
          </a:bodyPr>
          <a:lstStyle>
            <a:lvl1pPr defTabSz="1300163">
              <a:defRPr sz="4300">
                <a:solidFill>
                  <a:srgbClr val="414141"/>
                </a:solidFill>
                <a:latin typeface="Gill Sans Light" charset="0"/>
                <a:sym typeface="Gill Sans Light" charset="0"/>
              </a:defRPr>
            </a:lvl1pPr>
            <a:lvl2pPr marL="742950" indent="-285750" defTabSz="1300163">
              <a:defRPr sz="4300">
                <a:solidFill>
                  <a:srgbClr val="414141"/>
                </a:solidFill>
                <a:latin typeface="Gill Sans Light" charset="0"/>
                <a:sym typeface="Gill Sans Light" charset="0"/>
              </a:defRPr>
            </a:lvl2pPr>
            <a:lvl3pPr marL="1143000" indent="-228600" defTabSz="1300163">
              <a:defRPr sz="4300">
                <a:solidFill>
                  <a:srgbClr val="414141"/>
                </a:solidFill>
                <a:latin typeface="Gill Sans Light" charset="0"/>
                <a:sym typeface="Gill Sans Light" charset="0"/>
              </a:defRPr>
            </a:lvl3pPr>
            <a:lvl4pPr marL="1600200" indent="-228600" defTabSz="1300163">
              <a:defRPr sz="4300">
                <a:solidFill>
                  <a:srgbClr val="414141"/>
                </a:solidFill>
                <a:latin typeface="Gill Sans Light" charset="0"/>
                <a:sym typeface="Gill Sans Light" charset="0"/>
              </a:defRPr>
            </a:lvl4pPr>
            <a:lvl5pPr marL="2057400" indent="-228600" defTabSz="1300163">
              <a:defRPr sz="4300">
                <a:solidFill>
                  <a:srgbClr val="414141"/>
                </a:solidFill>
                <a:latin typeface="Gill Sans Light" charset="0"/>
                <a:sym typeface="Gill Sans Light" charset="0"/>
              </a:defRPr>
            </a:lvl5pPr>
            <a:lvl6pPr marL="2514600" indent="-228600" defTabSz="1300163" eaLnBrk="0" fontAlgn="base" hangingPunct="0">
              <a:spcBef>
                <a:spcPct val="0"/>
              </a:spcBef>
              <a:spcAft>
                <a:spcPct val="0"/>
              </a:spcAft>
              <a:defRPr sz="4300">
                <a:solidFill>
                  <a:srgbClr val="414141"/>
                </a:solidFill>
                <a:latin typeface="Gill Sans Light" charset="0"/>
                <a:sym typeface="Gill Sans Light" charset="0"/>
              </a:defRPr>
            </a:lvl6pPr>
            <a:lvl7pPr marL="2971800" indent="-228600" defTabSz="1300163" eaLnBrk="0" fontAlgn="base" hangingPunct="0">
              <a:spcBef>
                <a:spcPct val="0"/>
              </a:spcBef>
              <a:spcAft>
                <a:spcPct val="0"/>
              </a:spcAft>
              <a:defRPr sz="4300">
                <a:solidFill>
                  <a:srgbClr val="414141"/>
                </a:solidFill>
                <a:latin typeface="Gill Sans Light" charset="0"/>
                <a:sym typeface="Gill Sans Light" charset="0"/>
              </a:defRPr>
            </a:lvl7pPr>
            <a:lvl8pPr marL="3429000" indent="-228600" defTabSz="1300163" eaLnBrk="0" fontAlgn="base" hangingPunct="0">
              <a:spcBef>
                <a:spcPct val="0"/>
              </a:spcBef>
              <a:spcAft>
                <a:spcPct val="0"/>
              </a:spcAft>
              <a:defRPr sz="4300">
                <a:solidFill>
                  <a:srgbClr val="414141"/>
                </a:solidFill>
                <a:latin typeface="Gill Sans Light" charset="0"/>
                <a:sym typeface="Gill Sans Light" charset="0"/>
              </a:defRPr>
            </a:lvl8pPr>
            <a:lvl9pPr marL="3886200" indent="-228600" defTabSz="1300163" eaLnBrk="0" fontAlgn="base" hangingPunct="0">
              <a:spcBef>
                <a:spcPct val="0"/>
              </a:spcBef>
              <a:spcAft>
                <a:spcPct val="0"/>
              </a:spcAft>
              <a:defRPr sz="4300">
                <a:solidFill>
                  <a:srgbClr val="414141"/>
                </a:solidFill>
                <a:latin typeface="Gill Sans Light" charset="0"/>
                <a:sym typeface="Gill Sans Light" charset="0"/>
              </a:defRPr>
            </a:lvl9pPr>
          </a:lstStyle>
          <a:p>
            <a:pPr>
              <a:spcBef>
                <a:spcPct val="50000"/>
              </a:spcBef>
            </a:pPr>
            <a:r>
              <a:rPr lang="cs-CZ" altLang="cs-CZ" sz="3400">
                <a:solidFill>
                  <a:schemeClr val="tx1"/>
                </a:solidFill>
                <a:latin typeface="Times New Roman" panose="02020603050405020304" pitchFamily="18" charset="0"/>
              </a:rPr>
              <a:t>jeseterovití</a:t>
            </a:r>
          </a:p>
        </p:txBody>
      </p:sp>
      <p:sp>
        <p:nvSpPr>
          <p:cNvPr id="8195" name="Text Box 3"/>
          <p:cNvSpPr txBox="1">
            <a:spLocks noChangeArrowheads="1"/>
          </p:cNvSpPr>
          <p:nvPr/>
        </p:nvSpPr>
        <p:spPr bwMode="auto">
          <a:xfrm>
            <a:off x="8158584" y="18843"/>
            <a:ext cx="2925763"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46" tIns="65023" rIns="130046" bIns="65023">
            <a:spAutoFit/>
          </a:bodyPr>
          <a:lstStyle>
            <a:lvl1pPr defTabSz="1300163">
              <a:defRPr sz="4300">
                <a:solidFill>
                  <a:srgbClr val="414141"/>
                </a:solidFill>
                <a:latin typeface="Gill Sans Light" charset="0"/>
                <a:sym typeface="Gill Sans Light" charset="0"/>
              </a:defRPr>
            </a:lvl1pPr>
            <a:lvl2pPr marL="742950" indent="-285750" defTabSz="1300163">
              <a:defRPr sz="4300">
                <a:solidFill>
                  <a:srgbClr val="414141"/>
                </a:solidFill>
                <a:latin typeface="Gill Sans Light" charset="0"/>
                <a:sym typeface="Gill Sans Light" charset="0"/>
              </a:defRPr>
            </a:lvl2pPr>
            <a:lvl3pPr marL="1143000" indent="-228600" defTabSz="1300163">
              <a:defRPr sz="4300">
                <a:solidFill>
                  <a:srgbClr val="414141"/>
                </a:solidFill>
                <a:latin typeface="Gill Sans Light" charset="0"/>
                <a:sym typeface="Gill Sans Light" charset="0"/>
              </a:defRPr>
            </a:lvl3pPr>
            <a:lvl4pPr marL="1600200" indent="-228600" defTabSz="1300163">
              <a:defRPr sz="4300">
                <a:solidFill>
                  <a:srgbClr val="414141"/>
                </a:solidFill>
                <a:latin typeface="Gill Sans Light" charset="0"/>
                <a:sym typeface="Gill Sans Light" charset="0"/>
              </a:defRPr>
            </a:lvl4pPr>
            <a:lvl5pPr marL="2057400" indent="-228600" defTabSz="1300163">
              <a:defRPr sz="4300">
                <a:solidFill>
                  <a:srgbClr val="414141"/>
                </a:solidFill>
                <a:latin typeface="Gill Sans Light" charset="0"/>
                <a:sym typeface="Gill Sans Light" charset="0"/>
              </a:defRPr>
            </a:lvl5pPr>
            <a:lvl6pPr marL="2514600" indent="-228600" defTabSz="1300163" eaLnBrk="0" fontAlgn="base" hangingPunct="0">
              <a:spcBef>
                <a:spcPct val="0"/>
              </a:spcBef>
              <a:spcAft>
                <a:spcPct val="0"/>
              </a:spcAft>
              <a:defRPr sz="4300">
                <a:solidFill>
                  <a:srgbClr val="414141"/>
                </a:solidFill>
                <a:latin typeface="Gill Sans Light" charset="0"/>
                <a:sym typeface="Gill Sans Light" charset="0"/>
              </a:defRPr>
            </a:lvl6pPr>
            <a:lvl7pPr marL="2971800" indent="-228600" defTabSz="1300163" eaLnBrk="0" fontAlgn="base" hangingPunct="0">
              <a:spcBef>
                <a:spcPct val="0"/>
              </a:spcBef>
              <a:spcAft>
                <a:spcPct val="0"/>
              </a:spcAft>
              <a:defRPr sz="4300">
                <a:solidFill>
                  <a:srgbClr val="414141"/>
                </a:solidFill>
                <a:latin typeface="Gill Sans Light" charset="0"/>
                <a:sym typeface="Gill Sans Light" charset="0"/>
              </a:defRPr>
            </a:lvl7pPr>
            <a:lvl8pPr marL="3429000" indent="-228600" defTabSz="1300163" eaLnBrk="0" fontAlgn="base" hangingPunct="0">
              <a:spcBef>
                <a:spcPct val="0"/>
              </a:spcBef>
              <a:spcAft>
                <a:spcPct val="0"/>
              </a:spcAft>
              <a:defRPr sz="4300">
                <a:solidFill>
                  <a:srgbClr val="414141"/>
                </a:solidFill>
                <a:latin typeface="Gill Sans Light" charset="0"/>
                <a:sym typeface="Gill Sans Light" charset="0"/>
              </a:defRPr>
            </a:lvl8pPr>
            <a:lvl9pPr marL="3886200" indent="-228600" defTabSz="1300163" eaLnBrk="0" fontAlgn="base" hangingPunct="0">
              <a:spcBef>
                <a:spcPct val="0"/>
              </a:spcBef>
              <a:spcAft>
                <a:spcPct val="0"/>
              </a:spcAft>
              <a:defRPr sz="4300">
                <a:solidFill>
                  <a:srgbClr val="414141"/>
                </a:solidFill>
                <a:latin typeface="Gill Sans Light" charset="0"/>
                <a:sym typeface="Gill Sans Light" charset="0"/>
              </a:defRPr>
            </a:lvl9pPr>
          </a:lstStyle>
          <a:p>
            <a:pPr>
              <a:spcBef>
                <a:spcPct val="50000"/>
              </a:spcBef>
            </a:pPr>
            <a:r>
              <a:rPr lang="cs-CZ" altLang="cs-CZ" sz="3400" dirty="0" err="1">
                <a:solidFill>
                  <a:schemeClr val="tx1"/>
                </a:solidFill>
                <a:latin typeface="Times New Roman" panose="02020603050405020304" pitchFamily="18" charset="0"/>
              </a:rPr>
              <a:t>veslonosovití</a:t>
            </a:r>
            <a:endParaRPr lang="cs-CZ" altLang="cs-CZ" sz="3400" dirty="0">
              <a:solidFill>
                <a:schemeClr val="tx1"/>
              </a:solidFill>
              <a:latin typeface="Times New Roman" panose="02020603050405020304" pitchFamily="18" charset="0"/>
            </a:endParaRPr>
          </a:p>
        </p:txBody>
      </p:sp>
      <p:pic>
        <p:nvPicPr>
          <p:cNvPr id="8196" name="Picture 4" descr="LOPATO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57" y="765176"/>
            <a:ext cx="57261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veslon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284" y="704098"/>
            <a:ext cx="5694362"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2345792" y="5582423"/>
            <a:ext cx="8856984" cy="379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0046" tIns="65023" rIns="130046" bIns="65023">
            <a:spAutoFit/>
          </a:bodyPr>
          <a:lstStyle>
            <a:lvl1pPr defTabSz="1300163">
              <a:defRPr sz="4300">
                <a:solidFill>
                  <a:srgbClr val="414141"/>
                </a:solidFill>
                <a:latin typeface="Gill Sans Light" charset="0"/>
                <a:sym typeface="Gill Sans Light" charset="0"/>
              </a:defRPr>
            </a:lvl1pPr>
            <a:lvl2pPr marL="742950" indent="-285750" defTabSz="1300163">
              <a:defRPr sz="4300">
                <a:solidFill>
                  <a:srgbClr val="414141"/>
                </a:solidFill>
                <a:latin typeface="Gill Sans Light" charset="0"/>
                <a:sym typeface="Gill Sans Light" charset="0"/>
              </a:defRPr>
            </a:lvl2pPr>
            <a:lvl3pPr marL="1143000" indent="-228600" defTabSz="1300163">
              <a:defRPr sz="4300">
                <a:solidFill>
                  <a:srgbClr val="414141"/>
                </a:solidFill>
                <a:latin typeface="Gill Sans Light" charset="0"/>
                <a:sym typeface="Gill Sans Light" charset="0"/>
              </a:defRPr>
            </a:lvl3pPr>
            <a:lvl4pPr marL="1600200" indent="-228600" defTabSz="1300163">
              <a:defRPr sz="4300">
                <a:solidFill>
                  <a:srgbClr val="414141"/>
                </a:solidFill>
                <a:latin typeface="Gill Sans Light" charset="0"/>
                <a:sym typeface="Gill Sans Light" charset="0"/>
              </a:defRPr>
            </a:lvl4pPr>
            <a:lvl5pPr marL="2057400" indent="-228600" defTabSz="1300163">
              <a:defRPr sz="4300">
                <a:solidFill>
                  <a:srgbClr val="414141"/>
                </a:solidFill>
                <a:latin typeface="Gill Sans Light" charset="0"/>
                <a:sym typeface="Gill Sans Light" charset="0"/>
              </a:defRPr>
            </a:lvl5pPr>
            <a:lvl6pPr marL="2514600" indent="-228600" defTabSz="1300163" eaLnBrk="0" fontAlgn="base" hangingPunct="0">
              <a:spcBef>
                <a:spcPct val="0"/>
              </a:spcBef>
              <a:spcAft>
                <a:spcPct val="0"/>
              </a:spcAft>
              <a:defRPr sz="4300">
                <a:solidFill>
                  <a:srgbClr val="414141"/>
                </a:solidFill>
                <a:latin typeface="Gill Sans Light" charset="0"/>
                <a:sym typeface="Gill Sans Light" charset="0"/>
              </a:defRPr>
            </a:lvl6pPr>
            <a:lvl7pPr marL="2971800" indent="-228600" defTabSz="1300163" eaLnBrk="0" fontAlgn="base" hangingPunct="0">
              <a:spcBef>
                <a:spcPct val="0"/>
              </a:spcBef>
              <a:spcAft>
                <a:spcPct val="0"/>
              </a:spcAft>
              <a:defRPr sz="4300">
                <a:solidFill>
                  <a:srgbClr val="414141"/>
                </a:solidFill>
                <a:latin typeface="Gill Sans Light" charset="0"/>
                <a:sym typeface="Gill Sans Light" charset="0"/>
              </a:defRPr>
            </a:lvl7pPr>
            <a:lvl8pPr marL="3429000" indent="-228600" defTabSz="1300163" eaLnBrk="0" fontAlgn="base" hangingPunct="0">
              <a:spcBef>
                <a:spcPct val="0"/>
              </a:spcBef>
              <a:spcAft>
                <a:spcPct val="0"/>
              </a:spcAft>
              <a:defRPr sz="4300">
                <a:solidFill>
                  <a:srgbClr val="414141"/>
                </a:solidFill>
                <a:latin typeface="Gill Sans Light" charset="0"/>
                <a:sym typeface="Gill Sans Light" charset="0"/>
              </a:defRPr>
            </a:lvl8pPr>
            <a:lvl9pPr marL="3886200" indent="-228600" defTabSz="1300163" eaLnBrk="0" fontAlgn="base" hangingPunct="0">
              <a:spcBef>
                <a:spcPct val="0"/>
              </a:spcBef>
              <a:spcAft>
                <a:spcPct val="0"/>
              </a:spcAft>
              <a:defRPr sz="4300">
                <a:solidFill>
                  <a:srgbClr val="414141"/>
                </a:solidFill>
                <a:latin typeface="Gill Sans Light" charset="0"/>
                <a:sym typeface="Gill Sans Light" charset="0"/>
              </a:defRPr>
            </a:lvl9pPr>
          </a:lstStyle>
          <a:p>
            <a:pPr algn="ctr">
              <a:spcBef>
                <a:spcPct val="50000"/>
              </a:spcBef>
              <a:buFontTx/>
              <a:buChar char="•"/>
            </a:pPr>
            <a:r>
              <a:rPr lang="cs-CZ" altLang="cs-CZ" sz="2800" b="1" dirty="0">
                <a:solidFill>
                  <a:schemeClr val="tx1"/>
                </a:solidFill>
                <a:latin typeface="Times New Roman" panose="02020603050405020304" pitchFamily="18" charset="0"/>
              </a:rPr>
              <a:t>chrupavčitá kostra </a:t>
            </a:r>
          </a:p>
          <a:p>
            <a:pPr algn="ctr">
              <a:spcBef>
                <a:spcPct val="50000"/>
              </a:spcBef>
              <a:buFontTx/>
              <a:buChar char="•"/>
            </a:pPr>
            <a:r>
              <a:rPr lang="cs-CZ" altLang="cs-CZ" sz="2800" b="1" dirty="0">
                <a:solidFill>
                  <a:schemeClr val="tx1"/>
                </a:solidFill>
                <a:latin typeface="Times New Roman" panose="02020603050405020304" pitchFamily="18" charset="0"/>
              </a:rPr>
              <a:t>chorda není seškrcena těly chrupavek (Lusk, 1983)</a:t>
            </a:r>
          </a:p>
          <a:p>
            <a:pPr algn="ctr">
              <a:spcBef>
                <a:spcPct val="50000"/>
              </a:spcBef>
              <a:buFontTx/>
              <a:buChar char="•"/>
            </a:pPr>
            <a:r>
              <a:rPr lang="cs-CZ" altLang="cs-CZ" sz="2800" b="1" dirty="0">
                <a:solidFill>
                  <a:schemeClr val="tx1"/>
                </a:solidFill>
                <a:latin typeface="Times New Roman" panose="02020603050405020304" pitchFamily="18" charset="0"/>
              </a:rPr>
              <a:t>výtěr ve sladkých vodách na jaře a v létě </a:t>
            </a:r>
            <a:endParaRPr lang="cs-CZ" altLang="cs-CZ" sz="2800" b="1" dirty="0" smtClean="0">
              <a:solidFill>
                <a:schemeClr val="tx1"/>
              </a:solidFill>
              <a:latin typeface="Times New Roman" panose="02020603050405020304" pitchFamily="18" charset="0"/>
            </a:endParaRPr>
          </a:p>
          <a:p>
            <a:pPr algn="ctr">
              <a:spcBef>
                <a:spcPct val="50000"/>
              </a:spcBef>
              <a:buFontTx/>
              <a:buChar char="•"/>
            </a:pPr>
            <a:r>
              <a:rPr lang="cs-CZ" altLang="cs-CZ" sz="2800" b="1" dirty="0" err="1" smtClean="0">
                <a:solidFill>
                  <a:schemeClr val="tx1"/>
                </a:solidFill>
                <a:latin typeface="Times New Roman" panose="02020603050405020304" pitchFamily="18" charset="0"/>
              </a:rPr>
              <a:t>heterocerkní</a:t>
            </a:r>
            <a:r>
              <a:rPr lang="cs-CZ" altLang="cs-CZ" sz="2800" b="1" dirty="0" smtClean="0">
                <a:solidFill>
                  <a:schemeClr val="tx1"/>
                </a:solidFill>
                <a:latin typeface="Times New Roman" panose="02020603050405020304" pitchFamily="18" charset="0"/>
              </a:rPr>
              <a:t> </a:t>
            </a:r>
            <a:r>
              <a:rPr lang="cs-CZ" altLang="cs-CZ" sz="2800" b="1" dirty="0">
                <a:solidFill>
                  <a:schemeClr val="tx1"/>
                </a:solidFill>
                <a:latin typeface="Times New Roman" panose="02020603050405020304" pitchFamily="18" charset="0"/>
              </a:rPr>
              <a:t>ocasní ploutev</a:t>
            </a:r>
          </a:p>
          <a:p>
            <a:pPr algn="ctr">
              <a:spcBef>
                <a:spcPct val="50000"/>
              </a:spcBef>
              <a:buFontTx/>
              <a:buChar char="•"/>
            </a:pPr>
            <a:r>
              <a:rPr lang="cs-CZ" altLang="cs-CZ" sz="2800" b="1" dirty="0">
                <a:solidFill>
                  <a:schemeClr val="tx1"/>
                </a:solidFill>
                <a:latin typeface="Times New Roman" panose="02020603050405020304" pitchFamily="18" charset="0"/>
              </a:rPr>
              <a:t>ústa na spodině hlavy</a:t>
            </a:r>
          </a:p>
          <a:p>
            <a:pPr algn="ctr">
              <a:spcBef>
                <a:spcPct val="50000"/>
              </a:spcBef>
              <a:buFontTx/>
              <a:buChar char="•"/>
            </a:pPr>
            <a:r>
              <a:rPr lang="cs-CZ" altLang="cs-CZ" sz="2800" b="1" dirty="0">
                <a:solidFill>
                  <a:schemeClr val="tx1"/>
                </a:solidFill>
                <a:latin typeface="Times New Roman" panose="02020603050405020304" pitchFamily="18" charset="0"/>
              </a:rPr>
              <a:t>hlava vybíhá v různě dlouhé rostrum</a:t>
            </a:r>
          </a:p>
        </p:txBody>
      </p:sp>
      <p:sp>
        <p:nvSpPr>
          <p:cNvPr id="8199" name="Text Box 7"/>
          <p:cNvSpPr txBox="1">
            <a:spLocks noChangeArrowheads="1"/>
          </p:cNvSpPr>
          <p:nvPr/>
        </p:nvSpPr>
        <p:spPr bwMode="auto">
          <a:xfrm>
            <a:off x="581369" y="2932584"/>
            <a:ext cx="5526088" cy="250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46" tIns="65023" rIns="130046" bIns="65023">
            <a:spAutoFit/>
          </a:bodyPr>
          <a:lstStyle>
            <a:lvl1pPr defTabSz="1300163">
              <a:defRPr sz="4300">
                <a:solidFill>
                  <a:srgbClr val="414141"/>
                </a:solidFill>
                <a:latin typeface="Gill Sans Light" charset="0"/>
                <a:sym typeface="Gill Sans Light" charset="0"/>
              </a:defRPr>
            </a:lvl1pPr>
            <a:lvl2pPr marL="742950" indent="-285750" defTabSz="1300163">
              <a:defRPr sz="4300">
                <a:solidFill>
                  <a:srgbClr val="414141"/>
                </a:solidFill>
                <a:latin typeface="Gill Sans Light" charset="0"/>
                <a:sym typeface="Gill Sans Light" charset="0"/>
              </a:defRPr>
            </a:lvl2pPr>
            <a:lvl3pPr marL="1143000" indent="-228600" defTabSz="1300163">
              <a:defRPr sz="4300">
                <a:solidFill>
                  <a:srgbClr val="414141"/>
                </a:solidFill>
                <a:latin typeface="Gill Sans Light" charset="0"/>
                <a:sym typeface="Gill Sans Light" charset="0"/>
              </a:defRPr>
            </a:lvl3pPr>
            <a:lvl4pPr marL="1600200" indent="-228600" defTabSz="1300163">
              <a:defRPr sz="4300">
                <a:solidFill>
                  <a:srgbClr val="414141"/>
                </a:solidFill>
                <a:latin typeface="Gill Sans Light" charset="0"/>
                <a:sym typeface="Gill Sans Light" charset="0"/>
              </a:defRPr>
            </a:lvl4pPr>
            <a:lvl5pPr marL="2057400" indent="-228600" defTabSz="1300163">
              <a:defRPr sz="4300">
                <a:solidFill>
                  <a:srgbClr val="414141"/>
                </a:solidFill>
                <a:latin typeface="Gill Sans Light" charset="0"/>
                <a:sym typeface="Gill Sans Light" charset="0"/>
              </a:defRPr>
            </a:lvl5pPr>
            <a:lvl6pPr marL="2514600" indent="-228600" defTabSz="1300163" eaLnBrk="0" fontAlgn="base" hangingPunct="0">
              <a:spcBef>
                <a:spcPct val="0"/>
              </a:spcBef>
              <a:spcAft>
                <a:spcPct val="0"/>
              </a:spcAft>
              <a:defRPr sz="4300">
                <a:solidFill>
                  <a:srgbClr val="414141"/>
                </a:solidFill>
                <a:latin typeface="Gill Sans Light" charset="0"/>
                <a:sym typeface="Gill Sans Light" charset="0"/>
              </a:defRPr>
            </a:lvl6pPr>
            <a:lvl7pPr marL="2971800" indent="-228600" defTabSz="1300163" eaLnBrk="0" fontAlgn="base" hangingPunct="0">
              <a:spcBef>
                <a:spcPct val="0"/>
              </a:spcBef>
              <a:spcAft>
                <a:spcPct val="0"/>
              </a:spcAft>
              <a:defRPr sz="4300">
                <a:solidFill>
                  <a:srgbClr val="414141"/>
                </a:solidFill>
                <a:latin typeface="Gill Sans Light" charset="0"/>
                <a:sym typeface="Gill Sans Light" charset="0"/>
              </a:defRPr>
            </a:lvl7pPr>
            <a:lvl8pPr marL="3429000" indent="-228600" defTabSz="1300163" eaLnBrk="0" fontAlgn="base" hangingPunct="0">
              <a:spcBef>
                <a:spcPct val="0"/>
              </a:spcBef>
              <a:spcAft>
                <a:spcPct val="0"/>
              </a:spcAft>
              <a:defRPr sz="4300">
                <a:solidFill>
                  <a:srgbClr val="414141"/>
                </a:solidFill>
                <a:latin typeface="Gill Sans Light" charset="0"/>
                <a:sym typeface="Gill Sans Light" charset="0"/>
              </a:defRPr>
            </a:lvl8pPr>
            <a:lvl9pPr marL="3886200" indent="-228600" defTabSz="1300163" eaLnBrk="0" fontAlgn="base" hangingPunct="0">
              <a:spcBef>
                <a:spcPct val="0"/>
              </a:spcBef>
              <a:spcAft>
                <a:spcPct val="0"/>
              </a:spcAft>
              <a:defRPr sz="4300">
                <a:solidFill>
                  <a:srgbClr val="414141"/>
                </a:solidFill>
                <a:latin typeface="Gill Sans Light" charset="0"/>
                <a:sym typeface="Gill Sans Light" charset="0"/>
              </a:defRPr>
            </a:lvl9pPr>
          </a:lstStyle>
          <a:p>
            <a:pPr>
              <a:spcBef>
                <a:spcPct val="50000"/>
              </a:spcBef>
              <a:buFontTx/>
              <a:buChar char="•"/>
            </a:pPr>
            <a:r>
              <a:rPr lang="cs-CZ" altLang="cs-CZ" sz="2800" b="1" dirty="0">
                <a:solidFill>
                  <a:schemeClr val="tx1"/>
                </a:solidFill>
                <a:latin typeface="Times New Roman" panose="02020603050405020304" pitchFamily="18" charset="0"/>
              </a:rPr>
              <a:t>tělo je pokryto 5 podélnými řadami velkých kostěných štítků s </a:t>
            </a:r>
            <a:r>
              <a:rPr lang="cs-CZ" altLang="cs-CZ" sz="2800" b="1" dirty="0" err="1">
                <a:solidFill>
                  <a:schemeClr val="tx1"/>
                </a:solidFill>
                <a:latin typeface="Times New Roman" panose="02020603050405020304" pitchFamily="18" charset="0"/>
              </a:rPr>
              <a:t>ganoidními</a:t>
            </a:r>
            <a:r>
              <a:rPr lang="cs-CZ" altLang="cs-CZ" sz="2800" b="1" dirty="0">
                <a:solidFill>
                  <a:schemeClr val="tx1"/>
                </a:solidFill>
                <a:latin typeface="Times New Roman" panose="02020603050405020304" pitchFamily="18" charset="0"/>
              </a:rPr>
              <a:t> šupinami na ocase (Lusk, 1983)</a:t>
            </a:r>
          </a:p>
          <a:p>
            <a:pPr>
              <a:spcBef>
                <a:spcPct val="50000"/>
              </a:spcBef>
              <a:buFontTx/>
              <a:buChar char="•"/>
            </a:pPr>
            <a:r>
              <a:rPr lang="cs-CZ" altLang="cs-CZ" sz="2800" b="1" dirty="0">
                <a:solidFill>
                  <a:schemeClr val="tx1"/>
                </a:solidFill>
                <a:latin typeface="Times New Roman" panose="02020603050405020304" pitchFamily="18" charset="0"/>
              </a:rPr>
              <a:t>zuby chybí</a:t>
            </a:r>
          </a:p>
        </p:txBody>
      </p:sp>
      <p:sp>
        <p:nvSpPr>
          <p:cNvPr id="8200" name="Text Box 8"/>
          <p:cNvSpPr txBox="1">
            <a:spLocks noChangeArrowheads="1"/>
          </p:cNvSpPr>
          <p:nvPr/>
        </p:nvSpPr>
        <p:spPr bwMode="auto">
          <a:xfrm>
            <a:off x="8639260" y="2932584"/>
            <a:ext cx="3794125" cy="185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46" tIns="65023" rIns="130046" bIns="65023">
            <a:spAutoFit/>
          </a:bodyPr>
          <a:lstStyle>
            <a:lvl1pPr defTabSz="1300163">
              <a:defRPr sz="4300">
                <a:solidFill>
                  <a:srgbClr val="414141"/>
                </a:solidFill>
                <a:latin typeface="Gill Sans Light" charset="0"/>
                <a:sym typeface="Gill Sans Light" charset="0"/>
              </a:defRPr>
            </a:lvl1pPr>
            <a:lvl2pPr marL="742950" indent="-285750" defTabSz="1300163">
              <a:defRPr sz="4300">
                <a:solidFill>
                  <a:srgbClr val="414141"/>
                </a:solidFill>
                <a:latin typeface="Gill Sans Light" charset="0"/>
                <a:sym typeface="Gill Sans Light" charset="0"/>
              </a:defRPr>
            </a:lvl2pPr>
            <a:lvl3pPr marL="1143000" indent="-228600" defTabSz="1300163">
              <a:defRPr sz="4300">
                <a:solidFill>
                  <a:srgbClr val="414141"/>
                </a:solidFill>
                <a:latin typeface="Gill Sans Light" charset="0"/>
                <a:sym typeface="Gill Sans Light" charset="0"/>
              </a:defRPr>
            </a:lvl3pPr>
            <a:lvl4pPr marL="1600200" indent="-228600" defTabSz="1300163">
              <a:defRPr sz="4300">
                <a:solidFill>
                  <a:srgbClr val="414141"/>
                </a:solidFill>
                <a:latin typeface="Gill Sans Light" charset="0"/>
                <a:sym typeface="Gill Sans Light" charset="0"/>
              </a:defRPr>
            </a:lvl4pPr>
            <a:lvl5pPr marL="2057400" indent="-228600" defTabSz="1300163">
              <a:defRPr sz="4300">
                <a:solidFill>
                  <a:srgbClr val="414141"/>
                </a:solidFill>
                <a:latin typeface="Gill Sans Light" charset="0"/>
                <a:sym typeface="Gill Sans Light" charset="0"/>
              </a:defRPr>
            </a:lvl5pPr>
            <a:lvl6pPr marL="2514600" indent="-228600" defTabSz="1300163" eaLnBrk="0" fontAlgn="base" hangingPunct="0">
              <a:spcBef>
                <a:spcPct val="0"/>
              </a:spcBef>
              <a:spcAft>
                <a:spcPct val="0"/>
              </a:spcAft>
              <a:defRPr sz="4300">
                <a:solidFill>
                  <a:srgbClr val="414141"/>
                </a:solidFill>
                <a:latin typeface="Gill Sans Light" charset="0"/>
                <a:sym typeface="Gill Sans Light" charset="0"/>
              </a:defRPr>
            </a:lvl6pPr>
            <a:lvl7pPr marL="2971800" indent="-228600" defTabSz="1300163" eaLnBrk="0" fontAlgn="base" hangingPunct="0">
              <a:spcBef>
                <a:spcPct val="0"/>
              </a:spcBef>
              <a:spcAft>
                <a:spcPct val="0"/>
              </a:spcAft>
              <a:defRPr sz="4300">
                <a:solidFill>
                  <a:srgbClr val="414141"/>
                </a:solidFill>
                <a:latin typeface="Gill Sans Light" charset="0"/>
                <a:sym typeface="Gill Sans Light" charset="0"/>
              </a:defRPr>
            </a:lvl7pPr>
            <a:lvl8pPr marL="3429000" indent="-228600" defTabSz="1300163" eaLnBrk="0" fontAlgn="base" hangingPunct="0">
              <a:spcBef>
                <a:spcPct val="0"/>
              </a:spcBef>
              <a:spcAft>
                <a:spcPct val="0"/>
              </a:spcAft>
              <a:defRPr sz="4300">
                <a:solidFill>
                  <a:srgbClr val="414141"/>
                </a:solidFill>
                <a:latin typeface="Gill Sans Light" charset="0"/>
                <a:sym typeface="Gill Sans Light" charset="0"/>
              </a:defRPr>
            </a:lvl8pPr>
            <a:lvl9pPr marL="3886200" indent="-228600" defTabSz="1300163" eaLnBrk="0" fontAlgn="base" hangingPunct="0">
              <a:spcBef>
                <a:spcPct val="0"/>
              </a:spcBef>
              <a:spcAft>
                <a:spcPct val="0"/>
              </a:spcAft>
              <a:defRPr sz="4300">
                <a:solidFill>
                  <a:srgbClr val="414141"/>
                </a:solidFill>
                <a:latin typeface="Gill Sans Light" charset="0"/>
                <a:sym typeface="Gill Sans Light" charset="0"/>
              </a:defRPr>
            </a:lvl9pPr>
          </a:lstStyle>
          <a:p>
            <a:pPr>
              <a:spcBef>
                <a:spcPct val="50000"/>
              </a:spcBef>
              <a:buFontTx/>
              <a:buChar char="•"/>
            </a:pPr>
            <a:r>
              <a:rPr lang="cs-CZ" altLang="cs-CZ" sz="2800" b="1" dirty="0">
                <a:solidFill>
                  <a:schemeClr val="tx1"/>
                </a:solidFill>
                <a:latin typeface="Times New Roman" panose="02020603050405020304" pitchFamily="18" charset="0"/>
              </a:rPr>
              <a:t>tělo je lysé</a:t>
            </a:r>
          </a:p>
          <a:p>
            <a:pPr>
              <a:spcBef>
                <a:spcPct val="50000"/>
              </a:spcBef>
            </a:pPr>
            <a:endParaRPr lang="cs-CZ" altLang="cs-CZ" sz="2800" b="1" dirty="0">
              <a:solidFill>
                <a:schemeClr val="tx1"/>
              </a:solidFill>
              <a:latin typeface="Times New Roman" panose="02020603050405020304" pitchFamily="18" charset="0"/>
            </a:endParaRPr>
          </a:p>
          <a:p>
            <a:pPr>
              <a:spcBef>
                <a:spcPct val="50000"/>
              </a:spcBef>
              <a:buFontTx/>
              <a:buChar char="•"/>
            </a:pPr>
            <a:r>
              <a:rPr lang="cs-CZ" altLang="cs-CZ" sz="2800" b="1" dirty="0">
                <a:solidFill>
                  <a:schemeClr val="tx1"/>
                </a:solidFill>
                <a:latin typeface="Times New Roman" panose="02020603050405020304" pitchFamily="18" charset="0"/>
              </a:rPr>
              <a:t>drobné zuby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2000" fill="hold"/>
                                        <p:tgtEl>
                                          <p:spTgt spid="8196"/>
                                        </p:tgtEl>
                                        <p:attrNameLst>
                                          <p:attrName>ppt_x</p:attrName>
                                        </p:attrNameLst>
                                      </p:cBhvr>
                                      <p:tavLst>
                                        <p:tav tm="0">
                                          <p:val>
                                            <p:strVal val="0-#ppt_w/2"/>
                                          </p:val>
                                        </p:tav>
                                        <p:tav tm="100000">
                                          <p:val>
                                            <p:strVal val="#ppt_x"/>
                                          </p:val>
                                        </p:tav>
                                      </p:tavLst>
                                    </p:anim>
                                    <p:anim calcmode="lin" valueType="num">
                                      <p:cBhvr additive="base">
                                        <p:cTn id="8" dur="20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2000" fill="hold"/>
                                        <p:tgtEl>
                                          <p:spTgt spid="8197"/>
                                        </p:tgtEl>
                                        <p:attrNameLst>
                                          <p:attrName>ppt_x</p:attrName>
                                        </p:attrNameLst>
                                      </p:cBhvr>
                                      <p:tavLst>
                                        <p:tav tm="0">
                                          <p:val>
                                            <p:strVal val="1+#ppt_w/2"/>
                                          </p:val>
                                        </p:tav>
                                        <p:tav tm="100000">
                                          <p:val>
                                            <p:strVal val="#ppt_x"/>
                                          </p:val>
                                        </p:tav>
                                      </p:tavLst>
                                    </p:anim>
                                    <p:anim calcmode="lin" valueType="num">
                                      <p:cBhvr additive="base">
                                        <p:cTn id="14" dur="2000" fill="hold"/>
                                        <p:tgtEl>
                                          <p:spTgt spid="819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 calcmode="lin" valueType="num">
                                      <p:cBhvr>
                                        <p:cTn id="19" dur="1000" fill="hold"/>
                                        <p:tgtEl>
                                          <p:spTgt spid="8199"/>
                                        </p:tgtEl>
                                        <p:attrNameLst>
                                          <p:attrName>ppt_w</p:attrName>
                                        </p:attrNameLst>
                                      </p:cBhvr>
                                      <p:tavLst>
                                        <p:tav tm="0">
                                          <p:val>
                                            <p:fltVal val="0"/>
                                          </p:val>
                                        </p:tav>
                                        <p:tav tm="100000">
                                          <p:val>
                                            <p:strVal val="#ppt_w"/>
                                          </p:val>
                                        </p:tav>
                                      </p:tavLst>
                                    </p:anim>
                                    <p:anim calcmode="lin" valueType="num">
                                      <p:cBhvr>
                                        <p:cTn id="20" dur="1000" fill="hold"/>
                                        <p:tgtEl>
                                          <p:spTgt spid="8199"/>
                                        </p:tgtEl>
                                        <p:attrNameLst>
                                          <p:attrName>ppt_h</p:attrName>
                                        </p:attrNameLst>
                                      </p:cBhvr>
                                      <p:tavLst>
                                        <p:tav tm="0">
                                          <p:val>
                                            <p:fltVal val="0"/>
                                          </p:val>
                                        </p:tav>
                                        <p:tav tm="100000">
                                          <p:val>
                                            <p:strVal val="#ppt_h"/>
                                          </p:val>
                                        </p:tav>
                                      </p:tavLst>
                                    </p:anim>
                                    <p:anim calcmode="lin" valueType="num">
                                      <p:cBhvr>
                                        <p:cTn id="21" dur="1000" fill="hold"/>
                                        <p:tgtEl>
                                          <p:spTgt spid="8199"/>
                                        </p:tgtEl>
                                        <p:attrNameLst>
                                          <p:attrName>style.rotation</p:attrName>
                                        </p:attrNameLst>
                                      </p:cBhvr>
                                      <p:tavLst>
                                        <p:tav tm="0">
                                          <p:val>
                                            <p:fltVal val="90"/>
                                          </p:val>
                                        </p:tav>
                                        <p:tav tm="100000">
                                          <p:val>
                                            <p:fltVal val="0"/>
                                          </p:val>
                                        </p:tav>
                                      </p:tavLst>
                                    </p:anim>
                                    <p:animEffect transition="in" filter="fade">
                                      <p:cBhvr>
                                        <p:cTn id="22" dur="1000"/>
                                        <p:tgtEl>
                                          <p:spTgt spid="81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200"/>
                                        </p:tgtEl>
                                        <p:attrNameLst>
                                          <p:attrName>style.visibility</p:attrName>
                                        </p:attrNameLst>
                                      </p:cBhvr>
                                      <p:to>
                                        <p:strVal val="visible"/>
                                      </p:to>
                                    </p:set>
                                    <p:animEffect transition="in" filter="wipe(down)">
                                      <p:cBhvr>
                                        <p:cTn id="27" dur="500"/>
                                        <p:tgtEl>
                                          <p:spTgt spid="82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fade">
                                      <p:cBhvr>
                                        <p:cTn id="32" dur="1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p:bldP spid="82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1677864" y="918927"/>
            <a:ext cx="10390832" cy="1430247"/>
          </a:xfrm>
          <a:prstGeom prst="rect">
            <a:avLst/>
          </a:prstGeom>
        </p:spPr>
      </p:pic>
      <p:sp>
        <p:nvSpPr>
          <p:cNvPr id="3" name="Obdélník 2"/>
          <p:cNvSpPr/>
          <p:nvPr/>
        </p:nvSpPr>
        <p:spPr>
          <a:xfrm>
            <a:off x="0" y="268288"/>
            <a:ext cx="6502400" cy="400110"/>
          </a:xfrm>
          <a:prstGeom prst="rect">
            <a:avLst/>
          </a:prstGeom>
        </p:spPr>
        <p:txBody>
          <a:bodyPr>
            <a:spAutoFit/>
          </a:bodyPr>
          <a:lstStyle/>
          <a:p>
            <a:r>
              <a:rPr lang="cs-CZ" sz="2000" dirty="0" smtClean="0"/>
              <a:t>http://gmsturgeon.tripod.com/id8.html</a:t>
            </a:r>
            <a:endParaRPr lang="cs-CZ" sz="2000" dirty="0"/>
          </a:p>
        </p:txBody>
      </p:sp>
      <p:pic>
        <p:nvPicPr>
          <p:cNvPr id="4" name="Obrázek 3"/>
          <p:cNvPicPr>
            <a:picLocks noChangeAspect="1"/>
          </p:cNvPicPr>
          <p:nvPr/>
        </p:nvPicPr>
        <p:blipFill>
          <a:blip r:embed="rId3"/>
          <a:stretch>
            <a:fillRect/>
          </a:stretch>
        </p:blipFill>
        <p:spPr>
          <a:xfrm>
            <a:off x="0" y="2932584"/>
            <a:ext cx="13004800" cy="6348498"/>
          </a:xfrm>
          <a:prstGeom prst="rect">
            <a:avLst/>
          </a:prstGeom>
        </p:spPr>
      </p:pic>
      <p:pic>
        <p:nvPicPr>
          <p:cNvPr id="2" name="Obrázek 1"/>
          <p:cNvPicPr>
            <a:picLocks noChangeAspect="1"/>
          </p:cNvPicPr>
          <p:nvPr/>
        </p:nvPicPr>
        <p:blipFill>
          <a:blip r:embed="rId4"/>
          <a:stretch>
            <a:fillRect/>
          </a:stretch>
        </p:blipFill>
        <p:spPr>
          <a:xfrm>
            <a:off x="-18783" y="2716560"/>
            <a:ext cx="13023583" cy="6349267"/>
          </a:xfrm>
          <a:prstGeom prst="rect">
            <a:avLst/>
          </a:prstGeom>
        </p:spPr>
      </p:pic>
    </p:spTree>
    <p:extLst>
      <p:ext uri="{BB962C8B-B14F-4D97-AF65-F5344CB8AC3E}">
        <p14:creationId xmlns:p14="http://schemas.microsoft.com/office/powerpoint/2010/main" val="4291169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xit" presetSubtype="26" fill="hold" nodeType="clickEffect">
                                  <p:stCondLst>
                                    <p:cond delay="0"/>
                                  </p:stCondLst>
                                  <p:childTnLst>
                                    <p:animEffect transition="out" filter="barn(inHorizont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09712" y="429673"/>
            <a:ext cx="12457384" cy="9143597"/>
          </a:xfrm>
          <a:prstGeom prst="rect">
            <a:avLst/>
          </a:prstGeom>
        </p:spPr>
      </p:pic>
      <p:sp>
        <p:nvSpPr>
          <p:cNvPr id="3" name="Obdélník 2"/>
          <p:cNvSpPr/>
          <p:nvPr/>
        </p:nvSpPr>
        <p:spPr>
          <a:xfrm>
            <a:off x="309712" y="29563"/>
            <a:ext cx="6502400" cy="400110"/>
          </a:xfrm>
          <a:prstGeom prst="rect">
            <a:avLst/>
          </a:prstGeom>
        </p:spPr>
        <p:txBody>
          <a:bodyPr>
            <a:spAutoFit/>
          </a:bodyPr>
          <a:lstStyle/>
          <a:p>
            <a:r>
              <a:rPr lang="cs-CZ" sz="2000" dirty="0" smtClean="0"/>
              <a:t>http://gmsturgeon.tripod.com/id8.html</a:t>
            </a:r>
            <a:endParaRPr lang="cs-CZ" sz="2000" dirty="0"/>
          </a:p>
        </p:txBody>
      </p:sp>
    </p:spTree>
    <p:extLst>
      <p:ext uri="{BB962C8B-B14F-4D97-AF65-F5344CB8AC3E}">
        <p14:creationId xmlns:p14="http://schemas.microsoft.com/office/powerpoint/2010/main" val="7161844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105055" y="3988515"/>
            <a:ext cx="13126965" cy="5424789"/>
          </a:xfrm>
          <a:prstGeom prst="rect">
            <a:avLst/>
          </a:prstGeom>
        </p:spPr>
      </p:pic>
      <p:sp>
        <p:nvSpPr>
          <p:cNvPr id="6" name="Obdélník 5"/>
          <p:cNvSpPr/>
          <p:nvPr/>
        </p:nvSpPr>
        <p:spPr>
          <a:xfrm>
            <a:off x="7939279" y="9413304"/>
            <a:ext cx="6502400" cy="276999"/>
          </a:xfrm>
          <a:prstGeom prst="rect">
            <a:avLst/>
          </a:prstGeom>
        </p:spPr>
        <p:txBody>
          <a:bodyPr>
            <a:spAutoFit/>
          </a:bodyPr>
          <a:lstStyle/>
          <a:p>
            <a:r>
              <a:rPr lang="cs-CZ" sz="1200" dirty="0" smtClean="0"/>
              <a:t>http://www.glsturgeon.fw.msu.edu/sturgeon/phylogenetics</a:t>
            </a:r>
            <a:endParaRPr lang="cs-CZ" sz="1200" dirty="0"/>
          </a:p>
        </p:txBody>
      </p:sp>
      <p:pic>
        <p:nvPicPr>
          <p:cNvPr id="7" name="Obrázek 6"/>
          <p:cNvPicPr>
            <a:picLocks noChangeAspect="1"/>
          </p:cNvPicPr>
          <p:nvPr/>
        </p:nvPicPr>
        <p:blipFill>
          <a:blip r:embed="rId3"/>
          <a:stretch>
            <a:fillRect/>
          </a:stretch>
        </p:blipFill>
        <p:spPr>
          <a:xfrm>
            <a:off x="659693" y="0"/>
            <a:ext cx="10530786" cy="3964326"/>
          </a:xfrm>
          <a:prstGeom prst="rect">
            <a:avLst/>
          </a:prstGeom>
        </p:spPr>
      </p:pic>
      <p:sp>
        <p:nvSpPr>
          <p:cNvPr id="8" name="Obdélník 7"/>
          <p:cNvSpPr/>
          <p:nvPr/>
        </p:nvSpPr>
        <p:spPr>
          <a:xfrm>
            <a:off x="11190479" y="196280"/>
            <a:ext cx="1715042" cy="523220"/>
          </a:xfrm>
          <a:prstGeom prst="rect">
            <a:avLst/>
          </a:prstGeom>
        </p:spPr>
        <p:txBody>
          <a:bodyPr wrap="square">
            <a:spAutoFit/>
          </a:bodyPr>
          <a:lstStyle/>
          <a:p>
            <a:r>
              <a:rPr lang="cs-CZ" sz="1400" dirty="0" smtClean="0"/>
              <a:t>http://gmsturgeon.tripod.com/id8.html</a:t>
            </a:r>
            <a:endParaRPr lang="cs-CZ" sz="1400" dirty="0"/>
          </a:p>
        </p:txBody>
      </p:sp>
    </p:spTree>
    <p:extLst>
      <p:ext uri="{BB962C8B-B14F-4D97-AF65-F5344CB8AC3E}">
        <p14:creationId xmlns:p14="http://schemas.microsoft.com/office/powerpoint/2010/main" val="10088279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478064" y="751574"/>
            <a:ext cx="6552728" cy="8540995"/>
          </a:xfrm>
          <a:prstGeom prst="rect">
            <a:avLst/>
          </a:prstGeom>
        </p:spPr>
      </p:pic>
      <p:sp>
        <p:nvSpPr>
          <p:cNvPr id="3" name="TextovéPole 2"/>
          <p:cNvSpPr txBox="1"/>
          <p:nvPr/>
        </p:nvSpPr>
        <p:spPr>
          <a:xfrm>
            <a:off x="3334048" y="196280"/>
            <a:ext cx="7848872" cy="523220"/>
          </a:xfrm>
          <a:prstGeom prst="rect">
            <a:avLst/>
          </a:prstGeom>
          <a:noFill/>
        </p:spPr>
        <p:txBody>
          <a:bodyPr wrap="square" rtlCol="0">
            <a:spAutoFit/>
          </a:bodyPr>
          <a:lstStyle/>
          <a:p>
            <a:r>
              <a:rPr lang="cs-CZ" sz="2800" b="1" dirty="0" smtClean="0"/>
              <a:t>Klíč pro určování druhů chrupavčitých ryb</a:t>
            </a:r>
            <a:endParaRPr lang="cs-CZ" sz="2800" b="1" dirty="0"/>
          </a:p>
        </p:txBody>
      </p:sp>
      <p:sp>
        <p:nvSpPr>
          <p:cNvPr id="4" name="Obdélník 3"/>
          <p:cNvSpPr/>
          <p:nvPr/>
        </p:nvSpPr>
        <p:spPr>
          <a:xfrm>
            <a:off x="2109912" y="9077570"/>
            <a:ext cx="9793088" cy="307777"/>
          </a:xfrm>
          <a:prstGeom prst="rect">
            <a:avLst/>
          </a:prstGeom>
        </p:spPr>
        <p:txBody>
          <a:bodyPr wrap="square">
            <a:spAutoFit/>
          </a:bodyPr>
          <a:lstStyle/>
          <a:p>
            <a:r>
              <a:rPr lang="cs-CZ" sz="1400" dirty="0"/>
              <a:t>http://www.minambiente.it/sites/default/files/archivio/allegati/cites/manuale_identificazione_STORIONI_CAVIALE.pdf</a:t>
            </a:r>
          </a:p>
        </p:txBody>
      </p:sp>
    </p:spTree>
    <p:extLst>
      <p:ext uri="{BB962C8B-B14F-4D97-AF65-F5344CB8AC3E}">
        <p14:creationId xmlns:p14="http://schemas.microsoft.com/office/powerpoint/2010/main" val="40883055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81720" y="268288"/>
            <a:ext cx="11694260" cy="3785195"/>
          </a:xfrm>
          <a:prstGeom prst="rect">
            <a:avLst/>
          </a:prstGeom>
        </p:spPr>
      </p:pic>
      <p:sp>
        <p:nvSpPr>
          <p:cNvPr id="3" name="TextovéPole 2"/>
          <p:cNvSpPr txBox="1"/>
          <p:nvPr/>
        </p:nvSpPr>
        <p:spPr>
          <a:xfrm>
            <a:off x="669752" y="4330841"/>
            <a:ext cx="7200800" cy="954107"/>
          </a:xfrm>
          <a:prstGeom prst="rect">
            <a:avLst/>
          </a:prstGeom>
          <a:noFill/>
        </p:spPr>
        <p:txBody>
          <a:bodyPr wrap="square" rtlCol="0">
            <a:spAutoFit/>
          </a:bodyPr>
          <a:lstStyle/>
          <a:p>
            <a:pPr marL="571500" indent="-571500">
              <a:buFont typeface="Arial" panose="020B0604020202020204" pitchFamily="34" charset="0"/>
              <a:buChar char="•"/>
            </a:pPr>
            <a:r>
              <a:rPr lang="cs-CZ" sz="2800" dirty="0" err="1" smtClean="0"/>
              <a:t>overfishing</a:t>
            </a:r>
            <a:endParaRPr lang="cs-CZ" sz="2800" dirty="0" smtClean="0"/>
          </a:p>
          <a:p>
            <a:pPr marL="571500" indent="-571500">
              <a:buFont typeface="Arial" panose="020B0604020202020204" pitchFamily="34" charset="0"/>
              <a:buChar char="•"/>
            </a:pPr>
            <a:r>
              <a:rPr lang="cs-CZ" sz="2800" dirty="0" err="1" smtClean="0"/>
              <a:t>poaching</a:t>
            </a:r>
            <a:endParaRPr lang="cs-CZ" sz="2800" dirty="0"/>
          </a:p>
        </p:txBody>
      </p:sp>
      <p:pic>
        <p:nvPicPr>
          <p:cNvPr id="4" name="Obrázek 3"/>
          <p:cNvPicPr>
            <a:picLocks noChangeAspect="1"/>
          </p:cNvPicPr>
          <p:nvPr/>
        </p:nvPicPr>
        <p:blipFill>
          <a:blip r:embed="rId3"/>
          <a:stretch>
            <a:fillRect/>
          </a:stretch>
        </p:blipFill>
        <p:spPr>
          <a:xfrm>
            <a:off x="6502400" y="124272"/>
            <a:ext cx="6280381" cy="9367247"/>
          </a:xfrm>
          <a:prstGeom prst="rect">
            <a:avLst/>
          </a:prstGeom>
        </p:spPr>
      </p:pic>
      <p:pic>
        <p:nvPicPr>
          <p:cNvPr id="5" name="Obrázek 4"/>
          <p:cNvPicPr>
            <a:picLocks noChangeAspect="1"/>
          </p:cNvPicPr>
          <p:nvPr/>
        </p:nvPicPr>
        <p:blipFill>
          <a:blip r:embed="rId4"/>
          <a:stretch>
            <a:fillRect/>
          </a:stretch>
        </p:blipFill>
        <p:spPr>
          <a:xfrm>
            <a:off x="19914" y="1132384"/>
            <a:ext cx="12891197" cy="8359135"/>
          </a:xfrm>
          <a:prstGeom prst="rect">
            <a:avLst/>
          </a:prstGeom>
        </p:spPr>
      </p:pic>
    </p:spTree>
    <p:extLst>
      <p:ext uri="{BB962C8B-B14F-4D97-AF65-F5344CB8AC3E}">
        <p14:creationId xmlns:p14="http://schemas.microsoft.com/office/powerpoint/2010/main" val="3004929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334048" y="124273"/>
            <a:ext cx="6984775" cy="8961598"/>
          </a:xfrm>
          <a:prstGeom prst="rect">
            <a:avLst/>
          </a:prstGeom>
        </p:spPr>
      </p:pic>
      <p:sp>
        <p:nvSpPr>
          <p:cNvPr id="3" name="Nadpis 1"/>
          <p:cNvSpPr txBox="1">
            <a:spLocks/>
          </p:cNvSpPr>
          <p:nvPr/>
        </p:nvSpPr>
        <p:spPr>
          <a:xfrm>
            <a:off x="1101800" y="9085871"/>
            <a:ext cx="11186170" cy="600573"/>
          </a:xfrm>
          <a:prstGeom prst="rect">
            <a:avLst/>
          </a:prstGeom>
        </p:spPr>
        <p:txBody>
          <a:bodyPr/>
          <a:lstStyle>
            <a:lvl1pPr algn="ctr" rtl="0" eaLnBrk="0" fontAlgn="base" hangingPunct="0">
              <a:spcBef>
                <a:spcPct val="0"/>
              </a:spcBef>
              <a:spcAft>
                <a:spcPct val="0"/>
              </a:spcAft>
              <a:defRPr sz="7300" kern="1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300">
                <a:solidFill>
                  <a:schemeClr val="tx1"/>
                </a:solidFill>
                <a:latin typeface="Gill Sans Light" charset="0"/>
                <a:sym typeface="Gill Sans Light" charset="0"/>
              </a:defRPr>
            </a:lvl2pPr>
            <a:lvl3pPr algn="ctr" rtl="0" eaLnBrk="0" fontAlgn="base" hangingPunct="0">
              <a:spcBef>
                <a:spcPct val="0"/>
              </a:spcBef>
              <a:spcAft>
                <a:spcPct val="0"/>
              </a:spcAft>
              <a:defRPr sz="7300">
                <a:solidFill>
                  <a:schemeClr val="tx1"/>
                </a:solidFill>
                <a:latin typeface="Gill Sans Light" charset="0"/>
                <a:sym typeface="Gill Sans Light" charset="0"/>
              </a:defRPr>
            </a:lvl3pPr>
            <a:lvl4pPr algn="ctr" rtl="0" eaLnBrk="0" fontAlgn="base" hangingPunct="0">
              <a:spcBef>
                <a:spcPct val="0"/>
              </a:spcBef>
              <a:spcAft>
                <a:spcPct val="0"/>
              </a:spcAft>
              <a:defRPr sz="7300">
                <a:solidFill>
                  <a:schemeClr val="tx1"/>
                </a:solidFill>
                <a:latin typeface="Gill Sans Light" charset="0"/>
                <a:sym typeface="Gill Sans Light" charset="0"/>
              </a:defRPr>
            </a:lvl4pPr>
            <a:lvl5pPr algn="ctr" rtl="0" eaLnBrk="0" fontAlgn="base" hangingPunct="0">
              <a:spcBef>
                <a:spcPct val="0"/>
              </a:spcBef>
              <a:spcAft>
                <a:spcPct val="0"/>
              </a:spcAft>
              <a:defRPr sz="7300">
                <a:solidFill>
                  <a:schemeClr val="tx1"/>
                </a:solidFill>
                <a:latin typeface="Gill Sans Light" charset="0"/>
                <a:sym typeface="Gill Sans Light" charset="0"/>
              </a:defRPr>
            </a:lvl5pPr>
            <a:lvl6pPr marL="457200" algn="ctr" rtl="0" fontAlgn="base">
              <a:spcBef>
                <a:spcPct val="0"/>
              </a:spcBef>
              <a:spcAft>
                <a:spcPct val="0"/>
              </a:spcAft>
              <a:defRPr sz="7300">
                <a:solidFill>
                  <a:schemeClr val="tx1"/>
                </a:solidFill>
                <a:latin typeface="Gill Sans Light" charset="0"/>
                <a:sym typeface="Gill Sans Light" charset="0"/>
              </a:defRPr>
            </a:lvl6pPr>
            <a:lvl7pPr marL="914400" algn="ctr" rtl="0" fontAlgn="base">
              <a:spcBef>
                <a:spcPct val="0"/>
              </a:spcBef>
              <a:spcAft>
                <a:spcPct val="0"/>
              </a:spcAft>
              <a:defRPr sz="7300">
                <a:solidFill>
                  <a:schemeClr val="tx1"/>
                </a:solidFill>
                <a:latin typeface="Gill Sans Light" charset="0"/>
                <a:sym typeface="Gill Sans Light" charset="0"/>
              </a:defRPr>
            </a:lvl7pPr>
            <a:lvl8pPr marL="1371600" algn="ctr" rtl="0" fontAlgn="base">
              <a:spcBef>
                <a:spcPct val="0"/>
              </a:spcBef>
              <a:spcAft>
                <a:spcPct val="0"/>
              </a:spcAft>
              <a:defRPr sz="7300">
                <a:solidFill>
                  <a:schemeClr val="tx1"/>
                </a:solidFill>
                <a:latin typeface="Gill Sans Light" charset="0"/>
                <a:sym typeface="Gill Sans Light" charset="0"/>
              </a:defRPr>
            </a:lvl8pPr>
            <a:lvl9pPr marL="1828800" algn="ctr" rtl="0" fontAlgn="base">
              <a:spcBef>
                <a:spcPct val="0"/>
              </a:spcBef>
              <a:spcAft>
                <a:spcPct val="0"/>
              </a:spcAft>
              <a:defRPr sz="7300">
                <a:solidFill>
                  <a:schemeClr val="tx1"/>
                </a:solidFill>
                <a:latin typeface="Gill Sans Light" charset="0"/>
                <a:sym typeface="Gill Sans Light" charset="0"/>
              </a:defRPr>
            </a:lvl9pPr>
          </a:lstStyle>
          <a:p>
            <a:r>
              <a:rPr lang="cs-CZ" sz="1200" dirty="0" smtClean="0">
                <a:solidFill>
                  <a:srgbClr val="008282"/>
                </a:solidFill>
              </a:rPr>
              <a:t>https://www.greateratlantic.fisheries.noaa.gov/protected/scutes/activities/index.html</a:t>
            </a:r>
            <a:endParaRPr lang="cs-CZ" sz="1200" dirty="0">
              <a:solidFill>
                <a:srgbClr val="008282"/>
              </a:solidFill>
            </a:endParaRPr>
          </a:p>
        </p:txBody>
      </p:sp>
    </p:spTree>
    <p:extLst>
      <p:ext uri="{BB962C8B-B14F-4D97-AF65-F5344CB8AC3E}">
        <p14:creationId xmlns:p14="http://schemas.microsoft.com/office/powerpoint/2010/main" val="30620655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délník 1"/>
          <p:cNvSpPr>
            <a:spLocks noChangeArrowheads="1"/>
          </p:cNvSpPr>
          <p:nvPr/>
        </p:nvSpPr>
        <p:spPr bwMode="auto">
          <a:xfrm>
            <a:off x="309563" y="915988"/>
            <a:ext cx="12817475" cy="85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414141"/>
                </a:solidFill>
                <a:latin typeface="Gill Sans Light" charset="0"/>
                <a:sym typeface="Gill Sans Light" charset="0"/>
              </a:defRPr>
            </a:lvl1pPr>
            <a:lvl2pPr marL="742950" indent="-285750">
              <a:defRPr sz="4300">
                <a:solidFill>
                  <a:srgbClr val="414141"/>
                </a:solidFill>
                <a:latin typeface="Gill Sans Light" charset="0"/>
                <a:sym typeface="Gill Sans Light" charset="0"/>
              </a:defRPr>
            </a:lvl2pPr>
            <a:lvl3pPr marL="1143000" indent="-228600">
              <a:defRPr sz="4300">
                <a:solidFill>
                  <a:srgbClr val="414141"/>
                </a:solidFill>
                <a:latin typeface="Gill Sans Light" charset="0"/>
                <a:sym typeface="Gill Sans Light" charset="0"/>
              </a:defRPr>
            </a:lvl3pPr>
            <a:lvl4pPr marL="1600200" indent="-228600">
              <a:defRPr sz="4300">
                <a:solidFill>
                  <a:srgbClr val="414141"/>
                </a:solidFill>
                <a:latin typeface="Gill Sans Light" charset="0"/>
                <a:sym typeface="Gill Sans Light" charset="0"/>
              </a:defRPr>
            </a:lvl4pPr>
            <a:lvl5pPr marL="2057400" indent="-228600">
              <a:defRPr sz="4300">
                <a:solidFill>
                  <a:srgbClr val="414141"/>
                </a:solidFill>
                <a:latin typeface="Gill Sans Light" charset="0"/>
                <a:sym typeface="Gill Sans Light" charset="0"/>
              </a:defRPr>
            </a:lvl5pPr>
            <a:lvl6pPr marL="2514600" indent="-228600" eaLnBrk="0" fontAlgn="base" hangingPunct="0">
              <a:spcBef>
                <a:spcPct val="0"/>
              </a:spcBef>
              <a:spcAft>
                <a:spcPct val="0"/>
              </a:spcAft>
              <a:defRPr sz="4300">
                <a:solidFill>
                  <a:srgbClr val="414141"/>
                </a:solidFill>
                <a:latin typeface="Gill Sans Light" charset="0"/>
                <a:sym typeface="Gill Sans Light" charset="0"/>
              </a:defRPr>
            </a:lvl6pPr>
            <a:lvl7pPr marL="2971800" indent="-228600" eaLnBrk="0" fontAlgn="base" hangingPunct="0">
              <a:spcBef>
                <a:spcPct val="0"/>
              </a:spcBef>
              <a:spcAft>
                <a:spcPct val="0"/>
              </a:spcAft>
              <a:defRPr sz="4300">
                <a:solidFill>
                  <a:srgbClr val="414141"/>
                </a:solidFill>
                <a:latin typeface="Gill Sans Light" charset="0"/>
                <a:sym typeface="Gill Sans Light" charset="0"/>
              </a:defRPr>
            </a:lvl7pPr>
            <a:lvl8pPr marL="3429000" indent="-228600" eaLnBrk="0" fontAlgn="base" hangingPunct="0">
              <a:spcBef>
                <a:spcPct val="0"/>
              </a:spcBef>
              <a:spcAft>
                <a:spcPct val="0"/>
              </a:spcAft>
              <a:defRPr sz="4300">
                <a:solidFill>
                  <a:srgbClr val="414141"/>
                </a:solidFill>
                <a:latin typeface="Gill Sans Light" charset="0"/>
                <a:sym typeface="Gill Sans Light" charset="0"/>
              </a:defRPr>
            </a:lvl8pPr>
            <a:lvl9pPr marL="3886200" indent="-228600" eaLnBrk="0" fontAlgn="base" hangingPunct="0">
              <a:spcBef>
                <a:spcPct val="0"/>
              </a:spcBef>
              <a:spcAft>
                <a:spcPct val="0"/>
              </a:spcAft>
              <a:defRPr sz="4300">
                <a:solidFill>
                  <a:srgbClr val="414141"/>
                </a:solidFill>
                <a:latin typeface="Gill Sans Light" charset="0"/>
                <a:sym typeface="Gill Sans Light" charset="0"/>
              </a:defRPr>
            </a:lvl9pPr>
          </a:lstStyle>
          <a:p>
            <a:pPr algn="ctr"/>
            <a:r>
              <a:rPr lang="cs-CZ" altLang="cs-CZ" sz="4000" dirty="0"/>
              <a:t>Pro bližší seznámení s jednotlivými druhy chrupavčitých ryb doporučuji </a:t>
            </a:r>
            <a:r>
              <a:rPr lang="cs-CZ" altLang="cs-CZ" sz="4000" b="1" u="sng" dirty="0"/>
              <a:t>ke studiu </a:t>
            </a:r>
            <a:r>
              <a:rPr lang="cs-CZ" altLang="cs-CZ" sz="4000" dirty="0"/>
              <a:t>webové stránky, kde jsem čerpal hlavní informace:</a:t>
            </a:r>
          </a:p>
          <a:p>
            <a:pPr algn="ctr"/>
            <a:endParaRPr lang="cs-CZ" altLang="cs-CZ" dirty="0"/>
          </a:p>
          <a:p>
            <a:pPr algn="ctr"/>
            <a:r>
              <a:rPr lang="cs-CZ" altLang="cs-CZ" b="1" dirty="0">
                <a:hlinkClick r:id="rId2"/>
              </a:rPr>
              <a:t>http://</a:t>
            </a:r>
            <a:r>
              <a:rPr lang="cs-CZ" altLang="cs-CZ" b="1" dirty="0" smtClean="0">
                <a:hlinkClick r:id="rId2"/>
              </a:rPr>
              <a:t>www.pond-life.me.uk/sturgeon</a:t>
            </a:r>
            <a:endParaRPr lang="cs-CZ" altLang="cs-CZ" b="1" dirty="0" smtClean="0"/>
          </a:p>
          <a:p>
            <a:pPr algn="ctr"/>
            <a:endParaRPr lang="cs-CZ" altLang="cs-CZ" b="1" dirty="0"/>
          </a:p>
          <a:p>
            <a:pPr algn="ctr"/>
            <a:r>
              <a:rPr lang="cs-CZ" altLang="cs-CZ" b="1" u="sng" dirty="0" smtClean="0">
                <a:solidFill>
                  <a:srgbClr val="AD1385"/>
                </a:solidFill>
              </a:rPr>
              <a:t>http://www.iucnredlist.org</a:t>
            </a:r>
          </a:p>
          <a:p>
            <a:pPr algn="ctr"/>
            <a:endParaRPr lang="cs-CZ" altLang="cs-CZ" b="1" dirty="0"/>
          </a:p>
          <a:p>
            <a:pPr algn="ctr"/>
            <a:r>
              <a:rPr lang="cs-CZ" altLang="cs-CZ" b="1" dirty="0">
                <a:hlinkClick r:id="rId3"/>
              </a:rPr>
              <a:t>http://www.fishbase.org/</a:t>
            </a:r>
            <a:endParaRPr lang="cs-CZ" altLang="cs-CZ" b="1" dirty="0"/>
          </a:p>
          <a:p>
            <a:pPr algn="ctr"/>
            <a:endParaRPr lang="cs-CZ" altLang="cs-CZ" b="1" dirty="0"/>
          </a:p>
          <a:p>
            <a:pPr algn="ctr"/>
            <a:r>
              <a:rPr lang="cs-CZ" altLang="cs-CZ" b="1" dirty="0">
                <a:hlinkClick r:id="rId4"/>
              </a:rPr>
              <a:t>http://www.wscs.info/</a:t>
            </a:r>
            <a:endParaRPr lang="cs-CZ" altLang="cs-CZ" b="1" dirty="0"/>
          </a:p>
          <a:p>
            <a:pPr algn="ctr"/>
            <a:endParaRPr lang="cs-CZ" altLang="cs-CZ" b="1" dirty="0"/>
          </a:p>
          <a:p>
            <a:pPr algn="ctr"/>
            <a:endParaRPr lang="cs-CZ" altLang="cs-CZ" b="1" dirty="0"/>
          </a:p>
        </p:txBody>
      </p:sp>
      <p:sp>
        <p:nvSpPr>
          <p:cNvPr id="4" name="Nadpis 1"/>
          <p:cNvSpPr txBox="1">
            <a:spLocks/>
          </p:cNvSpPr>
          <p:nvPr/>
        </p:nvSpPr>
        <p:spPr>
          <a:xfrm>
            <a:off x="885776" y="8405192"/>
            <a:ext cx="11186170" cy="600573"/>
          </a:xfrm>
          <a:prstGeom prst="rect">
            <a:avLst/>
          </a:prstGeom>
        </p:spPr>
        <p:txBody>
          <a:bodyPr/>
          <a:lstStyle>
            <a:lvl1pPr algn="ctr" rtl="0" eaLnBrk="0" fontAlgn="base" hangingPunct="0">
              <a:spcBef>
                <a:spcPct val="0"/>
              </a:spcBef>
              <a:spcAft>
                <a:spcPct val="0"/>
              </a:spcAft>
              <a:defRPr sz="7300" kern="1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300">
                <a:solidFill>
                  <a:schemeClr val="tx1"/>
                </a:solidFill>
                <a:latin typeface="Gill Sans Light" charset="0"/>
                <a:sym typeface="Gill Sans Light" charset="0"/>
              </a:defRPr>
            </a:lvl2pPr>
            <a:lvl3pPr algn="ctr" rtl="0" eaLnBrk="0" fontAlgn="base" hangingPunct="0">
              <a:spcBef>
                <a:spcPct val="0"/>
              </a:spcBef>
              <a:spcAft>
                <a:spcPct val="0"/>
              </a:spcAft>
              <a:defRPr sz="7300">
                <a:solidFill>
                  <a:schemeClr val="tx1"/>
                </a:solidFill>
                <a:latin typeface="Gill Sans Light" charset="0"/>
                <a:sym typeface="Gill Sans Light" charset="0"/>
              </a:defRPr>
            </a:lvl3pPr>
            <a:lvl4pPr algn="ctr" rtl="0" eaLnBrk="0" fontAlgn="base" hangingPunct="0">
              <a:spcBef>
                <a:spcPct val="0"/>
              </a:spcBef>
              <a:spcAft>
                <a:spcPct val="0"/>
              </a:spcAft>
              <a:defRPr sz="7300">
                <a:solidFill>
                  <a:schemeClr val="tx1"/>
                </a:solidFill>
                <a:latin typeface="Gill Sans Light" charset="0"/>
                <a:sym typeface="Gill Sans Light" charset="0"/>
              </a:defRPr>
            </a:lvl4pPr>
            <a:lvl5pPr algn="ctr" rtl="0" eaLnBrk="0" fontAlgn="base" hangingPunct="0">
              <a:spcBef>
                <a:spcPct val="0"/>
              </a:spcBef>
              <a:spcAft>
                <a:spcPct val="0"/>
              </a:spcAft>
              <a:defRPr sz="7300">
                <a:solidFill>
                  <a:schemeClr val="tx1"/>
                </a:solidFill>
                <a:latin typeface="Gill Sans Light" charset="0"/>
                <a:sym typeface="Gill Sans Light" charset="0"/>
              </a:defRPr>
            </a:lvl5pPr>
            <a:lvl6pPr marL="457200" algn="ctr" rtl="0" fontAlgn="base">
              <a:spcBef>
                <a:spcPct val="0"/>
              </a:spcBef>
              <a:spcAft>
                <a:spcPct val="0"/>
              </a:spcAft>
              <a:defRPr sz="7300">
                <a:solidFill>
                  <a:schemeClr val="tx1"/>
                </a:solidFill>
                <a:latin typeface="Gill Sans Light" charset="0"/>
                <a:sym typeface="Gill Sans Light" charset="0"/>
              </a:defRPr>
            </a:lvl6pPr>
            <a:lvl7pPr marL="914400" algn="ctr" rtl="0" fontAlgn="base">
              <a:spcBef>
                <a:spcPct val="0"/>
              </a:spcBef>
              <a:spcAft>
                <a:spcPct val="0"/>
              </a:spcAft>
              <a:defRPr sz="7300">
                <a:solidFill>
                  <a:schemeClr val="tx1"/>
                </a:solidFill>
                <a:latin typeface="Gill Sans Light" charset="0"/>
                <a:sym typeface="Gill Sans Light" charset="0"/>
              </a:defRPr>
            </a:lvl7pPr>
            <a:lvl8pPr marL="1371600" algn="ctr" rtl="0" fontAlgn="base">
              <a:spcBef>
                <a:spcPct val="0"/>
              </a:spcBef>
              <a:spcAft>
                <a:spcPct val="0"/>
              </a:spcAft>
              <a:defRPr sz="7300">
                <a:solidFill>
                  <a:schemeClr val="tx1"/>
                </a:solidFill>
                <a:latin typeface="Gill Sans Light" charset="0"/>
                <a:sym typeface="Gill Sans Light" charset="0"/>
              </a:defRPr>
            </a:lvl8pPr>
            <a:lvl9pPr marL="1828800" algn="ctr" rtl="0" fontAlgn="base">
              <a:spcBef>
                <a:spcPct val="0"/>
              </a:spcBef>
              <a:spcAft>
                <a:spcPct val="0"/>
              </a:spcAft>
              <a:defRPr sz="7300">
                <a:solidFill>
                  <a:schemeClr val="tx1"/>
                </a:solidFill>
                <a:latin typeface="Gill Sans Light" charset="0"/>
                <a:sym typeface="Gill Sans Light" charset="0"/>
              </a:defRPr>
            </a:lvl9pPr>
          </a:lstStyle>
          <a:p>
            <a:r>
              <a:rPr lang="cs-CZ" sz="3600" dirty="0" smtClean="0">
                <a:solidFill>
                  <a:srgbClr val="008282"/>
                </a:solidFill>
              </a:rPr>
              <a:t>https://www.greateratlantic.fisheries.noaa.gov/protected/scutes/activities/index.html</a:t>
            </a:r>
            <a:endParaRPr lang="cs-CZ" sz="3600" dirty="0">
              <a:solidFill>
                <a:srgbClr val="00828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97744" y="6992614"/>
            <a:ext cx="12529392" cy="461665"/>
          </a:xfrm>
          <a:prstGeom prst="rect">
            <a:avLst/>
          </a:prstGeom>
        </p:spPr>
        <p:txBody>
          <a:bodyPr wrap="square">
            <a:spAutoFit/>
          </a:bodyPr>
          <a:lstStyle/>
          <a:p>
            <a:r>
              <a:rPr lang="cs-CZ" sz="2400" dirty="0"/>
              <a:t>https://www.youtube.com/watch?v=Ak2ci1XkxU0</a:t>
            </a:r>
          </a:p>
        </p:txBody>
      </p:sp>
      <p:sp>
        <p:nvSpPr>
          <p:cNvPr id="3" name="TextovéPole 2"/>
          <p:cNvSpPr txBox="1"/>
          <p:nvPr/>
        </p:nvSpPr>
        <p:spPr>
          <a:xfrm>
            <a:off x="612907" y="3024624"/>
            <a:ext cx="9682459" cy="754053"/>
          </a:xfrm>
          <a:prstGeom prst="rect">
            <a:avLst/>
          </a:prstGeom>
          <a:noFill/>
        </p:spPr>
        <p:txBody>
          <a:bodyPr wrap="none" rtlCol="0">
            <a:spAutoFit/>
          </a:bodyPr>
          <a:lstStyle/>
          <a:p>
            <a:r>
              <a:rPr lang="cs-CZ" dirty="0" smtClean="0"/>
              <a:t>Sportovní rybolov jeseterů a </a:t>
            </a:r>
            <a:r>
              <a:rPr lang="cs-CZ" dirty="0" err="1" smtClean="0"/>
              <a:t>veslonosů</a:t>
            </a:r>
            <a:endParaRPr lang="cs-CZ" dirty="0"/>
          </a:p>
        </p:txBody>
      </p:sp>
      <p:sp>
        <p:nvSpPr>
          <p:cNvPr id="4" name="Obdélník 3"/>
          <p:cNvSpPr/>
          <p:nvPr/>
        </p:nvSpPr>
        <p:spPr>
          <a:xfrm>
            <a:off x="597744" y="5020816"/>
            <a:ext cx="11593288" cy="461665"/>
          </a:xfrm>
          <a:prstGeom prst="rect">
            <a:avLst/>
          </a:prstGeom>
        </p:spPr>
        <p:txBody>
          <a:bodyPr wrap="square">
            <a:spAutoFit/>
          </a:bodyPr>
          <a:lstStyle/>
          <a:p>
            <a:r>
              <a:rPr lang="cs-CZ" sz="2400" dirty="0"/>
              <a:t>https://www.youtube.com/watch?v=sQs5x5TcY3o</a:t>
            </a:r>
          </a:p>
        </p:txBody>
      </p:sp>
      <p:sp>
        <p:nvSpPr>
          <p:cNvPr id="5" name="Obdélník 4"/>
          <p:cNvSpPr/>
          <p:nvPr/>
        </p:nvSpPr>
        <p:spPr>
          <a:xfrm>
            <a:off x="453728" y="4168914"/>
            <a:ext cx="11737304" cy="461665"/>
          </a:xfrm>
          <a:prstGeom prst="rect">
            <a:avLst/>
          </a:prstGeom>
        </p:spPr>
        <p:txBody>
          <a:bodyPr wrap="square">
            <a:spAutoFit/>
          </a:bodyPr>
          <a:lstStyle/>
          <a:p>
            <a:r>
              <a:rPr lang="cs-CZ" sz="2400" dirty="0"/>
              <a:t>https://www.youtube.com/watch?v=szKI8zzZYnc</a:t>
            </a:r>
          </a:p>
        </p:txBody>
      </p:sp>
      <p:pic>
        <p:nvPicPr>
          <p:cNvPr id="6" name="Obrázek 5"/>
          <p:cNvPicPr>
            <a:picLocks noChangeAspect="1"/>
          </p:cNvPicPr>
          <p:nvPr/>
        </p:nvPicPr>
        <p:blipFill>
          <a:blip r:embed="rId2"/>
          <a:stretch>
            <a:fillRect/>
          </a:stretch>
        </p:blipFill>
        <p:spPr>
          <a:xfrm>
            <a:off x="597744" y="6126747"/>
            <a:ext cx="9021844" cy="648072"/>
          </a:xfrm>
          <a:prstGeom prst="rect">
            <a:avLst/>
          </a:prstGeom>
        </p:spPr>
      </p:pic>
    </p:spTree>
    <p:extLst>
      <p:ext uri="{BB962C8B-B14F-4D97-AF65-F5344CB8AC3E}">
        <p14:creationId xmlns:p14="http://schemas.microsoft.com/office/powerpoint/2010/main" val="35889549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5"/>
          <p:cNvSpPr>
            <a:spLocks/>
          </p:cNvSpPr>
          <p:nvPr/>
        </p:nvSpPr>
        <p:spPr bwMode="auto">
          <a:xfrm>
            <a:off x="5632450" y="339725"/>
            <a:ext cx="1806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4300">
                <a:solidFill>
                  <a:srgbClr val="414141"/>
                </a:solidFill>
                <a:latin typeface="Gill Sans Light" charset="0"/>
                <a:sym typeface="Gill Sans Light" charset="0"/>
              </a:defRPr>
            </a:lvl1pPr>
            <a:lvl2pPr marL="742950" indent="-285750">
              <a:defRPr sz="4300">
                <a:solidFill>
                  <a:srgbClr val="414141"/>
                </a:solidFill>
                <a:latin typeface="Gill Sans Light" charset="0"/>
                <a:sym typeface="Gill Sans Light" charset="0"/>
              </a:defRPr>
            </a:lvl2pPr>
            <a:lvl3pPr marL="1143000" indent="-228600">
              <a:defRPr sz="4300">
                <a:solidFill>
                  <a:srgbClr val="414141"/>
                </a:solidFill>
                <a:latin typeface="Gill Sans Light" charset="0"/>
                <a:sym typeface="Gill Sans Light" charset="0"/>
              </a:defRPr>
            </a:lvl3pPr>
            <a:lvl4pPr marL="1600200" indent="-228600">
              <a:defRPr sz="4300">
                <a:solidFill>
                  <a:srgbClr val="414141"/>
                </a:solidFill>
                <a:latin typeface="Gill Sans Light" charset="0"/>
                <a:sym typeface="Gill Sans Light" charset="0"/>
              </a:defRPr>
            </a:lvl4pPr>
            <a:lvl5pPr marL="2057400" indent="-228600">
              <a:defRPr sz="4300">
                <a:solidFill>
                  <a:srgbClr val="414141"/>
                </a:solidFill>
                <a:latin typeface="Gill Sans Light" charset="0"/>
                <a:sym typeface="Gill Sans Light" charset="0"/>
              </a:defRPr>
            </a:lvl5pPr>
            <a:lvl6pPr marL="2514600" indent="-228600" eaLnBrk="0" fontAlgn="base" hangingPunct="0">
              <a:spcBef>
                <a:spcPct val="0"/>
              </a:spcBef>
              <a:spcAft>
                <a:spcPct val="0"/>
              </a:spcAft>
              <a:defRPr sz="4300">
                <a:solidFill>
                  <a:srgbClr val="414141"/>
                </a:solidFill>
                <a:latin typeface="Gill Sans Light" charset="0"/>
                <a:sym typeface="Gill Sans Light" charset="0"/>
              </a:defRPr>
            </a:lvl6pPr>
            <a:lvl7pPr marL="2971800" indent="-228600" eaLnBrk="0" fontAlgn="base" hangingPunct="0">
              <a:spcBef>
                <a:spcPct val="0"/>
              </a:spcBef>
              <a:spcAft>
                <a:spcPct val="0"/>
              </a:spcAft>
              <a:defRPr sz="4300">
                <a:solidFill>
                  <a:srgbClr val="414141"/>
                </a:solidFill>
                <a:latin typeface="Gill Sans Light" charset="0"/>
                <a:sym typeface="Gill Sans Light" charset="0"/>
              </a:defRPr>
            </a:lvl7pPr>
            <a:lvl8pPr marL="3429000" indent="-228600" eaLnBrk="0" fontAlgn="base" hangingPunct="0">
              <a:spcBef>
                <a:spcPct val="0"/>
              </a:spcBef>
              <a:spcAft>
                <a:spcPct val="0"/>
              </a:spcAft>
              <a:defRPr sz="4300">
                <a:solidFill>
                  <a:srgbClr val="414141"/>
                </a:solidFill>
                <a:latin typeface="Gill Sans Light" charset="0"/>
                <a:sym typeface="Gill Sans Light" charset="0"/>
              </a:defRPr>
            </a:lvl8pPr>
            <a:lvl9pPr marL="3886200" indent="-228600" eaLnBrk="0" fontAlgn="base" hangingPunct="0">
              <a:spcBef>
                <a:spcPct val="0"/>
              </a:spcBef>
              <a:spcAft>
                <a:spcPct val="0"/>
              </a:spcAft>
              <a:defRPr sz="4300">
                <a:solidFill>
                  <a:srgbClr val="414141"/>
                </a:solidFill>
                <a:latin typeface="Gill Sans Light" charset="0"/>
                <a:sym typeface="Gill Sans Light" charset="0"/>
              </a:defRPr>
            </a:lvl9pPr>
          </a:lstStyle>
          <a:p>
            <a:pPr eaLnBrk="1" hangingPunct="1">
              <a:lnSpc>
                <a:spcPct val="90000"/>
              </a:lnSpc>
            </a:pPr>
            <a:r>
              <a:rPr lang="en-US" altLang="cs-CZ" sz="1200">
                <a:solidFill>
                  <a:srgbClr val="000000"/>
                </a:solidFill>
                <a:latin typeface="Clara Sans" pitchFamily="122" charset="0"/>
                <a:ea typeface="ヒラギノ角ゴ Pro W3" pitchFamily="122" charset="-128"/>
                <a:sym typeface="Clara Sans" pitchFamily="122" charset="0"/>
              </a:rPr>
              <a:t>www.frov.jcu.cz</a:t>
            </a:r>
          </a:p>
        </p:txBody>
      </p:sp>
      <p:sp>
        <p:nvSpPr>
          <p:cNvPr id="3077" name="Obdélník 1"/>
          <p:cNvSpPr>
            <a:spLocks noChangeArrowheads="1"/>
          </p:cNvSpPr>
          <p:nvPr/>
        </p:nvSpPr>
        <p:spPr bwMode="auto">
          <a:xfrm>
            <a:off x="381000" y="2844800"/>
            <a:ext cx="12314238"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414141"/>
                </a:solidFill>
                <a:latin typeface="Gill Sans Light" charset="0"/>
                <a:sym typeface="Gill Sans Light" charset="0"/>
              </a:defRPr>
            </a:lvl1pPr>
            <a:lvl2pPr marL="742950" indent="-285750">
              <a:defRPr sz="4300">
                <a:solidFill>
                  <a:srgbClr val="414141"/>
                </a:solidFill>
                <a:latin typeface="Gill Sans Light" charset="0"/>
                <a:sym typeface="Gill Sans Light" charset="0"/>
              </a:defRPr>
            </a:lvl2pPr>
            <a:lvl3pPr marL="1143000" indent="-228600">
              <a:defRPr sz="4300">
                <a:solidFill>
                  <a:srgbClr val="414141"/>
                </a:solidFill>
                <a:latin typeface="Gill Sans Light" charset="0"/>
                <a:sym typeface="Gill Sans Light" charset="0"/>
              </a:defRPr>
            </a:lvl3pPr>
            <a:lvl4pPr marL="1600200" indent="-228600">
              <a:defRPr sz="4300">
                <a:solidFill>
                  <a:srgbClr val="414141"/>
                </a:solidFill>
                <a:latin typeface="Gill Sans Light" charset="0"/>
                <a:sym typeface="Gill Sans Light" charset="0"/>
              </a:defRPr>
            </a:lvl4pPr>
            <a:lvl5pPr marL="2057400" indent="-228600">
              <a:defRPr sz="4300">
                <a:solidFill>
                  <a:srgbClr val="414141"/>
                </a:solidFill>
                <a:latin typeface="Gill Sans Light" charset="0"/>
                <a:sym typeface="Gill Sans Light" charset="0"/>
              </a:defRPr>
            </a:lvl5pPr>
            <a:lvl6pPr marL="2514600" indent="-228600" eaLnBrk="0" fontAlgn="base" hangingPunct="0">
              <a:spcBef>
                <a:spcPct val="0"/>
              </a:spcBef>
              <a:spcAft>
                <a:spcPct val="0"/>
              </a:spcAft>
              <a:defRPr sz="4300">
                <a:solidFill>
                  <a:srgbClr val="414141"/>
                </a:solidFill>
                <a:latin typeface="Gill Sans Light" charset="0"/>
                <a:sym typeface="Gill Sans Light" charset="0"/>
              </a:defRPr>
            </a:lvl6pPr>
            <a:lvl7pPr marL="2971800" indent="-228600" eaLnBrk="0" fontAlgn="base" hangingPunct="0">
              <a:spcBef>
                <a:spcPct val="0"/>
              </a:spcBef>
              <a:spcAft>
                <a:spcPct val="0"/>
              </a:spcAft>
              <a:defRPr sz="4300">
                <a:solidFill>
                  <a:srgbClr val="414141"/>
                </a:solidFill>
                <a:latin typeface="Gill Sans Light" charset="0"/>
                <a:sym typeface="Gill Sans Light" charset="0"/>
              </a:defRPr>
            </a:lvl7pPr>
            <a:lvl8pPr marL="3429000" indent="-228600" eaLnBrk="0" fontAlgn="base" hangingPunct="0">
              <a:spcBef>
                <a:spcPct val="0"/>
              </a:spcBef>
              <a:spcAft>
                <a:spcPct val="0"/>
              </a:spcAft>
              <a:defRPr sz="4300">
                <a:solidFill>
                  <a:srgbClr val="414141"/>
                </a:solidFill>
                <a:latin typeface="Gill Sans Light" charset="0"/>
                <a:sym typeface="Gill Sans Light" charset="0"/>
              </a:defRPr>
            </a:lvl8pPr>
            <a:lvl9pPr marL="3886200" indent="-228600" eaLnBrk="0" fontAlgn="base" hangingPunct="0">
              <a:spcBef>
                <a:spcPct val="0"/>
              </a:spcBef>
              <a:spcAft>
                <a:spcPct val="0"/>
              </a:spcAft>
              <a:defRPr sz="4300">
                <a:solidFill>
                  <a:srgbClr val="414141"/>
                </a:solidFill>
                <a:latin typeface="Gill Sans Light" charset="0"/>
                <a:sym typeface="Gill Sans Light" charset="0"/>
              </a:defRPr>
            </a:lvl9pPr>
          </a:lstStyle>
          <a:p>
            <a:pPr algn="ctr" eaLnBrk="1" hangingPunct="1"/>
            <a:r>
              <a:rPr lang="cs-CZ" altLang="cs-CZ" b="1" dirty="0">
                <a:solidFill>
                  <a:schemeClr val="tx1"/>
                </a:solidFill>
              </a:rPr>
              <a:t>Všechny ryby nemají kosti aneb je libo kaviár?</a:t>
            </a:r>
          </a:p>
          <a:p>
            <a:pPr algn="ctr" eaLnBrk="1" hangingPunct="1"/>
            <a:r>
              <a:rPr lang="cs-CZ" altLang="cs-CZ" b="1" dirty="0" smtClean="0">
                <a:solidFill>
                  <a:schemeClr val="tx1"/>
                </a:solidFill>
              </a:rPr>
              <a:t>Systematika, evoluce </a:t>
            </a:r>
            <a:r>
              <a:rPr lang="cs-CZ" altLang="cs-CZ" b="1" dirty="0">
                <a:solidFill>
                  <a:schemeClr val="tx1"/>
                </a:solidFill>
              </a:rPr>
              <a:t>a </a:t>
            </a:r>
            <a:r>
              <a:rPr lang="cs-CZ" altLang="cs-CZ" b="1" dirty="0" smtClean="0">
                <a:solidFill>
                  <a:schemeClr val="tx1"/>
                </a:solidFill>
              </a:rPr>
              <a:t>morfologie chrupavčitých ryb</a:t>
            </a:r>
          </a:p>
          <a:p>
            <a:pPr algn="ctr" eaLnBrk="1" hangingPunct="1"/>
            <a:endParaRPr lang="cs-CZ" altLang="cs-CZ" b="1" dirty="0" smtClean="0">
              <a:solidFill>
                <a:schemeClr val="tx1"/>
              </a:solidFill>
            </a:endParaRPr>
          </a:p>
        </p:txBody>
      </p:sp>
      <p:sp>
        <p:nvSpPr>
          <p:cNvPr id="6" name="TextBox 24"/>
          <p:cNvSpPr txBox="1">
            <a:spLocks noChangeArrowheads="1"/>
          </p:cNvSpPr>
          <p:nvPr/>
        </p:nvSpPr>
        <p:spPr bwMode="auto">
          <a:xfrm>
            <a:off x="3083611" y="7541096"/>
            <a:ext cx="9595619" cy="161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rgbClr val="414141"/>
                </a:solidFill>
                <a:latin typeface="Gill Sans Light" charset="0"/>
                <a:sym typeface="Gill Sans Light" charset="0"/>
              </a:defRPr>
            </a:lvl1pPr>
            <a:lvl2pPr marL="742950" indent="-285750">
              <a:defRPr sz="4300">
                <a:solidFill>
                  <a:srgbClr val="414141"/>
                </a:solidFill>
                <a:latin typeface="Gill Sans Light" charset="0"/>
                <a:sym typeface="Gill Sans Light" charset="0"/>
              </a:defRPr>
            </a:lvl2pPr>
            <a:lvl3pPr marL="1143000" indent="-228600">
              <a:defRPr sz="4300">
                <a:solidFill>
                  <a:srgbClr val="414141"/>
                </a:solidFill>
                <a:latin typeface="Gill Sans Light" charset="0"/>
                <a:sym typeface="Gill Sans Light" charset="0"/>
              </a:defRPr>
            </a:lvl3pPr>
            <a:lvl4pPr marL="1600200" indent="-228600">
              <a:defRPr sz="4300">
                <a:solidFill>
                  <a:srgbClr val="414141"/>
                </a:solidFill>
                <a:latin typeface="Gill Sans Light" charset="0"/>
                <a:sym typeface="Gill Sans Light" charset="0"/>
              </a:defRPr>
            </a:lvl4pPr>
            <a:lvl5pPr marL="2057400" indent="-228600">
              <a:defRPr sz="4300">
                <a:solidFill>
                  <a:srgbClr val="414141"/>
                </a:solidFill>
                <a:latin typeface="Gill Sans Light" charset="0"/>
                <a:sym typeface="Gill Sans Light" charset="0"/>
              </a:defRPr>
            </a:lvl5pPr>
            <a:lvl6pPr marL="2514600" indent="-228600" eaLnBrk="0" fontAlgn="base" hangingPunct="0">
              <a:spcBef>
                <a:spcPct val="0"/>
              </a:spcBef>
              <a:spcAft>
                <a:spcPct val="0"/>
              </a:spcAft>
              <a:defRPr sz="4300">
                <a:solidFill>
                  <a:srgbClr val="414141"/>
                </a:solidFill>
                <a:latin typeface="Gill Sans Light" charset="0"/>
                <a:sym typeface="Gill Sans Light" charset="0"/>
              </a:defRPr>
            </a:lvl6pPr>
            <a:lvl7pPr marL="2971800" indent="-228600" eaLnBrk="0" fontAlgn="base" hangingPunct="0">
              <a:spcBef>
                <a:spcPct val="0"/>
              </a:spcBef>
              <a:spcAft>
                <a:spcPct val="0"/>
              </a:spcAft>
              <a:defRPr sz="4300">
                <a:solidFill>
                  <a:srgbClr val="414141"/>
                </a:solidFill>
                <a:latin typeface="Gill Sans Light" charset="0"/>
                <a:sym typeface="Gill Sans Light" charset="0"/>
              </a:defRPr>
            </a:lvl7pPr>
            <a:lvl8pPr marL="3429000" indent="-228600" eaLnBrk="0" fontAlgn="base" hangingPunct="0">
              <a:spcBef>
                <a:spcPct val="0"/>
              </a:spcBef>
              <a:spcAft>
                <a:spcPct val="0"/>
              </a:spcAft>
              <a:defRPr sz="4300">
                <a:solidFill>
                  <a:srgbClr val="414141"/>
                </a:solidFill>
                <a:latin typeface="Gill Sans Light" charset="0"/>
                <a:sym typeface="Gill Sans Light" charset="0"/>
              </a:defRPr>
            </a:lvl8pPr>
            <a:lvl9pPr marL="3886200" indent="-228600" eaLnBrk="0" fontAlgn="base" hangingPunct="0">
              <a:spcBef>
                <a:spcPct val="0"/>
              </a:spcBef>
              <a:spcAft>
                <a:spcPct val="0"/>
              </a:spcAft>
              <a:defRPr sz="4300">
                <a:solidFill>
                  <a:srgbClr val="414141"/>
                </a:solidFill>
                <a:latin typeface="Gill Sans Light" charset="0"/>
                <a:sym typeface="Gill Sans Light" charset="0"/>
              </a:defRPr>
            </a:lvl9pPr>
          </a:lstStyle>
          <a:p>
            <a:pPr algn="ctr" eaLnBrk="1" hangingPunct="1"/>
            <a:r>
              <a:rPr lang="cs-CZ" altLang="cs-CZ" sz="1969" b="1" dirty="0">
                <a:solidFill>
                  <a:schemeClr val="tx1"/>
                </a:solidFill>
                <a:ea typeface="ヒラギノ角ゴ Pro W3" pitchFamily="122" charset="-128"/>
              </a:rPr>
              <a:t>Ing. David Gela, Ph.D., </a:t>
            </a:r>
            <a:r>
              <a:rPr lang="cs-CZ" altLang="cs-CZ" sz="1969" b="1" dirty="0" smtClean="0">
                <a:solidFill>
                  <a:schemeClr val="tx1"/>
                </a:solidFill>
                <a:ea typeface="ヒラギノ角ゴ Pro W3" pitchFamily="122" charset="-128"/>
              </a:rPr>
              <a:t>Bc. Martin </a:t>
            </a:r>
            <a:r>
              <a:rPr lang="cs-CZ" altLang="cs-CZ" sz="1969" b="1" dirty="0">
                <a:solidFill>
                  <a:schemeClr val="tx1"/>
                </a:solidFill>
                <a:ea typeface="ヒラギノ角ゴ Pro W3" pitchFamily="122" charset="-128"/>
              </a:rPr>
              <a:t>Kahanec, DiS</a:t>
            </a:r>
            <a:r>
              <a:rPr lang="cs-CZ" altLang="cs-CZ" sz="1969" b="1" dirty="0" smtClean="0">
                <a:solidFill>
                  <a:schemeClr val="tx1"/>
                </a:solidFill>
                <a:ea typeface="ヒラギノ角ゴ Pro W3" pitchFamily="122" charset="-128"/>
              </a:rPr>
              <a:t>.</a:t>
            </a:r>
            <a:endParaRPr lang="cs-CZ" altLang="cs-CZ" sz="1969" b="1" dirty="0">
              <a:solidFill>
                <a:schemeClr val="tx1"/>
              </a:solidFill>
              <a:ea typeface="ヒラギノ角ゴ Pro W3" pitchFamily="122" charset="-128"/>
            </a:endParaRPr>
          </a:p>
          <a:p>
            <a:pPr algn="ctr"/>
            <a:r>
              <a:rPr lang="en-US" altLang="cs-CZ" sz="1969" b="1" dirty="0" smtClean="0">
                <a:solidFill>
                  <a:schemeClr val="tx1"/>
                </a:solidFill>
                <a:ea typeface="ヒラギノ角ゴ Pro W3" pitchFamily="122" charset="-128"/>
              </a:rPr>
              <a:t>Ing</a:t>
            </a:r>
            <a:r>
              <a:rPr lang="en-US" altLang="cs-CZ" sz="1969" b="1" dirty="0">
                <a:solidFill>
                  <a:schemeClr val="tx1"/>
                </a:solidFill>
                <a:ea typeface="ヒラギノ角ゴ Pro W3" pitchFamily="122" charset="-128"/>
              </a:rPr>
              <a:t>. Marek Rodina</a:t>
            </a:r>
            <a:r>
              <a:rPr lang="cs-CZ" altLang="cs-CZ" sz="1969" b="1" dirty="0">
                <a:solidFill>
                  <a:schemeClr val="tx1"/>
                </a:solidFill>
                <a:ea typeface="ヒラギノ角ゴ Pro W3" pitchFamily="122" charset="-128"/>
              </a:rPr>
              <a:t>, Ph.D</a:t>
            </a:r>
            <a:r>
              <a:rPr lang="cs-CZ" altLang="cs-CZ" sz="1969" b="1" dirty="0" smtClean="0">
                <a:solidFill>
                  <a:schemeClr val="tx1"/>
                </a:solidFill>
                <a:ea typeface="ヒラギノ角ゴ Pro W3" pitchFamily="122" charset="-128"/>
              </a:rPr>
              <a:t>.</a:t>
            </a:r>
            <a:r>
              <a:rPr lang="en-US" altLang="cs-CZ" sz="1969" b="1" dirty="0">
                <a:solidFill>
                  <a:schemeClr val="tx1"/>
                </a:solidFill>
                <a:ea typeface="ヒラギノ角ゴ Pro W3" pitchFamily="122" charset="-128"/>
              </a:rPr>
              <a:t> </a:t>
            </a:r>
            <a:r>
              <a:rPr lang="en-US" altLang="cs-CZ" sz="1969" b="1" dirty="0" smtClean="0">
                <a:solidFill>
                  <a:schemeClr val="tx1"/>
                </a:solidFill>
                <a:ea typeface="ヒラギノ角ゴ Pro W3" pitchFamily="122" charset="-128"/>
              </a:rPr>
              <a:t>&amp;</a:t>
            </a:r>
            <a:r>
              <a:rPr lang="cs-CZ" altLang="cs-CZ" sz="1969" b="1" dirty="0" smtClean="0">
                <a:solidFill>
                  <a:schemeClr val="tx1"/>
                </a:solidFill>
                <a:ea typeface="ヒラギノ角ゴ Pro W3" pitchFamily="122" charset="-128"/>
              </a:rPr>
              <a:t> </a:t>
            </a:r>
            <a:r>
              <a:rPr lang="sv-SE" sz="2000" b="1" dirty="0" smtClean="0">
                <a:solidFill>
                  <a:schemeClr val="tx1"/>
                </a:solidFill>
              </a:rPr>
              <a:t>prof</a:t>
            </a:r>
            <a:r>
              <a:rPr lang="sv-SE" sz="2000" b="1" dirty="0">
                <a:solidFill>
                  <a:schemeClr val="tx1"/>
                </a:solidFill>
              </a:rPr>
              <a:t>. Ing. Martin Flajšhans , Dr. rer. agr.</a:t>
            </a:r>
            <a:endParaRPr lang="cs-CZ" altLang="cs-CZ" sz="1969" b="1" dirty="0">
              <a:solidFill>
                <a:schemeClr val="tx1"/>
              </a:solidFill>
              <a:ea typeface="ヒラギノ角ゴ Pro W3" pitchFamily="122" charset="-128"/>
            </a:endParaRPr>
          </a:p>
          <a:p>
            <a:pPr algn="ctr" eaLnBrk="1" hangingPunct="1"/>
            <a:endParaRPr lang="cs-CZ" altLang="cs-CZ" sz="1969" b="1" dirty="0">
              <a:solidFill>
                <a:schemeClr val="tx1"/>
              </a:solidFill>
              <a:ea typeface="ヒラギノ角ゴ Pro W3" pitchFamily="122" charset="-128"/>
            </a:endParaRPr>
          </a:p>
          <a:p>
            <a:pPr algn="r" eaLnBrk="1" hangingPunct="1"/>
            <a:r>
              <a:rPr lang="cs-CZ" altLang="cs-CZ" sz="1969" dirty="0">
                <a:solidFill>
                  <a:schemeClr val="tx1"/>
                </a:solidFill>
                <a:ea typeface="ヒラギノ角ゴ Pro W3" pitchFamily="122" charset="-128"/>
                <a:sym typeface="Myriad Pro" pitchFamily="34" charset="0"/>
              </a:rPr>
              <a:t>CHCHR 2017</a:t>
            </a:r>
            <a:endParaRPr lang="en-US" altLang="cs-CZ" sz="1969" dirty="0">
              <a:solidFill>
                <a:srgbClr val="FFFFFF"/>
              </a:solidFill>
              <a:ea typeface="ヒラギノ角ゴ Pro W3" pitchFamily="122" charset="-128"/>
              <a:sym typeface="Myriad Pro" pitchFamily="34" charset="0"/>
            </a:endParaRPr>
          </a:p>
          <a:p>
            <a:pPr algn="r">
              <a:spcAft>
                <a:spcPts val="844"/>
              </a:spcAft>
            </a:pPr>
            <a:r>
              <a:rPr lang="cs-CZ" altLang="cs-CZ" sz="1969" dirty="0">
                <a:solidFill>
                  <a:srgbClr val="FFFFFF"/>
                </a:solidFill>
                <a:ea typeface="ヒラギノ角ゴ Pro W3" pitchFamily="122" charset="-128"/>
                <a:sym typeface="Myriad Pro" pitchFamily="34" charset="0"/>
              </a:rPr>
              <a:t>Přednáška pro předmět </a:t>
            </a:r>
            <a:r>
              <a:rPr lang="cs-CZ" altLang="cs-CZ" sz="1969" dirty="0" smtClean="0">
                <a:solidFill>
                  <a:srgbClr val="FFFFFF"/>
                </a:solidFill>
                <a:ea typeface="ヒラギノ角ゴ Pro W3" pitchFamily="122" charset="-128"/>
                <a:sym typeface="Myriad Pro" pitchFamily="34" charset="0"/>
              </a:rPr>
              <a:t>přednáška předmět </a:t>
            </a:r>
            <a:endParaRPr lang="en-US" altLang="cs-CZ" sz="1969" dirty="0">
              <a:solidFill>
                <a:srgbClr val="000000"/>
              </a:solidFill>
              <a:latin typeface="Clara Sans" pitchFamily="122" charset="0"/>
              <a:ea typeface="ヒラギノ角ゴ Pro W3" pitchFamily="122" charset="-128"/>
            </a:endParaRPr>
          </a:p>
        </p:txBody>
      </p:sp>
    </p:spTree>
  </p:cSld>
  <p:clrMapOvr>
    <a:masterClrMapping/>
  </p:clrMapOvr>
  <p:transition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921780" y="967642"/>
            <a:ext cx="11305256" cy="8102100"/>
          </a:xfrm>
          <a:prstGeom prst="rect">
            <a:avLst/>
          </a:prstGeom>
        </p:spPr>
      </p:pic>
      <p:sp>
        <p:nvSpPr>
          <p:cNvPr id="3" name="Obdélník 2"/>
          <p:cNvSpPr/>
          <p:nvPr/>
        </p:nvSpPr>
        <p:spPr>
          <a:xfrm>
            <a:off x="453728" y="9053264"/>
            <a:ext cx="8435776" cy="400110"/>
          </a:xfrm>
          <a:prstGeom prst="rect">
            <a:avLst/>
          </a:prstGeom>
        </p:spPr>
        <p:txBody>
          <a:bodyPr wrap="square">
            <a:spAutoFit/>
          </a:bodyPr>
          <a:lstStyle/>
          <a:p>
            <a:r>
              <a:rPr lang="cs-CZ" sz="2000" dirty="0" smtClean="0"/>
              <a:t>https://www.britannica.com/animal/chondrichthian</a:t>
            </a:r>
            <a:endParaRPr lang="cs-CZ" sz="2000" dirty="0"/>
          </a:p>
        </p:txBody>
      </p:sp>
      <p:cxnSp>
        <p:nvCxnSpPr>
          <p:cNvPr id="5" name="Přímá spojnice 4"/>
          <p:cNvCxnSpPr/>
          <p:nvPr/>
        </p:nvCxnSpPr>
        <p:spPr bwMode="auto">
          <a:xfrm>
            <a:off x="6934448" y="6677000"/>
            <a:ext cx="1656184" cy="0"/>
          </a:xfrm>
          <a:prstGeom prst="line">
            <a:avLst/>
          </a:prstGeom>
          <a:solidFill>
            <a:srgbClr val="6C7472"/>
          </a:solidFill>
          <a:ln w="349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7"/>
          <p:cNvCxnSpPr/>
          <p:nvPr/>
        </p:nvCxnSpPr>
        <p:spPr bwMode="auto">
          <a:xfrm>
            <a:off x="15935448" y="6172944"/>
            <a:ext cx="914400" cy="914400"/>
          </a:xfrm>
          <a:prstGeom prst="line">
            <a:avLst/>
          </a:pr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Obdélník 9"/>
          <p:cNvSpPr/>
          <p:nvPr/>
        </p:nvSpPr>
        <p:spPr>
          <a:xfrm>
            <a:off x="453728" y="79266"/>
            <a:ext cx="12551072" cy="830997"/>
          </a:xfrm>
          <a:prstGeom prst="rect">
            <a:avLst/>
          </a:prstGeom>
        </p:spPr>
        <p:txBody>
          <a:bodyPr wrap="square">
            <a:spAutoFit/>
          </a:bodyPr>
          <a:lstStyle/>
          <a:p>
            <a:pPr algn="ctr"/>
            <a:r>
              <a:rPr lang="en-US" sz="2800" b="1" dirty="0" smtClean="0"/>
              <a:t>The tree of life according to the three-domain system.</a:t>
            </a:r>
          </a:p>
          <a:p>
            <a:pPr algn="ctr"/>
            <a:r>
              <a:rPr lang="en-US" sz="2000" dirty="0" err="1" smtClean="0"/>
              <a:t>Encyclopædia</a:t>
            </a:r>
            <a:r>
              <a:rPr lang="en-US" sz="2000" dirty="0" smtClean="0"/>
              <a:t> Britannica, Inc.</a:t>
            </a:r>
            <a:endParaRPr lang="en-US" sz="2000" dirty="0"/>
          </a:p>
        </p:txBody>
      </p:sp>
    </p:spTree>
    <p:extLst>
      <p:ext uri="{BB962C8B-B14F-4D97-AF65-F5344CB8AC3E}">
        <p14:creationId xmlns:p14="http://schemas.microsoft.com/office/powerpoint/2010/main" val="3274793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876800" y="758825"/>
            <a:ext cx="37925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46" tIns="65023" rIns="130046" bIns="65023">
            <a:spAutoFit/>
          </a:bodyPr>
          <a:lstStyle>
            <a:lvl1pPr defTabSz="1300163">
              <a:defRPr sz="4300">
                <a:solidFill>
                  <a:srgbClr val="414141"/>
                </a:solidFill>
                <a:latin typeface="Gill Sans Light" charset="0"/>
                <a:sym typeface="Gill Sans Light" charset="0"/>
              </a:defRPr>
            </a:lvl1pPr>
            <a:lvl2pPr marL="742950" indent="-285750" defTabSz="1300163">
              <a:defRPr sz="4300">
                <a:solidFill>
                  <a:srgbClr val="414141"/>
                </a:solidFill>
                <a:latin typeface="Gill Sans Light" charset="0"/>
                <a:sym typeface="Gill Sans Light" charset="0"/>
              </a:defRPr>
            </a:lvl2pPr>
            <a:lvl3pPr marL="1143000" indent="-228600" defTabSz="1300163">
              <a:defRPr sz="4300">
                <a:solidFill>
                  <a:srgbClr val="414141"/>
                </a:solidFill>
                <a:latin typeface="Gill Sans Light" charset="0"/>
                <a:sym typeface="Gill Sans Light" charset="0"/>
              </a:defRPr>
            </a:lvl3pPr>
            <a:lvl4pPr marL="1600200" indent="-228600" defTabSz="1300163">
              <a:defRPr sz="4300">
                <a:solidFill>
                  <a:srgbClr val="414141"/>
                </a:solidFill>
                <a:latin typeface="Gill Sans Light" charset="0"/>
                <a:sym typeface="Gill Sans Light" charset="0"/>
              </a:defRPr>
            </a:lvl4pPr>
            <a:lvl5pPr marL="2057400" indent="-228600" defTabSz="1300163">
              <a:defRPr sz="4300">
                <a:solidFill>
                  <a:srgbClr val="414141"/>
                </a:solidFill>
                <a:latin typeface="Gill Sans Light" charset="0"/>
                <a:sym typeface="Gill Sans Light" charset="0"/>
              </a:defRPr>
            </a:lvl5pPr>
            <a:lvl6pPr marL="2514600" indent="-228600" defTabSz="1300163" eaLnBrk="0" fontAlgn="base" hangingPunct="0">
              <a:spcBef>
                <a:spcPct val="0"/>
              </a:spcBef>
              <a:spcAft>
                <a:spcPct val="0"/>
              </a:spcAft>
              <a:defRPr sz="4300">
                <a:solidFill>
                  <a:srgbClr val="414141"/>
                </a:solidFill>
                <a:latin typeface="Gill Sans Light" charset="0"/>
                <a:sym typeface="Gill Sans Light" charset="0"/>
              </a:defRPr>
            </a:lvl6pPr>
            <a:lvl7pPr marL="2971800" indent="-228600" defTabSz="1300163" eaLnBrk="0" fontAlgn="base" hangingPunct="0">
              <a:spcBef>
                <a:spcPct val="0"/>
              </a:spcBef>
              <a:spcAft>
                <a:spcPct val="0"/>
              </a:spcAft>
              <a:defRPr sz="4300">
                <a:solidFill>
                  <a:srgbClr val="414141"/>
                </a:solidFill>
                <a:latin typeface="Gill Sans Light" charset="0"/>
                <a:sym typeface="Gill Sans Light" charset="0"/>
              </a:defRPr>
            </a:lvl7pPr>
            <a:lvl8pPr marL="3429000" indent="-228600" defTabSz="1300163" eaLnBrk="0" fontAlgn="base" hangingPunct="0">
              <a:spcBef>
                <a:spcPct val="0"/>
              </a:spcBef>
              <a:spcAft>
                <a:spcPct val="0"/>
              </a:spcAft>
              <a:defRPr sz="4300">
                <a:solidFill>
                  <a:srgbClr val="414141"/>
                </a:solidFill>
                <a:latin typeface="Gill Sans Light" charset="0"/>
                <a:sym typeface="Gill Sans Light" charset="0"/>
              </a:defRPr>
            </a:lvl8pPr>
            <a:lvl9pPr marL="3886200" indent="-228600" defTabSz="1300163" eaLnBrk="0" fontAlgn="base" hangingPunct="0">
              <a:spcBef>
                <a:spcPct val="0"/>
              </a:spcBef>
              <a:spcAft>
                <a:spcPct val="0"/>
              </a:spcAft>
              <a:defRPr sz="4300">
                <a:solidFill>
                  <a:srgbClr val="414141"/>
                </a:solidFill>
                <a:latin typeface="Gill Sans Light" charset="0"/>
                <a:sym typeface="Gill Sans Light" charset="0"/>
              </a:defRPr>
            </a:lvl9pPr>
          </a:lstStyle>
          <a:p>
            <a:pPr>
              <a:spcBef>
                <a:spcPct val="50000"/>
              </a:spcBef>
            </a:pPr>
            <a:r>
              <a:rPr lang="cs-CZ" altLang="cs-CZ" sz="4600" b="1">
                <a:solidFill>
                  <a:schemeClr val="tx1"/>
                </a:solidFill>
                <a:latin typeface="Times New Roman" panose="02020603050405020304" pitchFamily="18" charset="0"/>
              </a:rPr>
              <a:t>Tak šel čas...</a:t>
            </a:r>
            <a:endParaRPr lang="cs-CZ" altLang="cs-CZ" sz="3400">
              <a:solidFill>
                <a:schemeClr val="tx1"/>
              </a:solidFill>
              <a:latin typeface="Times New Roman" panose="02020603050405020304" pitchFamily="18" charset="0"/>
            </a:endParaRPr>
          </a:p>
        </p:txBody>
      </p:sp>
      <p:pic>
        <p:nvPicPr>
          <p:cNvPr id="4099" name="Picture 3" descr="časová řada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1636713"/>
            <a:ext cx="12190412"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37704" y="2860576"/>
            <a:ext cx="12608079" cy="5501707"/>
          </a:xfrm>
          <a:prstGeom prst="rect">
            <a:avLst/>
          </a:prstGeom>
        </p:spPr>
      </p:pic>
      <p:cxnSp>
        <p:nvCxnSpPr>
          <p:cNvPr id="6" name="Přímá spojnice se šipkou 5"/>
          <p:cNvCxnSpPr/>
          <p:nvPr/>
        </p:nvCxnSpPr>
        <p:spPr bwMode="auto">
          <a:xfrm>
            <a:off x="6862440" y="484312"/>
            <a:ext cx="72008" cy="1512168"/>
          </a:xfrm>
          <a:prstGeom prst="straightConnector1">
            <a:avLst/>
          </a:prstGeom>
          <a:solidFill>
            <a:srgbClr val="6C7472"/>
          </a:solidFill>
          <a:ln>
            <a:noFill/>
            <a:tailEnd type="triangle"/>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a:off x="6358384" y="628328"/>
            <a:ext cx="4320480" cy="1440160"/>
          </a:xfrm>
          <a:prstGeom prst="straightConnector1">
            <a:avLst/>
          </a:prstGeom>
          <a:solidFill>
            <a:srgbClr val="6C7472"/>
          </a:solidFill>
          <a:ln>
            <a:noFill/>
            <a:tailEnd type="triangle"/>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se šipkou 10"/>
          <p:cNvCxnSpPr/>
          <p:nvPr/>
        </p:nvCxnSpPr>
        <p:spPr bwMode="auto">
          <a:xfrm>
            <a:off x="6949112" y="1751743"/>
            <a:ext cx="0" cy="1008112"/>
          </a:xfrm>
          <a:prstGeom prst="straightConnector1">
            <a:avLst/>
          </a:prstGeom>
          <a:solidFill>
            <a:srgbClr val="6C7472"/>
          </a:solidFill>
          <a:ln w="53975" cap="flat" cmpd="sng" algn="ctr">
            <a:solidFill>
              <a:srgbClr val="FF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bdélník 11"/>
          <p:cNvSpPr/>
          <p:nvPr/>
        </p:nvSpPr>
        <p:spPr>
          <a:xfrm>
            <a:off x="237704" y="8754261"/>
            <a:ext cx="8435776" cy="400110"/>
          </a:xfrm>
          <a:prstGeom prst="rect">
            <a:avLst/>
          </a:prstGeom>
        </p:spPr>
        <p:txBody>
          <a:bodyPr wrap="square">
            <a:spAutoFit/>
          </a:bodyPr>
          <a:lstStyle/>
          <a:p>
            <a:r>
              <a:rPr lang="cs-CZ" sz="2000" dirty="0" smtClean="0"/>
              <a:t>https://www.britannica.com/animal/chondrichthian</a:t>
            </a:r>
            <a:endParaRPr lang="cs-CZ" sz="2000" dirty="0"/>
          </a:p>
        </p:txBody>
      </p:sp>
      <p:sp>
        <p:nvSpPr>
          <p:cNvPr id="13" name="Obdélník 12"/>
          <p:cNvSpPr/>
          <p:nvPr/>
        </p:nvSpPr>
        <p:spPr>
          <a:xfrm>
            <a:off x="2536540" y="355425"/>
            <a:ext cx="8723808" cy="1015663"/>
          </a:xfrm>
          <a:prstGeom prst="rect">
            <a:avLst/>
          </a:prstGeom>
        </p:spPr>
        <p:txBody>
          <a:bodyPr wrap="square">
            <a:spAutoFit/>
          </a:bodyPr>
          <a:lstStyle/>
          <a:p>
            <a:pPr algn="ctr"/>
            <a:r>
              <a:rPr lang="en-US" sz="3600" b="1" dirty="0" smtClean="0"/>
              <a:t>Phyletic family tree for fishes.</a:t>
            </a:r>
          </a:p>
          <a:p>
            <a:pPr algn="ctr"/>
            <a:r>
              <a:rPr lang="en-US" sz="2400" b="1" dirty="0" err="1" smtClean="0"/>
              <a:t>Encyclopædia</a:t>
            </a:r>
            <a:r>
              <a:rPr lang="en-US" sz="2400" b="1" dirty="0" smtClean="0"/>
              <a:t> Britannica, Inc.</a:t>
            </a:r>
            <a:endParaRPr lang="en-US" sz="2400" b="1" dirty="0"/>
          </a:p>
        </p:txBody>
      </p:sp>
    </p:spTree>
    <p:extLst>
      <p:ext uri="{BB962C8B-B14F-4D97-AF65-F5344CB8AC3E}">
        <p14:creationId xmlns:p14="http://schemas.microsoft.com/office/powerpoint/2010/main" val="754587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381721" y="4084712"/>
            <a:ext cx="12623079" cy="4855030"/>
          </a:xfrm>
          <a:prstGeom prst="rect">
            <a:avLst/>
          </a:prstGeom>
        </p:spPr>
      </p:pic>
      <p:sp>
        <p:nvSpPr>
          <p:cNvPr id="5" name="Obdélník 4"/>
          <p:cNvSpPr/>
          <p:nvPr/>
        </p:nvSpPr>
        <p:spPr>
          <a:xfrm>
            <a:off x="412190" y="1557211"/>
            <a:ext cx="12457383" cy="2246769"/>
          </a:xfrm>
          <a:prstGeom prst="rect">
            <a:avLst/>
          </a:prstGeom>
        </p:spPr>
        <p:txBody>
          <a:bodyPr wrap="square">
            <a:spAutoFit/>
          </a:bodyPr>
          <a:lstStyle/>
          <a:p>
            <a:r>
              <a:rPr lang="en-US" sz="2000" dirty="0" smtClean="0"/>
              <a:t>From the Carboniferous to the Triassic, the dominant ray-finned fishes belonged to a loose grouping known as the </a:t>
            </a:r>
            <a:r>
              <a:rPr lang="en-US" sz="2000" b="1" dirty="0" err="1" smtClean="0"/>
              <a:t>palaeoniscoids</a:t>
            </a:r>
            <a:r>
              <a:rPr lang="en-US" sz="2000" dirty="0" smtClean="0"/>
              <a:t>. Generally small fishes, </a:t>
            </a:r>
            <a:r>
              <a:rPr lang="en-US" sz="2000" dirty="0" err="1" smtClean="0"/>
              <a:t>palaeoniscoids</a:t>
            </a:r>
            <a:r>
              <a:rPr lang="en-US" sz="2000" dirty="0" smtClean="0"/>
              <a:t> bore scales covered by a shiny material known as </a:t>
            </a:r>
            <a:r>
              <a:rPr lang="en-US" sz="2000" dirty="0" err="1" smtClean="0"/>
              <a:t>ganoine</a:t>
            </a:r>
            <a:r>
              <a:rPr lang="en-US" sz="2000" dirty="0" smtClean="0"/>
              <a:t>. </a:t>
            </a:r>
            <a:r>
              <a:rPr lang="en-US" sz="2000" dirty="0" err="1" smtClean="0"/>
              <a:t>Palaeoniscoids</a:t>
            </a:r>
            <a:r>
              <a:rPr lang="en-US" sz="2000" dirty="0" smtClean="0"/>
              <a:t> were quite diverse, and many </a:t>
            </a:r>
            <a:r>
              <a:rPr lang="en-US" sz="2000" dirty="0" err="1" smtClean="0"/>
              <a:t>palaeoniscoids</a:t>
            </a:r>
            <a:r>
              <a:rPr lang="en-US" sz="2000" dirty="0" smtClean="0"/>
              <a:t> superficially resembled the bony fish of today, ranging from elongated eel-like forms to compressed forms resembling living angelfish. All </a:t>
            </a:r>
            <a:r>
              <a:rPr lang="en-US" sz="2000" dirty="0" err="1" smtClean="0"/>
              <a:t>palaeoniscoids</a:t>
            </a:r>
            <a:r>
              <a:rPr lang="en-US" sz="2000" dirty="0" smtClean="0"/>
              <a:t> were extinct by the end of the </a:t>
            </a:r>
            <a:r>
              <a:rPr lang="en-US" sz="2000" dirty="0" smtClean="0">
                <a:hlinkClick r:id="rId3"/>
              </a:rPr>
              <a:t>Mesozoic</a:t>
            </a:r>
            <a:r>
              <a:rPr lang="en-US" sz="2000" dirty="0" smtClean="0"/>
              <a:t>, leaving only a few distant, primitive relatives alive today-- the sturgeons, </a:t>
            </a:r>
            <a:r>
              <a:rPr lang="en-US" sz="2000" dirty="0" smtClean="0">
                <a:hlinkClick r:id="rId4"/>
              </a:rPr>
              <a:t>paddlefish</a:t>
            </a:r>
            <a:r>
              <a:rPr lang="en-US" sz="2000" dirty="0" smtClean="0"/>
              <a:t>, and </a:t>
            </a:r>
            <a:r>
              <a:rPr lang="en-US" sz="2000" dirty="0" err="1" smtClean="0"/>
              <a:t>bichirs</a:t>
            </a:r>
            <a:r>
              <a:rPr lang="en-US" sz="2000" dirty="0" smtClean="0"/>
              <a:t>. Since sturgeons and paddlefish have lost many traits of most bony fish -- they lack scales and have a cartilaginous skeleton -- their fossil records are very sparse. </a:t>
            </a:r>
            <a:endParaRPr lang="cs-CZ" sz="2000" dirty="0"/>
          </a:p>
        </p:txBody>
      </p:sp>
      <p:sp>
        <p:nvSpPr>
          <p:cNvPr id="6" name="Obdélník 5"/>
          <p:cNvSpPr/>
          <p:nvPr/>
        </p:nvSpPr>
        <p:spPr>
          <a:xfrm>
            <a:off x="3118024" y="340296"/>
            <a:ext cx="8568952" cy="369332"/>
          </a:xfrm>
          <a:prstGeom prst="rect">
            <a:avLst/>
          </a:prstGeom>
        </p:spPr>
        <p:txBody>
          <a:bodyPr wrap="square">
            <a:spAutoFit/>
          </a:bodyPr>
          <a:lstStyle/>
          <a:p>
            <a:r>
              <a:rPr lang="cs-CZ" sz="1800" dirty="0" smtClean="0"/>
              <a:t>http://www.ucmp.berkeley.edu/vertebrates/actinopterygii/actinofr.html</a:t>
            </a:r>
            <a:endParaRPr lang="cs-CZ" sz="1800" dirty="0"/>
          </a:p>
        </p:txBody>
      </p:sp>
      <p:sp>
        <p:nvSpPr>
          <p:cNvPr id="7" name="Obdélník 6"/>
          <p:cNvSpPr/>
          <p:nvPr/>
        </p:nvSpPr>
        <p:spPr>
          <a:xfrm>
            <a:off x="4270152" y="740363"/>
            <a:ext cx="3829895" cy="754053"/>
          </a:xfrm>
          <a:prstGeom prst="rect">
            <a:avLst/>
          </a:prstGeom>
        </p:spPr>
        <p:txBody>
          <a:bodyPr wrap="none">
            <a:spAutoFit/>
          </a:bodyPr>
          <a:lstStyle/>
          <a:p>
            <a:r>
              <a:rPr lang="cs-CZ" b="1" dirty="0" err="1" smtClean="0"/>
              <a:t>Fossil</a:t>
            </a:r>
            <a:r>
              <a:rPr lang="cs-CZ" b="1" dirty="0" smtClean="0"/>
              <a:t> </a:t>
            </a:r>
            <a:r>
              <a:rPr lang="cs-CZ" b="1" dirty="0" err="1" smtClean="0"/>
              <a:t>Record</a:t>
            </a:r>
            <a:endParaRPr lang="cs-CZ" b="1" dirty="0"/>
          </a:p>
        </p:txBody>
      </p:sp>
    </p:spTree>
    <p:extLst>
      <p:ext uri="{BB962C8B-B14F-4D97-AF65-F5344CB8AC3E}">
        <p14:creationId xmlns:p14="http://schemas.microsoft.com/office/powerpoint/2010/main" val="36278997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50875" y="390525"/>
            <a:ext cx="11703050" cy="1625600"/>
          </a:xfrm>
          <a:solidFill>
            <a:srgbClr val="FFFFFF"/>
          </a:solidFill>
          <a:ln>
            <a:solidFill>
              <a:srgbClr val="000000"/>
            </a:solidFill>
            <a:miter lim="800000"/>
            <a:headEnd/>
            <a:tailEnd/>
          </a:ln>
        </p:spPr>
        <p:txBody>
          <a:bodyPr vert="horz" wrap="square" lIns="130046" tIns="65023" rIns="130046" bIns="65023" numCol="1" anchor="t" anchorCtr="0" compatLnSpc="1">
            <a:prstTxWarp prst="textNoShape">
              <a:avLst/>
            </a:prstTxWarp>
          </a:bodyPr>
          <a:lstStyle/>
          <a:p>
            <a:pPr eaLnBrk="1" hangingPunct="1"/>
            <a:endParaRPr lang="ru-RU" altLang="cs-CZ" smtClean="0"/>
          </a:p>
        </p:txBody>
      </p:sp>
      <p:sp>
        <p:nvSpPr>
          <p:cNvPr id="5123" name="Rectangle 3"/>
          <p:cNvSpPr>
            <a:spLocks noGrp="1" noChangeArrowheads="1"/>
          </p:cNvSpPr>
          <p:nvPr>
            <p:ph type="body" idx="1"/>
          </p:nvPr>
        </p:nvSpPr>
        <p:spPr bwMode="auto">
          <a:xfrm>
            <a:off x="650875" y="2276475"/>
            <a:ext cx="11703050" cy="6435725"/>
          </a:xfrm>
          <a:solidFill>
            <a:srgbClr val="FFFFFF"/>
          </a:solidFill>
          <a:ln>
            <a:solidFill>
              <a:srgbClr val="000000"/>
            </a:solidFill>
            <a:miter lim="800000"/>
            <a:headEnd/>
            <a:tailEnd/>
          </a:ln>
        </p:spPr>
        <p:txBody>
          <a:bodyPr vert="horz" wrap="square" lIns="130046" tIns="65023" rIns="130046" bIns="65023" numCol="1" anchor="t" anchorCtr="0" compatLnSpc="1">
            <a:prstTxWarp prst="textNoShape">
              <a:avLst/>
            </a:prstTxWarp>
          </a:bodyPr>
          <a:lstStyle/>
          <a:p>
            <a:pPr eaLnBrk="1" hangingPunct="1"/>
            <a:endParaRPr lang="ru-RU" altLang="cs-CZ" smtClean="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474663"/>
            <a:ext cx="11058525" cy="490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5389563"/>
            <a:ext cx="11058525"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381720" y="5096849"/>
            <a:ext cx="12313368" cy="4632037"/>
          </a:xfrm>
          <a:prstGeom prst="rect">
            <a:avLst/>
          </a:prstGeom>
        </p:spPr>
        <p:txBody>
          <a:bodyPr wrap="square">
            <a:spAutoFit/>
          </a:bodyPr>
          <a:lstStyle/>
          <a:p>
            <a:r>
              <a:rPr lang="en-US" dirty="0" smtClean="0"/>
              <a:t/>
            </a:r>
            <a:br>
              <a:rPr lang="en-US" dirty="0" smtClean="0"/>
            </a:br>
            <a:r>
              <a:rPr lang="en-US" sz="1800" dirty="0" smtClean="0"/>
              <a:t/>
            </a:r>
            <a:br>
              <a:rPr lang="en-US" sz="1800" dirty="0" smtClean="0"/>
            </a:br>
            <a:r>
              <a:rPr lang="en-US" sz="1800" dirty="0" smtClean="0"/>
              <a:t>Sturgeon</a:t>
            </a:r>
            <a:br>
              <a:rPr lang="en-US" sz="1800" dirty="0" smtClean="0"/>
            </a:br>
            <a:r>
              <a:rPr lang="en-US" sz="1800" dirty="0" smtClean="0"/>
              <a:t/>
            </a:r>
            <a:br>
              <a:rPr lang="en-US" sz="1800" dirty="0" smtClean="0"/>
            </a:br>
            <a:r>
              <a:rPr lang="en-US" sz="1800" b="1" dirty="0" smtClean="0"/>
              <a:t>Age:</a:t>
            </a:r>
            <a:r>
              <a:rPr lang="en-US" sz="1800" dirty="0" smtClean="0"/>
              <a:t> 144 to 127 million years old</a:t>
            </a:r>
            <a:br>
              <a:rPr lang="en-US" sz="1800" dirty="0" smtClean="0"/>
            </a:br>
            <a:r>
              <a:rPr lang="en-US" sz="1800" b="1" dirty="0" smtClean="0"/>
              <a:t>Size:</a:t>
            </a:r>
            <a:r>
              <a:rPr lang="en-US" sz="1800" dirty="0" smtClean="0"/>
              <a:t> 48 centimeters (19 in)</a:t>
            </a:r>
            <a:br>
              <a:rPr lang="en-US" sz="1800" dirty="0" smtClean="0"/>
            </a:br>
            <a:r>
              <a:rPr lang="en-US" sz="1800" b="1" dirty="0" smtClean="0"/>
              <a:t>Location:</a:t>
            </a:r>
            <a:r>
              <a:rPr lang="en-US" sz="1800" dirty="0" smtClean="0"/>
              <a:t> </a:t>
            </a:r>
            <a:r>
              <a:rPr lang="en-US" sz="1800" dirty="0" err="1" smtClean="0"/>
              <a:t>Sihetun</a:t>
            </a:r>
            <a:r>
              <a:rPr lang="en-US" sz="1800" dirty="0" smtClean="0"/>
              <a:t>, </a:t>
            </a:r>
            <a:r>
              <a:rPr lang="en-US" sz="1800" dirty="0" err="1" smtClean="0"/>
              <a:t>Beipiao</a:t>
            </a:r>
            <a:r>
              <a:rPr lang="en-US" sz="1800" dirty="0" smtClean="0"/>
              <a:t> City, Liaoning Province</a:t>
            </a:r>
            <a:br>
              <a:rPr lang="en-US" sz="1800" dirty="0" smtClean="0"/>
            </a:br>
            <a:r>
              <a:rPr lang="en-US" sz="1800" b="1" dirty="0" smtClean="0"/>
              <a:t>Formation:</a:t>
            </a:r>
            <a:r>
              <a:rPr lang="en-US" sz="1800" dirty="0" smtClean="0"/>
              <a:t> </a:t>
            </a:r>
            <a:r>
              <a:rPr lang="en-US" sz="1800" dirty="0" err="1" smtClean="0"/>
              <a:t>Jiulongsong</a:t>
            </a:r>
            <a:r>
              <a:rPr lang="en-US" sz="1800" dirty="0" smtClean="0"/>
              <a:t> Member, </a:t>
            </a:r>
            <a:r>
              <a:rPr lang="en-US" sz="1800" dirty="0" err="1" smtClean="0"/>
              <a:t>Chaomidianzi</a:t>
            </a:r>
            <a:r>
              <a:rPr lang="en-US" sz="1800" dirty="0" smtClean="0"/>
              <a:t> Formation (</a:t>
            </a:r>
            <a:r>
              <a:rPr lang="en-US" sz="1800" dirty="0" err="1" smtClean="0"/>
              <a:t>Jehol</a:t>
            </a:r>
            <a:r>
              <a:rPr lang="en-US" sz="1800" dirty="0" smtClean="0"/>
              <a:t> Group)</a:t>
            </a:r>
            <a:br>
              <a:rPr lang="en-US" sz="1800" dirty="0" smtClean="0"/>
            </a:br>
            <a:r>
              <a:rPr lang="en-US" sz="1800" dirty="0" smtClean="0"/>
              <a:t/>
            </a:r>
            <a:br>
              <a:rPr lang="en-US" sz="1800" dirty="0" smtClean="0"/>
            </a:br>
            <a:r>
              <a:rPr lang="en-US" sz="1800" dirty="0" smtClean="0"/>
              <a:t>So far, no one has found an intermediate link to prove the so-called evolution of living creatures. This is also true for the so-called "evolution" of fish. All different classes of fish appear suddenly in the fossil record, and without any ancestors. There are hundreds of thousands of invertebrate fossils, hundreds of thousands of fish fossils, but not one single intermediate "missing link" fossil. One example showing that fish have always been fish is this 144- to 127-million-year-old fossil sturgeon.</a:t>
            </a:r>
            <a:br>
              <a:rPr lang="en-US" sz="1800" dirty="0" smtClean="0"/>
            </a:br>
            <a:endParaRPr lang="cs-CZ" sz="1800" dirty="0"/>
          </a:p>
        </p:txBody>
      </p:sp>
      <p:pic>
        <p:nvPicPr>
          <p:cNvPr id="6" name="Obrázek 5"/>
          <p:cNvPicPr>
            <a:picLocks noChangeAspect="1"/>
          </p:cNvPicPr>
          <p:nvPr/>
        </p:nvPicPr>
        <p:blipFill>
          <a:blip r:embed="rId2"/>
          <a:stretch>
            <a:fillRect/>
          </a:stretch>
        </p:blipFill>
        <p:spPr>
          <a:xfrm>
            <a:off x="5926336" y="5452864"/>
            <a:ext cx="6924354" cy="1816224"/>
          </a:xfrm>
          <a:prstGeom prst="rect">
            <a:avLst/>
          </a:prstGeom>
        </p:spPr>
      </p:pic>
      <p:pic>
        <p:nvPicPr>
          <p:cNvPr id="7" name="Obrázek 6"/>
          <p:cNvPicPr>
            <a:picLocks noChangeAspect="1"/>
          </p:cNvPicPr>
          <p:nvPr/>
        </p:nvPicPr>
        <p:blipFill>
          <a:blip r:embed="rId3"/>
          <a:stretch>
            <a:fillRect/>
          </a:stretch>
        </p:blipFill>
        <p:spPr>
          <a:xfrm>
            <a:off x="150205" y="639770"/>
            <a:ext cx="12776398" cy="5003393"/>
          </a:xfrm>
          <a:prstGeom prst="rect">
            <a:avLst/>
          </a:prstGeom>
        </p:spPr>
      </p:pic>
      <p:sp>
        <p:nvSpPr>
          <p:cNvPr id="8" name="Obdélník 7"/>
          <p:cNvSpPr/>
          <p:nvPr/>
        </p:nvSpPr>
        <p:spPr>
          <a:xfrm>
            <a:off x="381720" y="43166"/>
            <a:ext cx="12241360" cy="307777"/>
          </a:xfrm>
          <a:prstGeom prst="rect">
            <a:avLst/>
          </a:prstGeom>
        </p:spPr>
        <p:txBody>
          <a:bodyPr wrap="square">
            <a:spAutoFit/>
          </a:bodyPr>
          <a:lstStyle/>
          <a:p>
            <a:r>
              <a:rPr lang="cs-CZ" sz="1400" dirty="0" smtClean="0"/>
              <a:t>http://m.harunyahya.com/tr/works/4066/Atlas-of-Creation---Volume-1/chapter/4431/5-Fossil-specimens-discovered-in-China-Australia-and-New-Zealand</a:t>
            </a:r>
            <a:endParaRPr lang="cs-CZ" sz="1400" dirty="0"/>
          </a:p>
        </p:txBody>
      </p:sp>
    </p:spTree>
    <p:extLst>
      <p:ext uri="{BB962C8B-B14F-4D97-AF65-F5344CB8AC3E}">
        <p14:creationId xmlns:p14="http://schemas.microsoft.com/office/powerpoint/2010/main" val="42522784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37704" y="268288"/>
            <a:ext cx="7694612" cy="74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46" tIns="65023" rIns="130046" bIns="65023">
            <a:spAutoFit/>
          </a:bodyPr>
          <a:lstStyle>
            <a:lvl1pPr defTabSz="1300163">
              <a:defRPr sz="4300">
                <a:solidFill>
                  <a:srgbClr val="414141"/>
                </a:solidFill>
                <a:latin typeface="Gill Sans Light" charset="0"/>
                <a:sym typeface="Gill Sans Light" charset="0"/>
              </a:defRPr>
            </a:lvl1pPr>
            <a:lvl2pPr marL="742950" indent="-285750" defTabSz="1300163">
              <a:defRPr sz="4300">
                <a:solidFill>
                  <a:srgbClr val="414141"/>
                </a:solidFill>
                <a:latin typeface="Gill Sans Light" charset="0"/>
                <a:sym typeface="Gill Sans Light" charset="0"/>
              </a:defRPr>
            </a:lvl2pPr>
            <a:lvl3pPr marL="1143000" indent="-228600" defTabSz="1300163">
              <a:defRPr sz="4300">
                <a:solidFill>
                  <a:srgbClr val="414141"/>
                </a:solidFill>
                <a:latin typeface="Gill Sans Light" charset="0"/>
                <a:sym typeface="Gill Sans Light" charset="0"/>
              </a:defRPr>
            </a:lvl3pPr>
            <a:lvl4pPr marL="1600200" indent="-228600" defTabSz="1300163">
              <a:defRPr sz="4300">
                <a:solidFill>
                  <a:srgbClr val="414141"/>
                </a:solidFill>
                <a:latin typeface="Gill Sans Light" charset="0"/>
                <a:sym typeface="Gill Sans Light" charset="0"/>
              </a:defRPr>
            </a:lvl4pPr>
            <a:lvl5pPr marL="2057400" indent="-228600" defTabSz="1300163">
              <a:defRPr sz="4300">
                <a:solidFill>
                  <a:srgbClr val="414141"/>
                </a:solidFill>
                <a:latin typeface="Gill Sans Light" charset="0"/>
                <a:sym typeface="Gill Sans Light" charset="0"/>
              </a:defRPr>
            </a:lvl5pPr>
            <a:lvl6pPr marL="2514600" indent="-228600" defTabSz="1300163" eaLnBrk="0" fontAlgn="base" hangingPunct="0">
              <a:spcBef>
                <a:spcPct val="0"/>
              </a:spcBef>
              <a:spcAft>
                <a:spcPct val="0"/>
              </a:spcAft>
              <a:defRPr sz="4300">
                <a:solidFill>
                  <a:srgbClr val="414141"/>
                </a:solidFill>
                <a:latin typeface="Gill Sans Light" charset="0"/>
                <a:sym typeface="Gill Sans Light" charset="0"/>
              </a:defRPr>
            </a:lvl6pPr>
            <a:lvl7pPr marL="2971800" indent="-228600" defTabSz="1300163" eaLnBrk="0" fontAlgn="base" hangingPunct="0">
              <a:spcBef>
                <a:spcPct val="0"/>
              </a:spcBef>
              <a:spcAft>
                <a:spcPct val="0"/>
              </a:spcAft>
              <a:defRPr sz="4300">
                <a:solidFill>
                  <a:srgbClr val="414141"/>
                </a:solidFill>
                <a:latin typeface="Gill Sans Light" charset="0"/>
                <a:sym typeface="Gill Sans Light" charset="0"/>
              </a:defRPr>
            </a:lvl7pPr>
            <a:lvl8pPr marL="3429000" indent="-228600" defTabSz="1300163" eaLnBrk="0" fontAlgn="base" hangingPunct="0">
              <a:spcBef>
                <a:spcPct val="0"/>
              </a:spcBef>
              <a:spcAft>
                <a:spcPct val="0"/>
              </a:spcAft>
              <a:defRPr sz="4300">
                <a:solidFill>
                  <a:srgbClr val="414141"/>
                </a:solidFill>
                <a:latin typeface="Gill Sans Light" charset="0"/>
                <a:sym typeface="Gill Sans Light" charset="0"/>
              </a:defRPr>
            </a:lvl8pPr>
            <a:lvl9pPr marL="3886200" indent="-228600" defTabSz="1300163" eaLnBrk="0" fontAlgn="base" hangingPunct="0">
              <a:spcBef>
                <a:spcPct val="0"/>
              </a:spcBef>
              <a:spcAft>
                <a:spcPct val="0"/>
              </a:spcAft>
              <a:defRPr sz="4300">
                <a:solidFill>
                  <a:srgbClr val="414141"/>
                </a:solidFill>
                <a:latin typeface="Gill Sans Light" charset="0"/>
                <a:sym typeface="Gill Sans Light" charset="0"/>
              </a:defRPr>
            </a:lvl9pPr>
          </a:lstStyle>
          <a:p>
            <a:pPr algn="just"/>
            <a:r>
              <a:rPr lang="cs-CZ" altLang="cs-CZ" sz="2000" b="1" dirty="0">
                <a:solidFill>
                  <a:schemeClr val="tx1"/>
                </a:solidFill>
                <a:latin typeface="Times New Roman" panose="02020603050405020304" pitchFamily="18" charset="0"/>
              </a:rPr>
              <a:t>Třída:  Ryby – </a:t>
            </a:r>
            <a:r>
              <a:rPr lang="cs-CZ" altLang="cs-CZ" sz="2000" b="1" i="1" dirty="0" err="1">
                <a:solidFill>
                  <a:schemeClr val="tx1"/>
                </a:solidFill>
                <a:latin typeface="Times New Roman" panose="02020603050405020304" pitchFamily="18" charset="0"/>
              </a:rPr>
              <a:t>Osteichthyes</a:t>
            </a:r>
            <a:endParaRPr lang="cs-CZ" altLang="cs-CZ" sz="2000" b="1" dirty="0">
              <a:solidFill>
                <a:schemeClr val="tx1"/>
              </a:solidFill>
              <a:latin typeface="Times New Roman" panose="02020603050405020304" pitchFamily="18" charset="0"/>
            </a:endParaRPr>
          </a:p>
          <a:p>
            <a:pPr algn="just"/>
            <a:r>
              <a:rPr lang="cs-CZ" altLang="cs-CZ" sz="2000" b="1" dirty="0">
                <a:solidFill>
                  <a:schemeClr val="tx1"/>
                </a:solidFill>
                <a:latin typeface="Times New Roman" panose="02020603050405020304" pitchFamily="18" charset="0"/>
              </a:rPr>
              <a:t>   Podtřída: Paprskoploutví - </a:t>
            </a:r>
            <a:r>
              <a:rPr lang="cs-CZ" altLang="cs-CZ" sz="2000" b="1" i="1" dirty="0" err="1">
                <a:solidFill>
                  <a:schemeClr val="tx1"/>
                </a:solidFill>
                <a:latin typeface="Times New Roman" panose="02020603050405020304" pitchFamily="18" charset="0"/>
              </a:rPr>
              <a:t>Actinopterygii</a:t>
            </a:r>
            <a:endParaRPr lang="cs-CZ" altLang="cs-CZ" sz="2000" b="1" i="1" dirty="0">
              <a:solidFill>
                <a:schemeClr val="tx1"/>
              </a:solidFill>
              <a:latin typeface="Times New Roman" panose="02020603050405020304" pitchFamily="18" charset="0"/>
            </a:endParaRPr>
          </a:p>
          <a:p>
            <a:pPr algn="just"/>
            <a:endParaRPr lang="cs-CZ" altLang="cs-CZ" sz="2000" b="1" dirty="0">
              <a:solidFill>
                <a:schemeClr val="tx1"/>
              </a:solidFill>
              <a:latin typeface="Times New Roman" panose="02020603050405020304" pitchFamily="18" charset="0"/>
            </a:endParaRPr>
          </a:p>
          <a:p>
            <a:pPr algn="just"/>
            <a:r>
              <a:rPr lang="cs-CZ" altLang="cs-CZ" sz="2000" b="1" dirty="0">
                <a:solidFill>
                  <a:schemeClr val="tx1"/>
                </a:solidFill>
                <a:latin typeface="Times New Roman" panose="02020603050405020304" pitchFamily="18" charset="0"/>
              </a:rPr>
              <a:t>     Nadřád: Chrupavčití –</a:t>
            </a:r>
            <a:r>
              <a:rPr lang="cs-CZ" altLang="cs-CZ" sz="2000" b="1" i="1" dirty="0" err="1">
                <a:solidFill>
                  <a:schemeClr val="tx1"/>
                </a:solidFill>
                <a:latin typeface="Times New Roman" panose="02020603050405020304" pitchFamily="18" charset="0"/>
              </a:rPr>
              <a:t>Chondrostei</a:t>
            </a:r>
            <a:endParaRPr lang="cs-CZ" altLang="cs-CZ" sz="2000" b="1" i="1" dirty="0">
              <a:solidFill>
                <a:schemeClr val="tx1"/>
              </a:solidFill>
              <a:latin typeface="Times New Roman" panose="02020603050405020304" pitchFamily="18" charset="0"/>
            </a:endParaRPr>
          </a:p>
          <a:p>
            <a:pPr algn="just"/>
            <a:endParaRPr lang="cs-CZ" altLang="cs-CZ" sz="1700" b="1" dirty="0">
              <a:solidFill>
                <a:schemeClr val="tx1"/>
              </a:solidFill>
              <a:latin typeface="Times New Roman" panose="02020603050405020304" pitchFamily="18" charset="0"/>
            </a:endParaRPr>
          </a:p>
          <a:p>
            <a:pPr algn="just"/>
            <a:r>
              <a:rPr lang="cs-CZ" altLang="cs-CZ" sz="1700" b="1" dirty="0">
                <a:solidFill>
                  <a:schemeClr val="tx1"/>
                </a:solidFill>
                <a:latin typeface="Times New Roman" panose="02020603050405020304" pitchFamily="18" charset="0"/>
              </a:rPr>
              <a:t>       </a:t>
            </a:r>
            <a:r>
              <a:rPr lang="cs-CZ" altLang="cs-CZ" sz="2000" b="1" dirty="0">
                <a:solidFill>
                  <a:srgbClr val="00B050"/>
                </a:solidFill>
                <a:latin typeface="Times New Roman" panose="02020603050405020304" pitchFamily="18" charset="0"/>
              </a:rPr>
              <a:t>Čeleď: </a:t>
            </a:r>
            <a:r>
              <a:rPr lang="cs-CZ" altLang="cs-CZ" sz="2000" b="1" dirty="0" err="1">
                <a:solidFill>
                  <a:srgbClr val="00B050"/>
                </a:solidFill>
                <a:latin typeface="Times New Roman" panose="02020603050405020304" pitchFamily="18" charset="0"/>
              </a:rPr>
              <a:t>Veslonosovití</a:t>
            </a:r>
            <a:r>
              <a:rPr lang="cs-CZ" altLang="cs-CZ" sz="2000" b="1" dirty="0">
                <a:solidFill>
                  <a:srgbClr val="00B050"/>
                </a:solidFill>
                <a:latin typeface="Times New Roman" panose="02020603050405020304" pitchFamily="18" charset="0"/>
              </a:rPr>
              <a:t> – </a:t>
            </a:r>
            <a:r>
              <a:rPr lang="cs-CZ" altLang="cs-CZ" sz="2000" b="1" i="1" dirty="0" err="1">
                <a:solidFill>
                  <a:srgbClr val="00B050"/>
                </a:solidFill>
                <a:latin typeface="Times New Roman" panose="02020603050405020304" pitchFamily="18" charset="0"/>
              </a:rPr>
              <a:t>Polyontidae</a:t>
            </a:r>
            <a:endParaRPr lang="cs-CZ" altLang="cs-CZ" sz="2000" b="1" dirty="0">
              <a:solidFill>
                <a:srgbClr val="00B050"/>
              </a:solidFill>
              <a:latin typeface="Times New Roman" panose="02020603050405020304" pitchFamily="18" charset="0"/>
            </a:endParaRPr>
          </a:p>
          <a:p>
            <a:pPr algn="just"/>
            <a:r>
              <a:rPr lang="cs-CZ" altLang="cs-CZ" sz="1700" b="1" dirty="0">
                <a:solidFill>
                  <a:schemeClr val="tx1"/>
                </a:solidFill>
                <a:latin typeface="Times New Roman" panose="02020603050405020304" pitchFamily="18" charset="0"/>
              </a:rPr>
              <a:t>             </a:t>
            </a:r>
            <a:r>
              <a:rPr lang="cs-CZ" altLang="cs-CZ" sz="1700" b="1" dirty="0" smtClean="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Veslonos</a:t>
            </a:r>
            <a:r>
              <a:rPr lang="cs-CZ" altLang="cs-CZ" sz="1700" b="1" dirty="0">
                <a:solidFill>
                  <a:schemeClr val="tx1"/>
                </a:solidFill>
                <a:latin typeface="Times New Roman" panose="02020603050405020304" pitchFamily="18" charset="0"/>
              </a:rPr>
              <a:t> – </a:t>
            </a:r>
            <a:r>
              <a:rPr lang="cs-CZ" altLang="cs-CZ" sz="1700" b="1" i="1" dirty="0" err="1">
                <a:solidFill>
                  <a:schemeClr val="tx1"/>
                </a:solidFill>
                <a:latin typeface="Times New Roman" panose="02020603050405020304" pitchFamily="18" charset="0"/>
              </a:rPr>
              <a:t>Polyodon</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spathula</a:t>
            </a:r>
            <a:r>
              <a:rPr lang="cs-CZ" altLang="cs-CZ" sz="1700" b="1" i="1" dirty="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veslonos</a:t>
            </a:r>
            <a:r>
              <a:rPr lang="cs-CZ" altLang="cs-CZ" sz="1700" b="1" dirty="0">
                <a:solidFill>
                  <a:schemeClr val="tx1"/>
                </a:solidFill>
                <a:latin typeface="Times New Roman" panose="02020603050405020304" pitchFamily="18" charset="0"/>
              </a:rPr>
              <a:t> americký</a:t>
            </a:r>
            <a:endParaRPr lang="cs-CZ" altLang="cs-CZ" sz="1700" b="1" i="1" dirty="0">
              <a:solidFill>
                <a:schemeClr val="tx1"/>
              </a:solidFill>
              <a:latin typeface="Times New Roman" panose="02020603050405020304" pitchFamily="18" charset="0"/>
            </a:endParaRPr>
          </a:p>
          <a:p>
            <a:pPr algn="just"/>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Psephurus</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gladius</a:t>
            </a:r>
            <a:r>
              <a:rPr lang="cs-CZ" altLang="cs-CZ" sz="1700" b="1" dirty="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veslonos</a:t>
            </a:r>
            <a:r>
              <a:rPr lang="cs-CZ" altLang="cs-CZ" sz="1700" b="1" dirty="0">
                <a:solidFill>
                  <a:schemeClr val="tx1"/>
                </a:solidFill>
                <a:latin typeface="Times New Roman" panose="02020603050405020304" pitchFamily="18" charset="0"/>
              </a:rPr>
              <a:t> čínský</a:t>
            </a:r>
          </a:p>
          <a:p>
            <a:pPr algn="just"/>
            <a:endParaRPr lang="cs-CZ" altLang="cs-CZ" sz="1700" b="1" dirty="0">
              <a:solidFill>
                <a:schemeClr val="tx1"/>
              </a:solidFill>
              <a:latin typeface="Times New Roman" panose="02020603050405020304" pitchFamily="18" charset="0"/>
            </a:endParaRPr>
          </a:p>
          <a:p>
            <a:pPr algn="just"/>
            <a:r>
              <a:rPr lang="cs-CZ" altLang="cs-CZ" sz="1700" b="1" dirty="0">
                <a:solidFill>
                  <a:schemeClr val="tx1"/>
                </a:solidFill>
                <a:latin typeface="Times New Roman" panose="02020603050405020304" pitchFamily="18" charset="0"/>
              </a:rPr>
              <a:t>       </a:t>
            </a:r>
            <a:r>
              <a:rPr lang="cs-CZ" altLang="cs-CZ" sz="2000" b="1" dirty="0">
                <a:solidFill>
                  <a:srgbClr val="00B050"/>
                </a:solidFill>
                <a:latin typeface="Times New Roman" panose="02020603050405020304" pitchFamily="18" charset="0"/>
              </a:rPr>
              <a:t>Čeleď: Jeseterovití – </a:t>
            </a:r>
            <a:r>
              <a:rPr lang="cs-CZ" altLang="cs-CZ" sz="2000" b="1" i="1" dirty="0" err="1">
                <a:solidFill>
                  <a:srgbClr val="00B050"/>
                </a:solidFill>
                <a:latin typeface="Times New Roman" panose="02020603050405020304" pitchFamily="18" charset="0"/>
              </a:rPr>
              <a:t>Acipenseridae</a:t>
            </a:r>
            <a:endParaRPr lang="cs-CZ" altLang="cs-CZ" sz="2000" b="1" dirty="0">
              <a:solidFill>
                <a:srgbClr val="00B050"/>
              </a:solidFill>
              <a:latin typeface="Times New Roman" panose="02020603050405020304" pitchFamily="18" charset="0"/>
            </a:endParaRPr>
          </a:p>
          <a:p>
            <a:pPr algn="just"/>
            <a:r>
              <a:rPr lang="cs-CZ" altLang="cs-CZ" sz="1700" b="1" dirty="0">
                <a:solidFill>
                  <a:schemeClr val="tx1"/>
                </a:solidFill>
                <a:latin typeface="Times New Roman" panose="02020603050405020304" pitchFamily="18" charset="0"/>
              </a:rPr>
              <a:t>             </a:t>
            </a:r>
          </a:p>
          <a:p>
            <a:pPr algn="just"/>
            <a:r>
              <a:rPr lang="cs-CZ" altLang="cs-CZ" sz="1700" b="1" dirty="0">
                <a:solidFill>
                  <a:schemeClr val="tx1"/>
                </a:solidFill>
                <a:latin typeface="Times New Roman" panose="02020603050405020304" pitchFamily="18" charset="0"/>
              </a:rPr>
              <a:t>         </a:t>
            </a:r>
          </a:p>
          <a:p>
            <a:pPr algn="just"/>
            <a:r>
              <a:rPr lang="cs-CZ" altLang="cs-CZ" sz="1700" b="1" dirty="0">
                <a:solidFill>
                  <a:srgbClr val="0070C0"/>
                </a:solidFill>
                <a:latin typeface="Times New Roman" panose="02020603050405020304" pitchFamily="18" charset="0"/>
              </a:rPr>
              <a:t>             Rod: </a:t>
            </a:r>
            <a:r>
              <a:rPr lang="cs-CZ" altLang="cs-CZ" sz="1700" b="1" i="1" dirty="0" err="1" smtClean="0">
                <a:solidFill>
                  <a:srgbClr val="0070C0"/>
                </a:solidFill>
                <a:latin typeface="Times New Roman" panose="02020603050405020304" pitchFamily="18" charset="0"/>
              </a:rPr>
              <a:t>Pseudoscaphirhynchus</a:t>
            </a:r>
            <a:endParaRPr lang="cs-CZ" altLang="cs-CZ" sz="1700" b="1" i="1" dirty="0" smtClean="0">
              <a:solidFill>
                <a:srgbClr val="0070C0"/>
              </a:solidFill>
              <a:latin typeface="Times New Roman" panose="02020603050405020304" pitchFamily="18" charset="0"/>
            </a:endParaRPr>
          </a:p>
          <a:p>
            <a:pPr algn="just"/>
            <a:endParaRPr lang="cs-CZ" altLang="cs-CZ" sz="1700" b="1" i="1" dirty="0">
              <a:solidFill>
                <a:srgbClr val="0070C0"/>
              </a:solidFill>
              <a:latin typeface="Times New Roman" panose="02020603050405020304" pitchFamily="18" charset="0"/>
            </a:endParaRPr>
          </a:p>
          <a:p>
            <a:pPr algn="just"/>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Pseudoscaphirhynchus</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kaufmanni</a:t>
            </a:r>
            <a:r>
              <a:rPr lang="cs-CZ" altLang="cs-CZ" sz="1700" b="1" i="1" dirty="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lopatonos</a:t>
            </a:r>
            <a:r>
              <a:rPr lang="cs-CZ" altLang="cs-CZ" sz="1700" b="1" dirty="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kaufmannův</a:t>
            </a:r>
            <a:endParaRPr lang="cs-CZ" altLang="cs-CZ" sz="1700" b="1" dirty="0">
              <a:solidFill>
                <a:schemeClr val="tx1"/>
              </a:solidFill>
              <a:latin typeface="Times New Roman" panose="02020603050405020304" pitchFamily="18" charset="0"/>
            </a:endParaRPr>
          </a:p>
          <a:p>
            <a:pPr algn="just"/>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Pseudoscaphirhynchus</a:t>
            </a:r>
            <a:r>
              <a:rPr lang="cs-CZ" altLang="cs-CZ" sz="1700" b="1" i="1" dirty="0">
                <a:solidFill>
                  <a:schemeClr val="tx1"/>
                </a:solidFill>
                <a:latin typeface="Times New Roman" panose="02020603050405020304" pitchFamily="18" charset="0"/>
              </a:rPr>
              <a:t> </a:t>
            </a:r>
            <a:r>
              <a:rPr lang="cs-CZ" altLang="cs-CZ" sz="1700" b="1" i="1" dirty="0" err="1" smtClean="0">
                <a:solidFill>
                  <a:schemeClr val="tx1"/>
                </a:solidFill>
                <a:latin typeface="Times New Roman" panose="02020603050405020304" pitchFamily="18" charset="0"/>
              </a:rPr>
              <a:t>hermanni</a:t>
            </a:r>
            <a:r>
              <a:rPr lang="cs-CZ" altLang="cs-CZ" sz="1700" b="1" i="1" dirty="0" smtClean="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lopatonos</a:t>
            </a:r>
            <a:r>
              <a:rPr lang="cs-CZ" altLang="cs-CZ" sz="1700" b="1" dirty="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hermannův</a:t>
            </a:r>
            <a:endParaRPr lang="cs-CZ" altLang="cs-CZ" sz="1700" b="1" dirty="0">
              <a:solidFill>
                <a:schemeClr val="tx1"/>
              </a:solidFill>
              <a:latin typeface="Times New Roman" panose="02020603050405020304" pitchFamily="18" charset="0"/>
            </a:endParaRPr>
          </a:p>
          <a:p>
            <a:pPr algn="just"/>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Pseudoscaphirhynchus</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fedtschenkoi</a:t>
            </a:r>
            <a:r>
              <a:rPr lang="cs-CZ" altLang="cs-CZ" sz="1700" b="1" i="1" dirty="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lopatonos</a:t>
            </a:r>
            <a:r>
              <a:rPr lang="cs-CZ" altLang="cs-CZ" sz="1700" b="1" dirty="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fedtshenkův</a:t>
            </a:r>
            <a:endParaRPr lang="cs-CZ" altLang="cs-CZ" sz="1700" b="1" dirty="0">
              <a:solidFill>
                <a:schemeClr val="tx1"/>
              </a:solidFill>
              <a:latin typeface="Times New Roman" panose="02020603050405020304" pitchFamily="18" charset="0"/>
            </a:endParaRPr>
          </a:p>
          <a:p>
            <a:pPr algn="just"/>
            <a:r>
              <a:rPr lang="cs-CZ" altLang="cs-CZ" sz="1700" b="1" dirty="0">
                <a:solidFill>
                  <a:schemeClr val="tx1"/>
                </a:solidFill>
                <a:latin typeface="Times New Roman" panose="02020603050405020304" pitchFamily="18" charset="0"/>
              </a:rPr>
              <a:t>             </a:t>
            </a:r>
            <a:endParaRPr lang="cs-CZ" altLang="cs-CZ" sz="1700" b="1" dirty="0" smtClean="0">
              <a:solidFill>
                <a:schemeClr val="tx1"/>
              </a:solidFill>
              <a:latin typeface="Times New Roman" panose="02020603050405020304" pitchFamily="18" charset="0"/>
            </a:endParaRPr>
          </a:p>
          <a:p>
            <a:pPr algn="just"/>
            <a:r>
              <a:rPr lang="cs-CZ" altLang="cs-CZ" sz="1700" b="1" dirty="0" smtClean="0">
                <a:solidFill>
                  <a:schemeClr val="tx1"/>
                </a:solidFill>
                <a:latin typeface="Times New Roman" panose="02020603050405020304" pitchFamily="18" charset="0"/>
              </a:rPr>
              <a:t>             </a:t>
            </a:r>
            <a:r>
              <a:rPr lang="cs-CZ" altLang="cs-CZ" sz="1700" b="1" dirty="0" smtClean="0">
                <a:solidFill>
                  <a:srgbClr val="0070C0"/>
                </a:solidFill>
                <a:latin typeface="Times New Roman" panose="02020603050405020304" pitchFamily="18" charset="0"/>
              </a:rPr>
              <a:t>Rod</a:t>
            </a:r>
            <a:r>
              <a:rPr lang="cs-CZ" altLang="cs-CZ" sz="1700" b="1" dirty="0">
                <a:solidFill>
                  <a:srgbClr val="0070C0"/>
                </a:solidFill>
                <a:latin typeface="Times New Roman" panose="02020603050405020304" pitchFamily="18" charset="0"/>
              </a:rPr>
              <a:t>: </a:t>
            </a:r>
            <a:r>
              <a:rPr lang="cs-CZ" altLang="cs-CZ" sz="1700" b="1" i="1" dirty="0" err="1">
                <a:solidFill>
                  <a:srgbClr val="0070C0"/>
                </a:solidFill>
                <a:latin typeface="Times New Roman" panose="02020603050405020304" pitchFamily="18" charset="0"/>
              </a:rPr>
              <a:t>Scaphirhynchus</a:t>
            </a:r>
            <a:r>
              <a:rPr lang="cs-CZ" altLang="cs-CZ" sz="1700" b="1" dirty="0">
                <a:solidFill>
                  <a:srgbClr val="0070C0"/>
                </a:solidFill>
                <a:latin typeface="Times New Roman" panose="02020603050405020304" pitchFamily="18" charset="0"/>
              </a:rPr>
              <a:t>  </a:t>
            </a:r>
            <a:endParaRPr lang="cs-CZ" altLang="cs-CZ" sz="1700" b="1" dirty="0" smtClean="0">
              <a:solidFill>
                <a:srgbClr val="0070C0"/>
              </a:solidFill>
              <a:latin typeface="Times New Roman" panose="02020603050405020304" pitchFamily="18" charset="0"/>
            </a:endParaRPr>
          </a:p>
          <a:p>
            <a:pPr algn="just"/>
            <a:endParaRPr lang="cs-CZ" altLang="cs-CZ" sz="1700" b="1" dirty="0">
              <a:solidFill>
                <a:srgbClr val="0070C0"/>
              </a:solidFill>
              <a:latin typeface="Times New Roman" panose="02020603050405020304" pitchFamily="18" charset="0"/>
            </a:endParaRPr>
          </a:p>
          <a:p>
            <a:pPr algn="just"/>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Scaphirhynchus</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platorhynchus</a:t>
            </a:r>
            <a:r>
              <a:rPr lang="cs-CZ" altLang="cs-CZ" sz="1700" b="1" i="1" dirty="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lopatonos</a:t>
            </a:r>
            <a:r>
              <a:rPr lang="cs-CZ" altLang="cs-CZ" sz="1700" b="1" dirty="0">
                <a:solidFill>
                  <a:schemeClr val="tx1"/>
                </a:solidFill>
                <a:latin typeface="Times New Roman" panose="02020603050405020304" pitchFamily="18" charset="0"/>
              </a:rPr>
              <a:t> americký</a:t>
            </a:r>
          </a:p>
          <a:p>
            <a:pPr algn="just"/>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Scaphirhynchus</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albus</a:t>
            </a:r>
            <a:r>
              <a:rPr lang="cs-CZ" altLang="cs-CZ" sz="1700" b="1" i="1" dirty="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lopatonos</a:t>
            </a:r>
            <a:r>
              <a:rPr lang="cs-CZ" altLang="cs-CZ" sz="1700" b="1" dirty="0">
                <a:solidFill>
                  <a:schemeClr val="tx1"/>
                </a:solidFill>
                <a:latin typeface="Times New Roman" panose="02020603050405020304" pitchFamily="18" charset="0"/>
              </a:rPr>
              <a:t> bílý (velký)</a:t>
            </a:r>
          </a:p>
          <a:p>
            <a:pPr algn="just"/>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Scaphirhynchus</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suttkusi</a:t>
            </a:r>
            <a:r>
              <a:rPr lang="cs-CZ" altLang="cs-CZ" sz="1700" b="1" i="1" dirty="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lopatonos</a:t>
            </a:r>
            <a:r>
              <a:rPr lang="cs-CZ" altLang="cs-CZ" sz="1700" b="1" dirty="0">
                <a:solidFill>
                  <a:schemeClr val="tx1"/>
                </a:solidFill>
                <a:latin typeface="Times New Roman" panose="02020603050405020304" pitchFamily="18" charset="0"/>
              </a:rPr>
              <a:t> alabamský</a:t>
            </a:r>
          </a:p>
          <a:p>
            <a:pPr algn="just"/>
            <a:endParaRPr lang="cs-CZ" altLang="cs-CZ" sz="1700" b="1" dirty="0">
              <a:solidFill>
                <a:schemeClr val="tx1"/>
              </a:solidFill>
              <a:latin typeface="Times New Roman" panose="02020603050405020304" pitchFamily="18" charset="0"/>
            </a:endParaRPr>
          </a:p>
          <a:p>
            <a:pPr algn="just"/>
            <a:r>
              <a:rPr lang="cs-CZ" altLang="cs-CZ" sz="1700" b="1" dirty="0">
                <a:solidFill>
                  <a:schemeClr val="tx1"/>
                </a:solidFill>
                <a:latin typeface="Times New Roman" panose="02020603050405020304" pitchFamily="18" charset="0"/>
              </a:rPr>
              <a:t>             </a:t>
            </a:r>
            <a:r>
              <a:rPr lang="cs-CZ" altLang="cs-CZ" sz="1700" b="1" dirty="0">
                <a:solidFill>
                  <a:srgbClr val="0070C0"/>
                </a:solidFill>
                <a:latin typeface="Times New Roman" panose="02020603050405020304" pitchFamily="18" charset="0"/>
              </a:rPr>
              <a:t>Rod: vyza </a:t>
            </a:r>
            <a:r>
              <a:rPr lang="cs-CZ" altLang="cs-CZ" sz="1700" b="1" i="1" dirty="0">
                <a:solidFill>
                  <a:srgbClr val="0070C0"/>
                </a:solidFill>
                <a:latin typeface="Times New Roman" panose="02020603050405020304" pitchFamily="18" charset="0"/>
              </a:rPr>
              <a:t>Huso</a:t>
            </a:r>
            <a:endParaRPr lang="cs-CZ" altLang="cs-CZ" sz="1700" b="1" dirty="0">
              <a:solidFill>
                <a:srgbClr val="0070C0"/>
              </a:solidFill>
              <a:latin typeface="Times New Roman" panose="02020603050405020304" pitchFamily="18" charset="0"/>
            </a:endParaRPr>
          </a:p>
          <a:p>
            <a:pPr algn="just"/>
            <a:r>
              <a:rPr lang="cs-CZ" altLang="cs-CZ" sz="1700" b="1" i="1" dirty="0">
                <a:solidFill>
                  <a:schemeClr val="tx1"/>
                </a:solidFill>
                <a:latin typeface="Times New Roman" panose="02020603050405020304" pitchFamily="18" charset="0"/>
              </a:rPr>
              <a:t>	 Huso </a:t>
            </a:r>
            <a:r>
              <a:rPr lang="cs-CZ" altLang="cs-CZ" sz="1700" b="1" i="1" dirty="0" err="1">
                <a:solidFill>
                  <a:schemeClr val="tx1"/>
                </a:solidFill>
                <a:latin typeface="Times New Roman" panose="02020603050405020304" pitchFamily="18" charset="0"/>
              </a:rPr>
              <a:t>dauricus</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vyza malá (sibiřská)</a:t>
            </a:r>
          </a:p>
          <a:p>
            <a:pPr algn="just"/>
            <a:r>
              <a:rPr lang="cs-CZ" altLang="cs-CZ" sz="1700" b="1" dirty="0">
                <a:solidFill>
                  <a:schemeClr val="tx1"/>
                </a:solidFill>
                <a:latin typeface="Times New Roman" panose="02020603050405020304" pitchFamily="18" charset="0"/>
              </a:rPr>
              <a:t>	</a:t>
            </a:r>
            <a:r>
              <a:rPr lang="cs-CZ" altLang="cs-CZ" sz="1700" b="1" i="1" dirty="0">
                <a:solidFill>
                  <a:schemeClr val="tx1"/>
                </a:solidFill>
                <a:latin typeface="Times New Roman" panose="02020603050405020304" pitchFamily="18" charset="0"/>
              </a:rPr>
              <a:t>Huso </a:t>
            </a:r>
            <a:r>
              <a:rPr lang="cs-CZ" altLang="cs-CZ" sz="1700" b="1" i="1" dirty="0" err="1">
                <a:solidFill>
                  <a:schemeClr val="tx1"/>
                </a:solidFill>
                <a:latin typeface="Times New Roman" panose="02020603050405020304" pitchFamily="18" charset="0"/>
              </a:rPr>
              <a:t>huso</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vyza velká </a:t>
            </a:r>
          </a:p>
        </p:txBody>
      </p:sp>
      <p:sp>
        <p:nvSpPr>
          <p:cNvPr id="7171" name="Text Box 3"/>
          <p:cNvSpPr txBox="1">
            <a:spLocks noChangeArrowheads="1"/>
          </p:cNvSpPr>
          <p:nvPr/>
        </p:nvSpPr>
        <p:spPr bwMode="auto">
          <a:xfrm>
            <a:off x="7294488" y="3565600"/>
            <a:ext cx="5476875" cy="610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46" tIns="65023" rIns="130046" bIns="65023">
            <a:spAutoFit/>
          </a:bodyPr>
          <a:lstStyle>
            <a:lvl1pPr defTabSz="1300163">
              <a:defRPr sz="4300">
                <a:solidFill>
                  <a:srgbClr val="414141"/>
                </a:solidFill>
                <a:latin typeface="Gill Sans Light" charset="0"/>
                <a:sym typeface="Gill Sans Light" charset="0"/>
              </a:defRPr>
            </a:lvl1pPr>
            <a:lvl2pPr marL="742950" indent="-285750" defTabSz="1300163">
              <a:defRPr sz="4300">
                <a:solidFill>
                  <a:srgbClr val="414141"/>
                </a:solidFill>
                <a:latin typeface="Gill Sans Light" charset="0"/>
                <a:sym typeface="Gill Sans Light" charset="0"/>
              </a:defRPr>
            </a:lvl2pPr>
            <a:lvl3pPr marL="1143000" indent="-228600" defTabSz="1300163">
              <a:defRPr sz="4300">
                <a:solidFill>
                  <a:srgbClr val="414141"/>
                </a:solidFill>
                <a:latin typeface="Gill Sans Light" charset="0"/>
                <a:sym typeface="Gill Sans Light" charset="0"/>
              </a:defRPr>
            </a:lvl3pPr>
            <a:lvl4pPr marL="1600200" indent="-228600" defTabSz="1300163">
              <a:defRPr sz="4300">
                <a:solidFill>
                  <a:srgbClr val="414141"/>
                </a:solidFill>
                <a:latin typeface="Gill Sans Light" charset="0"/>
                <a:sym typeface="Gill Sans Light" charset="0"/>
              </a:defRPr>
            </a:lvl4pPr>
            <a:lvl5pPr marL="2057400" indent="-228600" defTabSz="1300163">
              <a:defRPr sz="4300">
                <a:solidFill>
                  <a:srgbClr val="414141"/>
                </a:solidFill>
                <a:latin typeface="Gill Sans Light" charset="0"/>
                <a:sym typeface="Gill Sans Light" charset="0"/>
              </a:defRPr>
            </a:lvl5pPr>
            <a:lvl6pPr marL="2514600" indent="-228600" defTabSz="1300163" eaLnBrk="0" fontAlgn="base" hangingPunct="0">
              <a:spcBef>
                <a:spcPct val="0"/>
              </a:spcBef>
              <a:spcAft>
                <a:spcPct val="0"/>
              </a:spcAft>
              <a:defRPr sz="4300">
                <a:solidFill>
                  <a:srgbClr val="414141"/>
                </a:solidFill>
                <a:latin typeface="Gill Sans Light" charset="0"/>
                <a:sym typeface="Gill Sans Light" charset="0"/>
              </a:defRPr>
            </a:lvl6pPr>
            <a:lvl7pPr marL="2971800" indent="-228600" defTabSz="1300163" eaLnBrk="0" fontAlgn="base" hangingPunct="0">
              <a:spcBef>
                <a:spcPct val="0"/>
              </a:spcBef>
              <a:spcAft>
                <a:spcPct val="0"/>
              </a:spcAft>
              <a:defRPr sz="4300">
                <a:solidFill>
                  <a:srgbClr val="414141"/>
                </a:solidFill>
                <a:latin typeface="Gill Sans Light" charset="0"/>
                <a:sym typeface="Gill Sans Light" charset="0"/>
              </a:defRPr>
            </a:lvl7pPr>
            <a:lvl8pPr marL="3429000" indent="-228600" defTabSz="1300163" eaLnBrk="0" fontAlgn="base" hangingPunct="0">
              <a:spcBef>
                <a:spcPct val="0"/>
              </a:spcBef>
              <a:spcAft>
                <a:spcPct val="0"/>
              </a:spcAft>
              <a:defRPr sz="4300">
                <a:solidFill>
                  <a:srgbClr val="414141"/>
                </a:solidFill>
                <a:latin typeface="Gill Sans Light" charset="0"/>
                <a:sym typeface="Gill Sans Light" charset="0"/>
              </a:defRPr>
            </a:lvl8pPr>
            <a:lvl9pPr marL="3886200" indent="-228600" defTabSz="1300163" eaLnBrk="0" fontAlgn="base" hangingPunct="0">
              <a:spcBef>
                <a:spcPct val="0"/>
              </a:spcBef>
              <a:spcAft>
                <a:spcPct val="0"/>
              </a:spcAft>
              <a:defRPr sz="4300">
                <a:solidFill>
                  <a:srgbClr val="414141"/>
                </a:solidFill>
                <a:latin typeface="Gill Sans Light" charset="0"/>
                <a:sym typeface="Gill Sans Light" charset="0"/>
              </a:defRPr>
            </a:lvl9pPr>
          </a:lstStyle>
          <a:p>
            <a:r>
              <a:rPr lang="cs-CZ" altLang="cs-CZ" sz="1700" b="1" dirty="0">
                <a:solidFill>
                  <a:srgbClr val="0070C0"/>
                </a:solidFill>
                <a:latin typeface="Times New Roman" panose="02020603050405020304" pitchFamily="18" charset="0"/>
              </a:rPr>
              <a:t>Rod: Jeseter – </a:t>
            </a:r>
            <a:r>
              <a:rPr lang="cs-CZ" altLang="cs-CZ" sz="1700" b="1" i="1" dirty="0" err="1">
                <a:solidFill>
                  <a:srgbClr val="0070C0"/>
                </a:solidFill>
                <a:latin typeface="Times New Roman" panose="02020603050405020304" pitchFamily="18" charset="0"/>
              </a:rPr>
              <a:t>Acipenser</a:t>
            </a:r>
            <a:endParaRPr lang="cs-CZ" altLang="cs-CZ" sz="1700" b="1" dirty="0">
              <a:solidFill>
                <a:srgbClr val="0070C0"/>
              </a:solidFill>
              <a:latin typeface="Times New Roman" panose="02020603050405020304" pitchFamily="18" charset="0"/>
            </a:endParaRPr>
          </a:p>
          <a:p>
            <a:endParaRPr lang="cs-CZ" altLang="cs-CZ" sz="1700" b="1" i="1" dirty="0" smtClean="0">
              <a:solidFill>
                <a:schemeClr val="tx1"/>
              </a:solidFill>
              <a:latin typeface="Times New Roman" panose="02020603050405020304" pitchFamily="18" charset="0"/>
            </a:endParaRPr>
          </a:p>
          <a:p>
            <a:r>
              <a:rPr lang="cs-CZ" altLang="cs-CZ" sz="1700" b="1" i="1" dirty="0" err="1" smtClean="0">
                <a:solidFill>
                  <a:schemeClr val="tx1"/>
                </a:solidFill>
                <a:latin typeface="Times New Roman" panose="02020603050405020304" pitchFamily="18" charset="0"/>
              </a:rPr>
              <a:t>Acipenser</a:t>
            </a:r>
            <a:r>
              <a:rPr lang="cs-CZ" altLang="cs-CZ" sz="1700" b="1" i="1" dirty="0" smtClean="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brevirostrum</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a:t>
            </a:r>
            <a:r>
              <a:rPr lang="cs-CZ" altLang="cs-CZ" sz="1700" b="1" dirty="0" err="1">
                <a:solidFill>
                  <a:schemeClr val="tx1"/>
                </a:solidFill>
                <a:latin typeface="Times New Roman" panose="02020603050405020304" pitchFamily="18" charset="0"/>
              </a:rPr>
              <a:t>krátkorypý</a:t>
            </a:r>
            <a:r>
              <a:rPr lang="cs-CZ" altLang="cs-CZ" sz="1700" b="1" dirty="0">
                <a:solidFill>
                  <a:schemeClr val="tx1"/>
                </a:solidFill>
                <a:latin typeface="Times New Roman" panose="02020603050405020304" pitchFamily="18" charset="0"/>
              </a:rPr>
              <a:t> (</a:t>
            </a:r>
            <a:r>
              <a:rPr lang="cs-CZ" altLang="cs-CZ" sz="1700" b="1" dirty="0" err="1">
                <a:solidFill>
                  <a:schemeClr val="tx1"/>
                </a:solidFill>
                <a:latin typeface="Times New Roman" panose="02020603050405020304" pitchFamily="18" charset="0"/>
              </a:rPr>
              <a:t>krátkonosý</a:t>
            </a:r>
            <a:r>
              <a:rPr lang="cs-CZ" altLang="cs-CZ" sz="1700" b="1" dirty="0">
                <a:solidFill>
                  <a:schemeClr val="tx1"/>
                </a:solidFill>
                <a:latin typeface="Times New Roman" panose="02020603050405020304" pitchFamily="18" charset="0"/>
              </a:rPr>
              <a:t>)</a:t>
            </a: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fulvescenc</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jezerní (rudý)</a:t>
            </a: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medirostris</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zelený</a:t>
            </a: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oxyrinchus</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a:t>
            </a:r>
            <a:r>
              <a:rPr lang="cs-CZ" altLang="cs-CZ" sz="1700" b="1" dirty="0" err="1">
                <a:solidFill>
                  <a:schemeClr val="tx1"/>
                </a:solidFill>
                <a:latin typeface="Times New Roman" panose="02020603050405020304" pitchFamily="18" charset="0"/>
              </a:rPr>
              <a:t>ostrorypý</a:t>
            </a:r>
            <a:r>
              <a:rPr lang="cs-CZ" altLang="cs-CZ" sz="1700" b="1" dirty="0">
                <a:solidFill>
                  <a:schemeClr val="tx1"/>
                </a:solidFill>
                <a:latin typeface="Times New Roman" panose="02020603050405020304" pitchFamily="18" charset="0"/>
              </a:rPr>
              <a:t> (ostronosý)</a:t>
            </a: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desotoi</a:t>
            </a:r>
            <a:r>
              <a:rPr lang="cs-CZ" altLang="cs-CZ" sz="1700" b="1" dirty="0">
                <a:solidFill>
                  <a:schemeClr val="tx1"/>
                </a:solidFill>
                <a:latin typeface="Times New Roman" panose="02020603050405020304" pitchFamily="18" charset="0"/>
              </a:rPr>
              <a:t> jeseter mexický (golfský)</a:t>
            </a: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transmontanus</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bílý</a:t>
            </a:r>
            <a:endParaRPr lang="cs-CZ" altLang="cs-CZ" sz="1700" b="1" i="1" dirty="0">
              <a:solidFill>
                <a:schemeClr val="tx1"/>
              </a:solidFill>
              <a:latin typeface="Times New Roman" panose="02020603050405020304" pitchFamily="18" charset="0"/>
            </a:endParaRPr>
          </a:p>
          <a:p>
            <a:endParaRPr lang="cs-CZ" altLang="cs-CZ" sz="1700" b="1" i="1" dirty="0">
              <a:solidFill>
                <a:schemeClr val="tx1"/>
              </a:solidFill>
              <a:latin typeface="Times New Roman" panose="02020603050405020304" pitchFamily="18" charset="0"/>
            </a:endParaRP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gueldenstaedti</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ruský</a:t>
            </a: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persicus</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perský</a:t>
            </a: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naccarii</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jadranský </a:t>
            </a:r>
            <a:endParaRPr lang="cs-CZ" altLang="cs-CZ" sz="1700" b="1" i="1" dirty="0">
              <a:solidFill>
                <a:schemeClr val="tx1"/>
              </a:solidFill>
              <a:latin typeface="Times New Roman" panose="02020603050405020304" pitchFamily="18" charset="0"/>
            </a:endParaRP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ruthenus</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malý </a:t>
            </a:r>
            <a:endParaRPr lang="cs-CZ" altLang="cs-CZ" sz="1700" b="1" i="1" dirty="0">
              <a:solidFill>
                <a:schemeClr val="tx1"/>
              </a:solidFill>
              <a:latin typeface="Times New Roman" panose="02020603050405020304" pitchFamily="18" charset="0"/>
            </a:endParaRP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stellatus</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hvězdnatý </a:t>
            </a:r>
            <a:endParaRPr lang="cs-CZ" altLang="cs-CZ" sz="1700" b="1" i="1" dirty="0">
              <a:solidFill>
                <a:schemeClr val="tx1"/>
              </a:solidFill>
              <a:latin typeface="Times New Roman" panose="02020603050405020304" pitchFamily="18" charset="0"/>
            </a:endParaRP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sturio</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velký (atlantský)</a:t>
            </a:r>
            <a:endParaRPr lang="cs-CZ" altLang="cs-CZ" sz="1700" b="1" i="1" dirty="0">
              <a:solidFill>
                <a:schemeClr val="tx1"/>
              </a:solidFill>
              <a:latin typeface="Times New Roman" panose="02020603050405020304" pitchFamily="18" charset="0"/>
            </a:endParaRP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nudiventris</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hladký </a:t>
            </a:r>
            <a:endParaRPr lang="cs-CZ" altLang="cs-CZ" sz="1700" b="1" i="1" dirty="0">
              <a:solidFill>
                <a:schemeClr val="tx1"/>
              </a:solidFill>
              <a:latin typeface="Times New Roman" panose="02020603050405020304" pitchFamily="18" charset="0"/>
            </a:endParaRPr>
          </a:p>
          <a:p>
            <a:endParaRPr lang="cs-CZ" altLang="cs-CZ" sz="1700" b="1" i="1" dirty="0">
              <a:solidFill>
                <a:schemeClr val="tx1"/>
              </a:solidFill>
              <a:latin typeface="Times New Roman" panose="02020603050405020304" pitchFamily="18" charset="0"/>
            </a:endParaRP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smtClean="0">
                <a:solidFill>
                  <a:schemeClr val="tx1"/>
                </a:solidFill>
                <a:latin typeface="Times New Roman" panose="02020603050405020304" pitchFamily="18" charset="0"/>
              </a:rPr>
              <a:t>baerii</a:t>
            </a:r>
            <a:r>
              <a:rPr lang="cs-CZ" altLang="cs-CZ" sz="1700" b="1" i="1" dirty="0" smtClean="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sibiřský </a:t>
            </a:r>
            <a:endParaRPr lang="cs-CZ" altLang="cs-CZ" sz="1700" b="1" i="1" dirty="0">
              <a:solidFill>
                <a:schemeClr val="tx1"/>
              </a:solidFill>
              <a:latin typeface="Times New Roman" panose="02020603050405020304" pitchFamily="18" charset="0"/>
            </a:endParaRP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dabryanus</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jihočínský</a:t>
            </a: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mikadoi</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sachalinský (severní)</a:t>
            </a: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smtClean="0">
                <a:solidFill>
                  <a:schemeClr val="tx1"/>
                </a:solidFill>
                <a:latin typeface="Times New Roman" panose="02020603050405020304" pitchFamily="18" charset="0"/>
              </a:rPr>
              <a:t>schrenckii</a:t>
            </a:r>
            <a:r>
              <a:rPr lang="cs-CZ" altLang="cs-CZ" sz="1700" b="1" i="1" dirty="0" smtClean="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amurský</a:t>
            </a:r>
          </a:p>
          <a:p>
            <a:r>
              <a:rPr lang="cs-CZ" altLang="cs-CZ" sz="1700" b="1" i="1" dirty="0" err="1">
                <a:solidFill>
                  <a:schemeClr val="tx1"/>
                </a:solidFill>
                <a:latin typeface="Times New Roman" panose="02020603050405020304" pitchFamily="18" charset="0"/>
              </a:rPr>
              <a:t>Acipenser</a:t>
            </a:r>
            <a:r>
              <a:rPr lang="cs-CZ" altLang="cs-CZ" sz="1700" b="1" i="1" dirty="0">
                <a:solidFill>
                  <a:schemeClr val="tx1"/>
                </a:solidFill>
                <a:latin typeface="Times New Roman" panose="02020603050405020304" pitchFamily="18" charset="0"/>
              </a:rPr>
              <a:t> </a:t>
            </a:r>
            <a:r>
              <a:rPr lang="cs-CZ" altLang="cs-CZ" sz="1700" b="1" i="1" dirty="0" err="1">
                <a:solidFill>
                  <a:schemeClr val="tx1"/>
                </a:solidFill>
                <a:latin typeface="Times New Roman" panose="02020603050405020304" pitchFamily="18" charset="0"/>
              </a:rPr>
              <a:t>sinensis</a:t>
            </a:r>
            <a:r>
              <a:rPr lang="cs-CZ" altLang="cs-CZ" sz="1700" b="1" i="1" dirty="0">
                <a:solidFill>
                  <a:schemeClr val="tx1"/>
                </a:solidFill>
                <a:latin typeface="Times New Roman" panose="02020603050405020304" pitchFamily="18" charset="0"/>
              </a:rPr>
              <a:t> </a:t>
            </a:r>
            <a:r>
              <a:rPr lang="cs-CZ" altLang="cs-CZ" sz="1700" b="1" dirty="0">
                <a:solidFill>
                  <a:schemeClr val="tx1"/>
                </a:solidFill>
                <a:latin typeface="Times New Roman" panose="02020603050405020304" pitchFamily="18" charset="0"/>
              </a:rPr>
              <a:t>jeseter čínský</a:t>
            </a:r>
          </a:p>
          <a:p>
            <a:endParaRPr lang="cs-CZ" altLang="cs-CZ" sz="1700" b="1" i="1" dirty="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ul 1">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ul 1">
      <a:majorFont>
        <a:latin typeface="Gill Sans Light"/>
        <a:ea typeface=""/>
        <a:cs typeface=""/>
      </a:majorFont>
      <a:minorFont>
        <a:latin typeface="Gill Sans Light"/>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cs-CZ" sz="43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cs-CZ" sz="43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Titul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pruh LOW grey">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1 pruh LOW grey">
      <a:majorFont>
        <a:latin typeface="Gill Sans Light"/>
        <a:ea typeface=""/>
        <a:cs typeface=""/>
      </a:majorFont>
      <a:minorFont>
        <a:latin typeface="Gill Sans Light"/>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cs-CZ" sz="4300" b="0" i="0" u="none" strike="noStrike" cap="none" normalizeH="0" baseline="0" smtClean="0">
            <a:ln>
              <a:noFill/>
            </a:ln>
            <a:solidFill>
              <a:srgbClr val="414141"/>
            </a:solidFill>
            <a:effectLst/>
            <a:latin typeface="Gill Sans Light"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cs-CZ" sz="4300" b="0" i="0" u="none" strike="noStrike" cap="none" normalizeH="0" baseline="0" smtClean="0">
            <a:ln>
              <a:noFill/>
            </a:ln>
            <a:solidFill>
              <a:srgbClr val="414141"/>
            </a:solidFill>
            <a:effectLst/>
            <a:latin typeface="Gill Sans Light" charset="0"/>
            <a:sym typeface="Gill Sans Light" charset="0"/>
          </a:defRPr>
        </a:defPPr>
      </a:lstStyle>
    </a:lnDef>
  </a:objectDefaults>
  <a:extraClrSchemeLst>
    <a:extraClrScheme>
      <a:clrScheme name="1 pruh LOW gr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TotalTime>
  <Pages>0</Pages>
  <Words>501</Words>
  <Characters>0</Characters>
  <Application>Microsoft Office PowerPoint</Application>
  <PresentationFormat>Vlastní</PresentationFormat>
  <Lines>0</Lines>
  <Paragraphs>106</Paragraphs>
  <Slides>19</Slides>
  <Notes>0</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19</vt:i4>
      </vt:variant>
    </vt:vector>
  </HeadingPairs>
  <TitlesOfParts>
    <vt:vector size="27" baseType="lpstr">
      <vt:lpstr>Arial</vt:lpstr>
      <vt:lpstr>Clara Sans</vt:lpstr>
      <vt:lpstr>Gill Sans Light</vt:lpstr>
      <vt:lpstr>Myriad Pro</vt:lpstr>
      <vt:lpstr>Times New Roman</vt:lpstr>
      <vt:lpstr>ヒラギノ角ゴ Pro W3</vt:lpstr>
      <vt:lpstr>Titul 1</vt:lpstr>
      <vt:lpstr>1 pruh LOW grey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subject/>
  <dc:creator>David Gela</dc:creator>
  <cp:keywords/>
  <dc:description/>
  <cp:lastModifiedBy>David Gela</cp:lastModifiedBy>
  <cp:revision>86</cp:revision>
  <dcterms:modified xsi:type="dcterms:W3CDTF">2017-02-15T07:43:22Z</dcterms:modified>
</cp:coreProperties>
</file>