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4" r:id="rId3"/>
    <p:sldId id="263" r:id="rId4"/>
    <p:sldId id="262" r:id="rId5"/>
    <p:sldId id="258" r:id="rId6"/>
    <p:sldId id="259" r:id="rId7"/>
    <p:sldId id="260" r:id="rId8"/>
    <p:sldId id="261" r:id="rId9"/>
    <p:sldId id="257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32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74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42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314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14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49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809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20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268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73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8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9C279F-141D-4C68-A016-1488DFE161F7}" type="datetimeFigureOut">
              <a:rPr lang="de-DE" smtClean="0"/>
              <a:t>17.12.2019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4142395-A629-4792-944C-5E63DFB942B6}" type="slidenum">
              <a:rPr lang="de-DE" smtClean="0"/>
              <a:t>‹#›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39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82496" y="2487168"/>
            <a:ext cx="9235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smtClean="0"/>
              <a:t>A-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p-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o-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t-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e-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k-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, e-</a:t>
            </a:r>
            <a:r>
              <a:rPr lang="de-DE" sz="3600" dirty="0" err="1" smtClean="0"/>
              <a:t>potheke</a:t>
            </a:r>
            <a:r>
              <a:rPr lang="de-DE" sz="3600" dirty="0" smtClean="0"/>
              <a:t> ………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72950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560064" y="1624043"/>
            <a:ext cx="5007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 smtClean="0"/>
          </a:p>
          <a:p>
            <a:pPr>
              <a:lnSpc>
                <a:spcPct val="150000"/>
              </a:lnSpc>
            </a:pPr>
            <a:r>
              <a:rPr lang="de-DE" sz="2400" dirty="0" smtClean="0"/>
              <a:t>Klöster krönen öde Höhen; 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Hör der Mönche Chöre tönen: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"Göttlich schön erlöst Versöhnen, 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Böse mögen's schnöd verhöhnen..."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66002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44112" y="1861787"/>
            <a:ext cx="3636264" cy="246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de-DE" sz="2000" dirty="0" smtClean="0"/>
              <a:t>Oben thront der Nonnen Kloster </a:t>
            </a:r>
          </a:p>
          <a:p>
            <a:pPr>
              <a:lnSpc>
                <a:spcPct val="200000"/>
              </a:lnSpc>
            </a:pPr>
            <a:r>
              <a:rPr lang="de-DE" sz="2000" dirty="0" smtClean="0"/>
              <a:t>Voll von Trost, voll hoher Wonne </a:t>
            </a:r>
          </a:p>
          <a:p>
            <a:pPr>
              <a:lnSpc>
                <a:spcPct val="200000"/>
              </a:lnSpc>
            </a:pPr>
            <a:r>
              <a:rPr lang="de-DE" sz="2000" dirty="0" smtClean="0"/>
              <a:t>Wohnen </a:t>
            </a:r>
            <a:r>
              <a:rPr lang="de-DE" sz="2000" dirty="0" err="1" smtClean="0"/>
              <a:t>dorten</a:t>
            </a:r>
            <a:r>
              <a:rPr lang="de-DE" sz="2000" dirty="0" smtClean="0"/>
              <a:t> fromme Nonnen </a:t>
            </a:r>
          </a:p>
          <a:p>
            <a:pPr>
              <a:lnSpc>
                <a:spcPct val="200000"/>
              </a:lnSpc>
            </a:pPr>
            <a:r>
              <a:rPr lang="de-DE" sz="2000" dirty="0" smtClean="0"/>
              <a:t>Loben Gott vor Morgenrot.</a:t>
            </a:r>
          </a:p>
        </p:txBody>
      </p:sp>
    </p:spTree>
    <p:extLst>
      <p:ext uri="{BB962C8B-B14F-4D97-AF65-F5344CB8AC3E}">
        <p14:creationId xmlns:p14="http://schemas.microsoft.com/office/powerpoint/2010/main" val="24262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82696" y="1847088"/>
            <a:ext cx="4736592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dirty="0" smtClean="0"/>
              <a:t>Denn der hehren Lebensquelle,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Welche Edle stets belebt,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Werden Reben Segen geben -</a:t>
            </a:r>
          </a:p>
          <a:p>
            <a:pPr>
              <a:lnSpc>
                <a:spcPct val="150000"/>
              </a:lnSpc>
            </a:pPr>
            <a:r>
              <a:rPr lang="de-DE" sz="2400" dirty="0" smtClean="0"/>
              <a:t>Selbst der Menschen Weh entschwebt.</a:t>
            </a:r>
          </a:p>
        </p:txBody>
      </p:sp>
    </p:spTree>
    <p:extLst>
      <p:ext uri="{BB962C8B-B14F-4D97-AF65-F5344CB8AC3E}">
        <p14:creationId xmlns:p14="http://schemas.microsoft.com/office/powerpoint/2010/main" val="103641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377184" y="2631454"/>
            <a:ext cx="5593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 smtClean="0"/>
              <a:t>Automatisierungsübungen</a:t>
            </a:r>
          </a:p>
        </p:txBody>
      </p:sp>
    </p:spTree>
    <p:extLst>
      <p:ext uri="{BB962C8B-B14F-4D97-AF65-F5344CB8AC3E}">
        <p14:creationId xmlns:p14="http://schemas.microsoft.com/office/powerpoint/2010/main" val="353681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15896" y="1735342"/>
            <a:ext cx="74035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lautes Vorlesen: </a:t>
            </a:r>
          </a:p>
          <a:p>
            <a:endParaRPr lang="de-DE" sz="2400" dirty="0"/>
          </a:p>
          <a:p>
            <a:endParaRPr lang="de-DE" sz="2400" dirty="0" smtClean="0"/>
          </a:p>
          <a:p>
            <a:r>
              <a:rPr lang="de-DE" sz="2400" dirty="0" smtClean="0"/>
              <a:t>regelmäßig eine bis ein paar Seiten laut vorlesen und sich dabei auf ein kritisches Merkmal konzentrieren (z.B. </a:t>
            </a:r>
            <a:r>
              <a:rPr lang="de-DE" sz="2400" dirty="0" err="1" smtClean="0"/>
              <a:t>e-Laut</a:t>
            </a:r>
            <a:r>
              <a:rPr lang="de-DE" sz="2400" dirty="0" smtClean="0"/>
              <a:t>, </a:t>
            </a:r>
            <a:r>
              <a:rPr lang="de-DE" sz="2400" dirty="0" err="1" smtClean="0"/>
              <a:t>schwa</a:t>
            </a:r>
            <a:r>
              <a:rPr lang="de-DE" sz="2400" dirty="0" smtClean="0"/>
              <a:t>-Laut, aspirierte Konsonanten usw.)</a:t>
            </a:r>
          </a:p>
          <a:p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61678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131010" y="2823710"/>
            <a:ext cx="2156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Singen! :-)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06282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803904" y="2148840"/>
            <a:ext cx="4937760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dirty="0" smtClean="0"/>
              <a:t>Drei Chinesen mit dem Kontrabass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saßen auf der Straße und erzählten sich was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da kam die Polizei, fragt, was ist denn das?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Drei Chinesen mit dem Kontrabass.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2906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97992" y="1"/>
            <a:ext cx="3919728" cy="6332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dirty="0" smtClean="0"/>
              <a:t>Ganz unverhofft an einem Hügel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sind sich begegnet Fuchs und Igel.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„Halt“, rief der Fuchs, „du Bösewicht!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Kennst du des Königs Order nicht?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Ist nicht der Friede längst verkündigt,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und weißt du nicht, dass jeder sündigt,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der immer noch gerüstet geht?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Im Namen seiner Majestät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geh her und übergibt dein Fell.“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Der Igel sprach: „Nur nicht so schnell.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Lass dir erst deine Zähne brechen,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dann wollen wir uns weiter sprechen!“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Und </a:t>
            </a:r>
            <a:r>
              <a:rPr lang="de-DE" sz="1600" dirty="0" err="1" smtClean="0"/>
              <a:t>allsogleich</a:t>
            </a:r>
            <a:r>
              <a:rPr lang="de-DE" sz="1600" dirty="0" smtClean="0"/>
              <a:t> macht er sich rund,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schließt seinen dichten Stachelbund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und trotzt getrost der ganzen Welt,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bewaffnet, doch als Friedensheld.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(Wilhelm Busch)</a:t>
            </a:r>
            <a:endParaRPr lang="de-DE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7336" y="722376"/>
            <a:ext cx="4498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langes e?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langes o und u?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ö und ü?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ich- und </a:t>
            </a:r>
            <a:r>
              <a:rPr lang="de-DE" dirty="0" err="1" smtClean="0"/>
              <a:t>ach-Laut</a:t>
            </a:r>
            <a:r>
              <a:rPr lang="de-DE" dirty="0" smtClean="0"/>
              <a:t>?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schwa</a:t>
            </a:r>
            <a:r>
              <a:rPr lang="de-DE" dirty="0" smtClean="0"/>
              <a:t>-Laut?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p,t,k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989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278</Words>
  <Application>Microsoft Office PowerPoint</Application>
  <PresentationFormat>Širokoúhlá obrazovka</PresentationFormat>
  <Paragraphs>57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Retrospektiva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Kurz Antonia Maria</dc:creator>
  <cp:lastModifiedBy>Kurz Antonia Maria</cp:lastModifiedBy>
  <cp:revision>5</cp:revision>
  <dcterms:created xsi:type="dcterms:W3CDTF">2019-12-17T12:31:16Z</dcterms:created>
  <dcterms:modified xsi:type="dcterms:W3CDTF">2019-12-17T13:16:01Z</dcterms:modified>
</cp:coreProperties>
</file>