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4"/>
  </p:notesMasterIdLst>
  <p:sldIdLst>
    <p:sldId id="256" r:id="rId2"/>
    <p:sldId id="257" r:id="rId3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26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05.06.2021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05.06.2021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05.06.2021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05.06.2021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Books of Samuel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Books of Samuel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024128"/>
            <a:ext cx="9623425" cy="5984685"/>
          </a:xfrm>
        </p:spPr>
        <p:txBody>
          <a:bodyPr/>
          <a:lstStyle/>
          <a:p>
            <a:r>
              <a:rPr lang="en-US" dirty="0"/>
              <a:t>1 Sam 1–7 </a:t>
            </a:r>
            <a:r>
              <a:rPr lang="en-US" dirty="0" smtClean="0"/>
              <a:t>The </a:t>
            </a:r>
            <a:r>
              <a:rPr lang="en-US" dirty="0"/>
              <a:t>Story of </a:t>
            </a:r>
            <a:r>
              <a:rPr lang="en-US" dirty="0" smtClean="0"/>
              <a:t>Samuel</a:t>
            </a:r>
          </a:p>
          <a:p>
            <a:r>
              <a:rPr lang="en-US" dirty="0"/>
              <a:t>1 Sam 8–15 </a:t>
            </a:r>
            <a:r>
              <a:rPr lang="en-US" dirty="0" smtClean="0"/>
              <a:t>The </a:t>
            </a:r>
            <a:r>
              <a:rPr lang="en-US" dirty="0"/>
              <a:t>Story of </a:t>
            </a:r>
            <a:r>
              <a:rPr lang="en-US" dirty="0" smtClean="0"/>
              <a:t>Saul</a:t>
            </a:r>
          </a:p>
          <a:p>
            <a:r>
              <a:rPr lang="en-US" dirty="0"/>
              <a:t>1 Sam 16–2 Sam 24 </a:t>
            </a:r>
            <a:r>
              <a:rPr lang="en-US" dirty="0" smtClean="0"/>
              <a:t>The </a:t>
            </a:r>
            <a:r>
              <a:rPr lang="en-US" dirty="0"/>
              <a:t>Story of </a:t>
            </a:r>
            <a:r>
              <a:rPr lang="en-US" dirty="0" smtClean="0"/>
              <a:t>David</a:t>
            </a:r>
          </a:p>
          <a:p>
            <a:pPr lvl="1"/>
            <a:r>
              <a:rPr lang="en-US" dirty="0"/>
              <a:t>1 Sam 16–2 Sam 8 </a:t>
            </a:r>
            <a:r>
              <a:rPr lang="en-US" dirty="0" smtClean="0"/>
              <a:t>The </a:t>
            </a:r>
            <a:r>
              <a:rPr lang="en-US" dirty="0"/>
              <a:t>Story of David’s </a:t>
            </a:r>
            <a:r>
              <a:rPr lang="en-US" dirty="0" smtClean="0"/>
              <a:t>Rise</a:t>
            </a:r>
          </a:p>
          <a:p>
            <a:pPr lvl="1"/>
            <a:r>
              <a:rPr lang="en-US" dirty="0"/>
              <a:t>2 Sam 9–2 Sam 24 </a:t>
            </a:r>
            <a:r>
              <a:rPr lang="en-US" dirty="0" smtClean="0"/>
              <a:t>The </a:t>
            </a:r>
            <a:r>
              <a:rPr lang="en-US" dirty="0"/>
              <a:t>Succession </a:t>
            </a:r>
            <a:r>
              <a:rPr lang="en-US" dirty="0" smtClean="0"/>
              <a:t>Narrative</a:t>
            </a:r>
            <a:endParaRPr lang="en-US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05.06.2021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64</TotalTime>
  <Words>13</Words>
  <Application>Microsoft Office PowerPoint</Application>
  <PresentationFormat>Vlastní</PresentationFormat>
  <Paragraphs>11</Paragraphs>
  <Slides>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6" baseType="lpstr">
      <vt:lpstr>Arial</vt:lpstr>
      <vt:lpstr>Calibri</vt:lpstr>
      <vt:lpstr>Clara Sans</vt:lpstr>
      <vt:lpstr>JU_OPVVV</vt:lpstr>
      <vt:lpstr>The Books of Samuel</vt:lpstr>
      <vt:lpstr>The Books of Samuel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Viktor Ber</cp:lastModifiedBy>
  <cp:revision>11</cp:revision>
  <dcterms:created xsi:type="dcterms:W3CDTF">2017-07-17T18:52:59Z</dcterms:created>
  <dcterms:modified xsi:type="dcterms:W3CDTF">2021-06-05T20:54:42Z</dcterms:modified>
</cp:coreProperties>
</file>