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6" y="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23.02.2019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22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23.02.2019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23.02.2019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23.02.2019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23.02.2019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23.02.2019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23.02.2019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23.02.2019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okboon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SuperMarketa</a:t>
            </a:r>
            <a:r>
              <a:rPr lang="cs-CZ" dirty="0"/>
              <a:t> - </a:t>
            </a:r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Business Simulator</a:t>
            </a:r>
          </a:p>
          <a:p>
            <a:r>
              <a:rPr lang="cs-CZ" dirty="0"/>
              <a:t>Ing. Viktor Vojtko, Ph.D. (2019)</a:t>
            </a:r>
          </a:p>
        </p:txBody>
      </p:sp>
    </p:spTree>
    <p:extLst>
      <p:ext uri="{BB962C8B-B14F-4D97-AF65-F5344CB8AC3E}">
        <p14:creationId xmlns:p14="http://schemas.microsoft.com/office/powerpoint/2010/main" val="35272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simulation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err="1"/>
              <a:t>Synthesis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en-US" sz="3600" dirty="0"/>
              <a:t> knowledge from </a:t>
            </a:r>
            <a:r>
              <a:rPr lang="cs-CZ" sz="3600" dirty="0" err="1"/>
              <a:t>different</a:t>
            </a:r>
            <a:r>
              <a:rPr lang="cs-CZ" sz="3600" dirty="0"/>
              <a:t> </a:t>
            </a:r>
            <a:r>
              <a:rPr lang="en-US" sz="3600" dirty="0"/>
              <a:t>subjects</a:t>
            </a:r>
          </a:p>
          <a:p>
            <a:r>
              <a:rPr lang="en-US" sz="3600" dirty="0"/>
              <a:t>Practical application of acquired knowledge</a:t>
            </a:r>
            <a:r>
              <a:rPr lang="cs-CZ" sz="3600" dirty="0"/>
              <a:t> </a:t>
            </a:r>
          </a:p>
          <a:p>
            <a:r>
              <a:rPr lang="cs-CZ" sz="3600" dirty="0"/>
              <a:t>S</a:t>
            </a:r>
            <a:r>
              <a:rPr lang="en-US" sz="3600" dirty="0" err="1"/>
              <a:t>olving</a:t>
            </a:r>
            <a:r>
              <a:rPr lang="en-US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real</a:t>
            </a:r>
            <a:r>
              <a:rPr lang="cs-CZ" sz="3600" dirty="0"/>
              <a:t> business </a:t>
            </a:r>
            <a:r>
              <a:rPr lang="en-US" sz="3600" dirty="0"/>
              <a:t>problems</a:t>
            </a:r>
          </a:p>
          <a:p>
            <a:r>
              <a:rPr lang="en-US" sz="3600" dirty="0"/>
              <a:t>Obtaining basic teamwork</a:t>
            </a:r>
            <a:r>
              <a:rPr lang="cs-CZ" sz="3600" dirty="0"/>
              <a:t> </a:t>
            </a:r>
            <a:r>
              <a:rPr lang="cs-CZ" sz="3600" dirty="0" err="1"/>
              <a:t>skills</a:t>
            </a:r>
            <a:endParaRPr lang="en-US" sz="3600" dirty="0"/>
          </a:p>
          <a:p>
            <a:r>
              <a:rPr lang="cs-CZ" sz="3600" dirty="0" err="1"/>
              <a:t>Understanding</a:t>
            </a:r>
            <a:r>
              <a:rPr lang="en-US" sz="3600" dirty="0"/>
              <a:t> your </a:t>
            </a:r>
            <a:br>
              <a:rPr lang="cs-CZ" sz="3600" dirty="0"/>
            </a:br>
            <a:r>
              <a:rPr lang="en-US" sz="3600" dirty="0"/>
              <a:t>own limits</a:t>
            </a:r>
            <a:r>
              <a:rPr lang="cs-CZ" sz="3600" dirty="0"/>
              <a:t>, </a:t>
            </a:r>
            <a:r>
              <a:rPr lang="en-US" sz="3600" dirty="0"/>
              <a:t>knowledge </a:t>
            </a:r>
            <a:br>
              <a:rPr lang="cs-CZ" sz="3600" dirty="0"/>
            </a:br>
            <a:r>
              <a:rPr lang="en-US" sz="3600" dirty="0"/>
              <a:t>and skills</a:t>
            </a:r>
            <a:endParaRPr lang="cs-CZ" sz="3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23.02.2019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pic>
        <p:nvPicPr>
          <p:cNvPr id="1026" name="Picture 2" descr="https://lh6.googleusercontent.com/E-ySFLeQJE63QloVRmwz-xZbEfTiW5rpuxsJGSoLjQ0rX22KfqhFqerpm3lGn-wffBgVeD1Z3G4aODGSPBXnjMZ01pv8n8U3DIVceDQDJkrQx3q-MuCQOU-xCk-mObjxrSfcLEG1bQ">
            <a:extLst>
              <a:ext uri="{FF2B5EF4-FFF2-40B4-BE49-F238E27FC236}">
                <a16:creationId xmlns:a16="http://schemas.microsoft.com/office/drawing/2014/main" id="{C45220F5-4A05-4F6C-BED6-9B1632A6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39" y="4048619"/>
            <a:ext cx="4438073" cy="296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F9CFF-D561-4225-8E90-F9E4CBE8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managers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134B2C-2EE7-4678-89D2-09D0755C1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Hard </a:t>
            </a:r>
            <a:r>
              <a:rPr lang="cs-CZ" sz="3600" dirty="0" err="1"/>
              <a:t>competence</a:t>
            </a:r>
            <a:r>
              <a:rPr lang="cs-CZ" sz="3600" dirty="0"/>
              <a:t> (</a:t>
            </a:r>
            <a:r>
              <a:rPr lang="cs-CZ" sz="3600" dirty="0" err="1"/>
              <a:t>skills</a:t>
            </a:r>
            <a:r>
              <a:rPr lang="cs-CZ" sz="3600" dirty="0"/>
              <a:t>)</a:t>
            </a:r>
          </a:p>
          <a:p>
            <a:pPr lvl="1"/>
            <a:r>
              <a:rPr lang="cs-CZ" dirty="0" err="1"/>
              <a:t>Expertise</a:t>
            </a:r>
            <a:endParaRPr lang="cs-CZ" dirty="0"/>
          </a:p>
          <a:p>
            <a:pPr lvl="1"/>
            <a:r>
              <a:rPr lang="en-US" dirty="0"/>
              <a:t>Working with information and ICT</a:t>
            </a:r>
          </a:p>
          <a:p>
            <a:r>
              <a:rPr lang="en-US" sz="3600" dirty="0"/>
              <a:t>Soft </a:t>
            </a:r>
            <a:r>
              <a:rPr lang="cs-CZ" sz="3600" dirty="0"/>
              <a:t>c</a:t>
            </a:r>
            <a:r>
              <a:rPr lang="en-US" sz="3600" dirty="0" err="1"/>
              <a:t>ompetence</a:t>
            </a:r>
            <a:endParaRPr lang="en-US" sz="3600" dirty="0"/>
          </a:p>
          <a:p>
            <a:pPr lvl="1"/>
            <a:r>
              <a:rPr lang="en-US" dirty="0"/>
              <a:t>Communication (negotiation, presentation,</a:t>
            </a:r>
            <a:r>
              <a:rPr lang="cs-CZ" dirty="0"/>
              <a:t> </a:t>
            </a:r>
            <a:r>
              <a:rPr lang="cs-CZ" dirty="0" err="1"/>
              <a:t>languages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Teamwork</a:t>
            </a:r>
          </a:p>
          <a:p>
            <a:pPr lvl="1"/>
            <a:r>
              <a:rPr lang="en-US" dirty="0"/>
              <a:t>Thinking (analytical, creative, problem solving)</a:t>
            </a:r>
          </a:p>
          <a:p>
            <a:pPr lvl="1"/>
            <a:r>
              <a:rPr lang="en-US" dirty="0"/>
              <a:t>Self-reflection (knowing what I know and do not know) and discipline</a:t>
            </a:r>
          </a:p>
          <a:p>
            <a:pPr lvl="1"/>
            <a:r>
              <a:rPr lang="en-US" dirty="0"/>
              <a:t>Willingness and ability to learn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1504DA-D350-4AD3-A74A-C1379AF7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BFE7EC-998C-4D18-8C4B-C84E8E07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2050" name="Picture 2" descr="https://lh5.googleusercontent.com/Q4quTSEdepVHl-diOYmccZxRwcXSFhZ4XwWD_h-JlOF3T5aZnFN2i48VQREsOSj6NubxYDEQzAp1dN1J7Z7PQB7Lu4FHtOJZ7pi6V7SSxImg-cGvBp2p_hjWINCelREWB_hz0jaLLA">
            <a:extLst>
              <a:ext uri="{FF2B5EF4-FFF2-40B4-BE49-F238E27FC236}">
                <a16:creationId xmlns:a16="http://schemas.microsoft.com/office/drawing/2014/main" id="{D3C30921-6C10-4DA4-9D26-656567B0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37" y="1187532"/>
            <a:ext cx="2724275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2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CE19A-CED3-4435-B55D-37F2C632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655" y="180231"/>
            <a:ext cx="7553758" cy="662917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are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develop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AC4DE8-8769-4342-B229-02BE3DB53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Complex</a:t>
            </a:r>
            <a:r>
              <a:rPr lang="cs-CZ" dirty="0"/>
              <a:t> case study</a:t>
            </a:r>
          </a:p>
          <a:p>
            <a:pPr lvl="1"/>
            <a:r>
              <a:rPr lang="cs-CZ" dirty="0" err="1"/>
              <a:t>Managing</a:t>
            </a:r>
            <a:r>
              <a:rPr lang="cs-CZ" dirty="0"/>
              <a:t> a supermarket</a:t>
            </a:r>
          </a:p>
          <a:p>
            <a:pPr lvl="1"/>
            <a:r>
              <a:rPr lang="cs-CZ" dirty="0"/>
              <a:t>5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simulation</a:t>
            </a:r>
            <a:endParaRPr lang="cs-CZ" dirty="0"/>
          </a:p>
          <a:p>
            <a:r>
              <a:rPr lang="cs-CZ" dirty="0" err="1"/>
              <a:t>Teamwork</a:t>
            </a:r>
            <a:endParaRPr lang="cs-CZ" dirty="0"/>
          </a:p>
          <a:p>
            <a:pPr lvl="1"/>
            <a:r>
              <a:rPr lang="cs-CZ" dirty="0" err="1"/>
              <a:t>Clear</a:t>
            </a:r>
            <a:r>
              <a:rPr lang="cs-CZ" dirty="0"/>
              <a:t> </a:t>
            </a:r>
            <a:r>
              <a:rPr lang="cs-CZ" dirty="0" err="1"/>
              <a:t>roles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team </a:t>
            </a:r>
            <a:r>
              <a:rPr lang="cs-CZ" dirty="0" err="1"/>
              <a:t>members</a:t>
            </a:r>
            <a:endParaRPr lang="cs-CZ" dirty="0"/>
          </a:p>
          <a:p>
            <a:pPr lvl="1"/>
            <a:r>
              <a:rPr lang="cs-CZ" dirty="0" err="1"/>
              <a:t>Planning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meetings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 err="1"/>
              <a:t>minutes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meeting</a:t>
            </a:r>
          </a:p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  <a:p>
            <a:pPr lvl="1"/>
            <a:r>
              <a:rPr lang="cs-CZ" dirty="0"/>
              <a:t>Performance </a:t>
            </a:r>
            <a:r>
              <a:rPr lang="cs-CZ" dirty="0" err="1"/>
              <a:t>analysis</a:t>
            </a:r>
            <a:endParaRPr lang="cs-CZ" dirty="0"/>
          </a:p>
          <a:p>
            <a:pPr lvl="1"/>
            <a:r>
              <a:rPr lang="cs-CZ" dirty="0" err="1"/>
              <a:t>Self-reflections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6CA4A5-5CCA-4A96-A4FB-8340E68C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1A6591-8282-44A4-9C6D-C84F3BFF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3074" name="Picture 2" descr="https://lh4.googleusercontent.com/InRBNuhydxo_aEfaC-6FRTRNhfOEwf8kWiFQoCO9sdjSYieV06bFmVXcvnl8-SJurot2z0eT2y_bgsWAOWwX9TZZBhEglpBK1dzUac4uPIowjdmSRyWxeYicasaxYnp19RXJM8UY6w">
            <a:extLst>
              <a:ext uri="{FF2B5EF4-FFF2-40B4-BE49-F238E27FC236}">
                <a16:creationId xmlns:a16="http://schemas.microsoft.com/office/drawing/2014/main" id="{C4B85799-9133-4730-81A7-0A353BC71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1"/>
          <a:stretch/>
        </p:blipFill>
        <p:spPr bwMode="auto">
          <a:xfrm>
            <a:off x="6394138" y="2467358"/>
            <a:ext cx="3764274" cy="39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AC53B-0441-4460-934F-1DB2D128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Resources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E022EF-545D-435F-8B65-CB70E386B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err="1"/>
              <a:t>Provided</a:t>
            </a:r>
            <a:r>
              <a:rPr lang="cs-CZ" sz="3600" dirty="0"/>
              <a:t> </a:t>
            </a:r>
            <a:r>
              <a:rPr lang="cs-CZ" sz="3600" dirty="0" err="1"/>
              <a:t>electronic</a:t>
            </a:r>
            <a:r>
              <a:rPr lang="cs-CZ" sz="3600" dirty="0"/>
              <a:t> </a:t>
            </a:r>
            <a:r>
              <a:rPr lang="cs-CZ" sz="3600" dirty="0" err="1"/>
              <a:t>materials</a:t>
            </a:r>
            <a:endParaRPr lang="cs-CZ" sz="3600" dirty="0"/>
          </a:p>
          <a:p>
            <a:r>
              <a:rPr lang="cs-CZ" sz="3600" dirty="0"/>
              <a:t>Notes </a:t>
            </a:r>
            <a:r>
              <a:rPr lang="cs-CZ" sz="3600" dirty="0" err="1"/>
              <a:t>from</a:t>
            </a:r>
            <a:r>
              <a:rPr lang="cs-CZ" sz="3600" dirty="0"/>
              <a:t> </a:t>
            </a:r>
            <a:r>
              <a:rPr lang="cs-CZ" sz="3600" dirty="0" err="1"/>
              <a:t>previous</a:t>
            </a:r>
            <a:r>
              <a:rPr lang="cs-CZ" sz="3600" dirty="0"/>
              <a:t> </a:t>
            </a:r>
            <a:r>
              <a:rPr lang="cs-CZ" sz="3600" dirty="0" err="1"/>
              <a:t>subjects</a:t>
            </a:r>
            <a:r>
              <a:rPr lang="cs-CZ" sz="3600" dirty="0"/>
              <a:t> </a:t>
            </a:r>
          </a:p>
          <a:p>
            <a:pPr lvl="1"/>
            <a:r>
              <a:rPr lang="cs-CZ" dirty="0"/>
              <a:t>Business </a:t>
            </a:r>
            <a:r>
              <a:rPr lang="cs-CZ" dirty="0" err="1"/>
              <a:t>Economics</a:t>
            </a:r>
            <a:endParaRPr lang="cs-CZ" dirty="0"/>
          </a:p>
          <a:p>
            <a:pPr lvl="1"/>
            <a:r>
              <a:rPr lang="cs-CZ" dirty="0" err="1"/>
              <a:t>Microeconomics</a:t>
            </a:r>
            <a:endParaRPr lang="cs-CZ" dirty="0"/>
          </a:p>
          <a:p>
            <a:pPr lvl="1"/>
            <a:r>
              <a:rPr lang="cs-CZ" dirty="0" err="1"/>
              <a:t>Accounting</a:t>
            </a:r>
            <a:endParaRPr lang="cs-CZ" dirty="0"/>
          </a:p>
          <a:p>
            <a:pPr lvl="1"/>
            <a:r>
              <a:rPr lang="cs-CZ" dirty="0"/>
              <a:t>Marketing</a:t>
            </a:r>
          </a:p>
          <a:p>
            <a:pPr lvl="1"/>
            <a:r>
              <a:rPr lang="cs-CZ" dirty="0"/>
              <a:t>Management</a:t>
            </a:r>
          </a:p>
          <a:p>
            <a:r>
              <a:rPr lang="cs-CZ" sz="3600" dirty="0" err="1"/>
              <a:t>Consultations</a:t>
            </a:r>
            <a:r>
              <a:rPr lang="cs-CZ" sz="3600" dirty="0"/>
              <a:t> </a:t>
            </a:r>
            <a:r>
              <a:rPr lang="cs-CZ" sz="3600" dirty="0" err="1"/>
              <a:t>with</a:t>
            </a:r>
            <a:r>
              <a:rPr lang="cs-CZ" sz="3600" dirty="0"/>
              <a:t> game </a:t>
            </a:r>
            <a:r>
              <a:rPr lang="cs-CZ" sz="3600" dirty="0" err="1"/>
              <a:t>leaders</a:t>
            </a:r>
            <a:endParaRPr lang="cs-CZ" sz="3600" dirty="0"/>
          </a:p>
          <a:p>
            <a:r>
              <a:rPr lang="cs-CZ" sz="3600" dirty="0" err="1"/>
              <a:t>Additional</a:t>
            </a:r>
            <a:r>
              <a:rPr lang="cs-CZ" sz="3600" dirty="0"/>
              <a:t> </a:t>
            </a:r>
            <a:r>
              <a:rPr lang="cs-CZ" sz="3600" dirty="0" err="1"/>
              <a:t>resources</a:t>
            </a:r>
            <a:r>
              <a:rPr lang="cs-CZ" sz="3600" dirty="0"/>
              <a:t>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www.bookboon.com</a:t>
            </a:r>
            <a:r>
              <a:rPr lang="cs-CZ" dirty="0"/>
              <a:t>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817E0A-F8F6-4AE4-AC38-4D923FBF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91F636-859E-49FE-A48D-E82F9CA1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7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E8A75-20FE-4492-B8E6-3088672B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plan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2774EC-8C0E-4C49-8549-CA00E5373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Introduction, </a:t>
            </a:r>
            <a:r>
              <a:rPr lang="cs-CZ" sz="3600" dirty="0"/>
              <a:t>establishment </a:t>
            </a:r>
            <a:br>
              <a:rPr lang="cs-CZ" sz="3600" dirty="0"/>
            </a:b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en-US" sz="3600" dirty="0"/>
              <a:t>team</a:t>
            </a:r>
            <a:r>
              <a:rPr lang="cs-CZ" sz="3600" dirty="0"/>
              <a:t>s</a:t>
            </a:r>
            <a:r>
              <a:rPr lang="en-US" sz="3600" dirty="0"/>
              <a:t> (1st </a:t>
            </a:r>
            <a:r>
              <a:rPr lang="en-US" sz="3600" dirty="0" err="1"/>
              <a:t>sem</a:t>
            </a:r>
            <a:r>
              <a:rPr lang="cs-CZ" sz="3600" dirty="0" err="1"/>
              <a:t>inar</a:t>
            </a:r>
            <a:r>
              <a:rPr lang="en-US" sz="3600" dirty="0"/>
              <a:t>)</a:t>
            </a:r>
          </a:p>
          <a:p>
            <a:r>
              <a:rPr lang="cs-CZ" sz="3600" dirty="0"/>
              <a:t>S</a:t>
            </a:r>
            <a:r>
              <a:rPr lang="en-US" sz="3600" dirty="0" err="1"/>
              <a:t>ituation</a:t>
            </a:r>
            <a:r>
              <a:rPr lang="en-US" sz="3600" dirty="0"/>
              <a:t> </a:t>
            </a:r>
            <a:r>
              <a:rPr lang="cs-CZ" sz="3600" dirty="0"/>
              <a:t>a</a:t>
            </a:r>
            <a:r>
              <a:rPr lang="en-US" sz="3600" dirty="0" err="1"/>
              <a:t>nalysis</a:t>
            </a:r>
            <a:r>
              <a:rPr lang="en-US" sz="3600" dirty="0"/>
              <a:t> (2nd </a:t>
            </a:r>
            <a:r>
              <a:rPr lang="en-US" sz="3600" dirty="0" err="1"/>
              <a:t>sem</a:t>
            </a:r>
            <a:r>
              <a:rPr lang="cs-CZ" sz="3600" dirty="0" err="1"/>
              <a:t>inar</a:t>
            </a:r>
            <a:r>
              <a:rPr lang="en-US" sz="3600" dirty="0"/>
              <a:t>)</a:t>
            </a:r>
          </a:p>
          <a:p>
            <a:r>
              <a:rPr lang="en-US" sz="3600" dirty="0"/>
              <a:t>Setting goals, strategic and financial plan</a:t>
            </a:r>
            <a:r>
              <a:rPr lang="cs-CZ" sz="3600" dirty="0"/>
              <a:t> </a:t>
            </a:r>
            <a:r>
              <a:rPr lang="cs-CZ" sz="3600" dirty="0" err="1"/>
              <a:t>development</a:t>
            </a:r>
            <a:r>
              <a:rPr lang="en-US" sz="3600" dirty="0"/>
              <a:t> (3rd - 5th </a:t>
            </a:r>
            <a:r>
              <a:rPr lang="en-US" sz="3600" dirty="0" err="1"/>
              <a:t>sem</a:t>
            </a:r>
            <a:r>
              <a:rPr lang="cs-CZ" sz="3600" dirty="0" err="1"/>
              <a:t>inar</a:t>
            </a:r>
            <a:r>
              <a:rPr lang="en-US" sz="3600" dirty="0"/>
              <a:t>)</a:t>
            </a:r>
          </a:p>
          <a:p>
            <a:r>
              <a:rPr lang="cs-CZ" sz="3600" dirty="0" err="1"/>
              <a:t>Making</a:t>
            </a:r>
            <a:r>
              <a:rPr lang="cs-CZ" sz="3600" dirty="0"/>
              <a:t> and </a:t>
            </a:r>
            <a:r>
              <a:rPr lang="cs-CZ" sz="3600" dirty="0" err="1"/>
              <a:t>entering</a:t>
            </a:r>
            <a:r>
              <a:rPr lang="cs-CZ" sz="3600" dirty="0"/>
              <a:t> </a:t>
            </a:r>
            <a:r>
              <a:rPr lang="cs-CZ" sz="3600" dirty="0" err="1"/>
              <a:t>decisions</a:t>
            </a:r>
            <a:r>
              <a:rPr lang="en-US" sz="3600" dirty="0"/>
              <a:t> in</a:t>
            </a:r>
            <a:r>
              <a:rPr lang="cs-CZ" sz="3600" dirty="0"/>
              <a:t>to</a:t>
            </a:r>
            <a:r>
              <a:rPr lang="en-US" sz="3600" dirty="0"/>
              <a:t> a computer simulator and analysis of </a:t>
            </a:r>
            <a:r>
              <a:rPr lang="cs-CZ" sz="3600" dirty="0" err="1"/>
              <a:t>results</a:t>
            </a:r>
            <a:r>
              <a:rPr lang="en-US" sz="3600" dirty="0"/>
              <a:t> (6</a:t>
            </a:r>
            <a:r>
              <a:rPr lang="cs-CZ" sz="3600" dirty="0" err="1"/>
              <a:t>th</a:t>
            </a:r>
            <a:r>
              <a:rPr lang="cs-CZ" sz="3600" dirty="0"/>
              <a:t> </a:t>
            </a:r>
            <a:r>
              <a:rPr lang="en-US" sz="3600" dirty="0"/>
              <a:t>–</a:t>
            </a:r>
            <a:r>
              <a:rPr lang="cs-CZ" sz="3600" dirty="0"/>
              <a:t> </a:t>
            </a:r>
            <a:r>
              <a:rPr lang="en-US" sz="3600" dirty="0"/>
              <a:t>8</a:t>
            </a:r>
            <a:r>
              <a:rPr lang="cs-CZ" sz="3600" dirty="0" err="1"/>
              <a:t>th</a:t>
            </a:r>
            <a:r>
              <a:rPr lang="en-US" sz="3600" dirty="0"/>
              <a:t> </a:t>
            </a:r>
            <a:r>
              <a:rPr lang="en-US" sz="3600" dirty="0" err="1"/>
              <a:t>sem</a:t>
            </a:r>
            <a:r>
              <a:rPr lang="cs-CZ" sz="3600" dirty="0" err="1"/>
              <a:t>inar</a:t>
            </a:r>
            <a:r>
              <a:rPr lang="en-US" sz="3600" dirty="0"/>
              <a:t>)</a:t>
            </a:r>
          </a:p>
          <a:p>
            <a:r>
              <a:rPr lang="en-US" sz="3600" dirty="0"/>
              <a:t>Final </a:t>
            </a:r>
            <a:r>
              <a:rPr lang="cs-CZ" sz="3600" dirty="0"/>
              <a:t>p</a:t>
            </a:r>
            <a:r>
              <a:rPr lang="en-US" sz="3600" dirty="0" err="1"/>
              <a:t>resentations</a:t>
            </a:r>
            <a:r>
              <a:rPr lang="en-US" sz="3600" dirty="0"/>
              <a:t> (9th - 10th sem.)</a:t>
            </a:r>
            <a:endParaRPr lang="cs-CZ" sz="36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4B6EC7-1655-43D8-86B6-918D60B7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935BB1-277D-4DAA-A3BB-1A6E96D0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4098" name="Picture 2" descr="https://lh5.googleusercontent.com/0k-0JsvmbxgKru6cOtTcCqFCuPtb5NDRqW_Nter1GHsgvmP4vUz8TGbye7e47tfWc7ssCgH8xulSe4KFDZU1rJiQD8l5ePjnqQU1pgoBKNfJpb-ihQGo0lLy7h1zYcbfP1x8LYJH1w">
            <a:extLst>
              <a:ext uri="{FF2B5EF4-FFF2-40B4-BE49-F238E27FC236}">
                <a16:creationId xmlns:a16="http://schemas.microsoft.com/office/drawing/2014/main" id="{901EE70B-597D-4CB0-B426-DFFFFB632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47" y="1283150"/>
            <a:ext cx="2208502" cy="16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236092-D28F-455F-8AF2-01C085B6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Simulator interface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280C1A-6EE7-446E-A2AC-14BB5FC4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781B44-8F2C-418D-94AE-0D2373B2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5122" name="Picture 2" descr="https://lh6.googleusercontent.com/7TcnBTmT5vYrgTHoongtBgb9JeQ9mLdFsiOxPugO6kwXWRVhTtSRMtYNuwQqutCukq8jgsV5TAyRrmlUYbamQlVgTOvajv2UXxVXxC9DFAkUwRYaRpGW-UWedPYQL2rmXuXS_NdCBRI">
            <a:extLst>
              <a:ext uri="{FF2B5EF4-FFF2-40B4-BE49-F238E27FC236}">
                <a16:creationId xmlns:a16="http://schemas.microsoft.com/office/drawing/2014/main" id="{25817A15-0E11-445F-A6C5-901878E887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1913731"/>
            <a:ext cx="53244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</TotalTime>
  <Words>175</Words>
  <Application>Microsoft Office PowerPoint</Application>
  <PresentationFormat>Vlastní</PresentationFormat>
  <Paragraphs>59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Clara Sans</vt:lpstr>
      <vt:lpstr>JU_OPVVV</vt:lpstr>
      <vt:lpstr>SuperMarketa - Introduction</vt:lpstr>
      <vt:lpstr>Why this simulation?</vt:lpstr>
      <vt:lpstr>What is expected from managers?</vt:lpstr>
      <vt:lpstr>How are we going to develop the skills?</vt:lpstr>
      <vt:lpstr>Resources</vt:lpstr>
      <vt:lpstr>Our plan</vt:lpstr>
      <vt:lpstr>Simulator interface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Vojtko Viktor</cp:lastModifiedBy>
  <cp:revision>4</cp:revision>
  <dcterms:created xsi:type="dcterms:W3CDTF">2017-07-17T18:52:59Z</dcterms:created>
  <dcterms:modified xsi:type="dcterms:W3CDTF">2019-02-23T12:02:57Z</dcterms:modified>
</cp:coreProperties>
</file>