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56" r:id="rId1"/>
  </p:sldMasterIdLst>
  <p:notesMasterIdLst>
    <p:notesMasterId r:id="rId16"/>
  </p:notesMasterIdLst>
  <p:sldIdLst>
    <p:sldId id="256" r:id="rId2"/>
    <p:sldId id="264" r:id="rId3"/>
    <p:sldId id="272" r:id="rId4"/>
    <p:sldId id="271" r:id="rId5"/>
    <p:sldId id="270" r:id="rId6"/>
    <p:sldId id="269" r:id="rId7"/>
    <p:sldId id="268" r:id="rId8"/>
    <p:sldId id="267" r:id="rId9"/>
    <p:sldId id="266" r:id="rId10"/>
    <p:sldId id="265" r:id="rId11"/>
    <p:sldId id="263" r:id="rId12"/>
    <p:sldId id="273" r:id="rId13"/>
    <p:sldId id="262" r:id="rId14"/>
    <p:sldId id="261" r:id="rId15"/>
  </p:sldIdLst>
  <p:sldSz cx="10693400" cy="7561263"/>
  <p:notesSz cx="6797675" cy="9926638"/>
  <p:defaultTextStyle>
    <a:defPPr>
      <a:defRPr lang="cs-CZ"/>
    </a:defPPr>
    <a:lvl1pPr algn="l" rtl="0" fontAlgn="base">
      <a:spcBef>
        <a:spcPct val="0"/>
      </a:spcBef>
      <a:spcAft>
        <a:spcPct val="0"/>
      </a:spcAft>
      <a:defRPr kern="1200">
        <a:solidFill>
          <a:schemeClr val="tx1"/>
        </a:solidFill>
        <a:latin typeface="Arial" pitchFamily="34" charset="0"/>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p:defaultTextStyle>
  <p:extLst>
    <p:ext uri="{EFAFB233-063F-42B5-8137-9DF3F51BA10A}">
      <p15:sldGuideLst xmlns:p15="http://schemas.microsoft.com/office/powerpoint/2012/main">
        <p15:guide id="1" orient="horz" pos="2381">
          <p15:clr>
            <a:srgbClr val="A4A3A4"/>
          </p15:clr>
        </p15:guide>
        <p15:guide id="2" pos="3368">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105" d="100"/>
          <a:sy n="105" d="100"/>
        </p:scale>
        <p:origin x="1326" y="108"/>
      </p:cViewPr>
      <p:guideLst>
        <p:guide orient="horz" pos="2381"/>
        <p:guide pos="3368"/>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7C81D14C-5566-445D-BD74-763B41037513}" type="datetimeFigureOut">
              <a:rPr lang="cs-CZ" smtClean="0"/>
              <a:t>24.01.2019</a:t>
            </a:fld>
            <a:endParaRPr lang="cs-CZ"/>
          </a:p>
        </p:txBody>
      </p:sp>
      <p:sp>
        <p:nvSpPr>
          <p:cNvPr id="4" name="Zástupný symbol pro obrázek snímku 3"/>
          <p:cNvSpPr>
            <a:spLocks noGrp="1" noRot="1" noChangeAspect="1"/>
          </p:cNvSpPr>
          <p:nvPr>
            <p:ph type="sldImg" idx="2"/>
          </p:nvPr>
        </p:nvSpPr>
        <p:spPr>
          <a:xfrm>
            <a:off x="1030288" y="1241425"/>
            <a:ext cx="4737100" cy="3349625"/>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79450" y="4776788"/>
            <a:ext cx="5438775" cy="3908425"/>
          </a:xfrm>
          <a:prstGeom prst="rect">
            <a:avLst/>
          </a:prstGeom>
        </p:spPr>
        <p:txBody>
          <a:bodyPr vert="horz" lIns="91440" tIns="45720" rIns="91440" bIns="45720" rtlCol="0"/>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6" name="Zástupný symbol pro zápatí 5"/>
          <p:cNvSpPr>
            <a:spLocks noGrp="1"/>
          </p:cNvSpPr>
          <p:nvPr>
            <p:ph type="ftr" sz="quarter" idx="4"/>
          </p:nvPr>
        </p:nvSpPr>
        <p:spPr>
          <a:xfrm>
            <a:off x="0" y="9429750"/>
            <a:ext cx="2946400" cy="496888"/>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49688" y="9429750"/>
            <a:ext cx="2946400" cy="496888"/>
          </a:xfrm>
          <a:prstGeom prst="rect">
            <a:avLst/>
          </a:prstGeom>
        </p:spPr>
        <p:txBody>
          <a:bodyPr vert="horz" lIns="91440" tIns="45720" rIns="91440" bIns="45720" rtlCol="0" anchor="b"/>
          <a:lstStyle>
            <a:lvl1pPr algn="r">
              <a:defRPr sz="1200"/>
            </a:lvl1pPr>
          </a:lstStyle>
          <a:p>
            <a:fld id="{F8DD68CE-66E3-4B61-B1C6-4A829A625939}" type="slidenum">
              <a:rPr lang="cs-CZ" smtClean="0"/>
              <a:t>‹#›</a:t>
            </a:fld>
            <a:endParaRPr lang="cs-CZ"/>
          </a:p>
        </p:txBody>
      </p:sp>
    </p:spTree>
    <p:extLst>
      <p:ext uri="{BB962C8B-B14F-4D97-AF65-F5344CB8AC3E}">
        <p14:creationId xmlns:p14="http://schemas.microsoft.com/office/powerpoint/2010/main" val="37406254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8DD68CE-66E3-4B61-B1C6-4A829A625939}" type="slidenum">
              <a:rPr lang="cs-CZ" smtClean="0"/>
              <a:t>2</a:t>
            </a:fld>
            <a:endParaRPr lang="cs-CZ"/>
          </a:p>
        </p:txBody>
      </p:sp>
    </p:spTree>
    <p:extLst>
      <p:ext uri="{BB962C8B-B14F-4D97-AF65-F5344CB8AC3E}">
        <p14:creationId xmlns:p14="http://schemas.microsoft.com/office/powerpoint/2010/main" val="372785162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8DD68CE-66E3-4B61-B1C6-4A829A625939}" type="slidenum">
              <a:rPr lang="cs-CZ" smtClean="0"/>
              <a:t>11</a:t>
            </a:fld>
            <a:endParaRPr lang="cs-CZ"/>
          </a:p>
        </p:txBody>
      </p:sp>
    </p:spTree>
    <p:extLst>
      <p:ext uri="{BB962C8B-B14F-4D97-AF65-F5344CB8AC3E}">
        <p14:creationId xmlns:p14="http://schemas.microsoft.com/office/powerpoint/2010/main" val="419792638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8DD68CE-66E3-4B61-B1C6-4A829A625939}" type="slidenum">
              <a:rPr lang="cs-CZ" smtClean="0"/>
              <a:t>12</a:t>
            </a:fld>
            <a:endParaRPr lang="cs-CZ"/>
          </a:p>
        </p:txBody>
      </p:sp>
    </p:spTree>
    <p:extLst>
      <p:ext uri="{BB962C8B-B14F-4D97-AF65-F5344CB8AC3E}">
        <p14:creationId xmlns:p14="http://schemas.microsoft.com/office/powerpoint/2010/main" val="308294470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8DD68CE-66E3-4B61-B1C6-4A829A625939}" type="slidenum">
              <a:rPr lang="cs-CZ" smtClean="0"/>
              <a:t>13</a:t>
            </a:fld>
            <a:endParaRPr lang="cs-CZ"/>
          </a:p>
        </p:txBody>
      </p:sp>
    </p:spTree>
    <p:extLst>
      <p:ext uri="{BB962C8B-B14F-4D97-AF65-F5344CB8AC3E}">
        <p14:creationId xmlns:p14="http://schemas.microsoft.com/office/powerpoint/2010/main" val="144598969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8DD68CE-66E3-4B61-B1C6-4A829A625939}" type="slidenum">
              <a:rPr lang="cs-CZ" smtClean="0"/>
              <a:t>14</a:t>
            </a:fld>
            <a:endParaRPr lang="cs-CZ"/>
          </a:p>
        </p:txBody>
      </p:sp>
    </p:spTree>
    <p:extLst>
      <p:ext uri="{BB962C8B-B14F-4D97-AF65-F5344CB8AC3E}">
        <p14:creationId xmlns:p14="http://schemas.microsoft.com/office/powerpoint/2010/main" val="18010073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8DD68CE-66E3-4B61-B1C6-4A829A625939}" type="slidenum">
              <a:rPr lang="cs-CZ" smtClean="0"/>
              <a:t>3</a:t>
            </a:fld>
            <a:endParaRPr lang="cs-CZ"/>
          </a:p>
        </p:txBody>
      </p:sp>
    </p:spTree>
    <p:extLst>
      <p:ext uri="{BB962C8B-B14F-4D97-AF65-F5344CB8AC3E}">
        <p14:creationId xmlns:p14="http://schemas.microsoft.com/office/powerpoint/2010/main" val="30850786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8DD68CE-66E3-4B61-B1C6-4A829A625939}" type="slidenum">
              <a:rPr lang="cs-CZ" smtClean="0"/>
              <a:t>4</a:t>
            </a:fld>
            <a:endParaRPr lang="cs-CZ"/>
          </a:p>
        </p:txBody>
      </p:sp>
    </p:spTree>
    <p:extLst>
      <p:ext uri="{BB962C8B-B14F-4D97-AF65-F5344CB8AC3E}">
        <p14:creationId xmlns:p14="http://schemas.microsoft.com/office/powerpoint/2010/main" val="19847524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8DD68CE-66E3-4B61-B1C6-4A829A625939}" type="slidenum">
              <a:rPr lang="cs-CZ" smtClean="0"/>
              <a:t>5</a:t>
            </a:fld>
            <a:endParaRPr lang="cs-CZ"/>
          </a:p>
        </p:txBody>
      </p:sp>
    </p:spTree>
    <p:extLst>
      <p:ext uri="{BB962C8B-B14F-4D97-AF65-F5344CB8AC3E}">
        <p14:creationId xmlns:p14="http://schemas.microsoft.com/office/powerpoint/2010/main" val="18874386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8DD68CE-66E3-4B61-B1C6-4A829A625939}" type="slidenum">
              <a:rPr lang="cs-CZ" smtClean="0"/>
              <a:t>6</a:t>
            </a:fld>
            <a:endParaRPr lang="cs-CZ"/>
          </a:p>
        </p:txBody>
      </p:sp>
    </p:spTree>
    <p:extLst>
      <p:ext uri="{BB962C8B-B14F-4D97-AF65-F5344CB8AC3E}">
        <p14:creationId xmlns:p14="http://schemas.microsoft.com/office/powerpoint/2010/main" val="26722703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8DD68CE-66E3-4B61-B1C6-4A829A625939}" type="slidenum">
              <a:rPr lang="cs-CZ" smtClean="0"/>
              <a:t>7</a:t>
            </a:fld>
            <a:endParaRPr lang="cs-CZ"/>
          </a:p>
        </p:txBody>
      </p:sp>
    </p:spTree>
    <p:extLst>
      <p:ext uri="{BB962C8B-B14F-4D97-AF65-F5344CB8AC3E}">
        <p14:creationId xmlns:p14="http://schemas.microsoft.com/office/powerpoint/2010/main" val="352274785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8DD68CE-66E3-4B61-B1C6-4A829A625939}" type="slidenum">
              <a:rPr lang="cs-CZ" smtClean="0"/>
              <a:t>8</a:t>
            </a:fld>
            <a:endParaRPr lang="cs-CZ"/>
          </a:p>
        </p:txBody>
      </p:sp>
    </p:spTree>
    <p:extLst>
      <p:ext uri="{BB962C8B-B14F-4D97-AF65-F5344CB8AC3E}">
        <p14:creationId xmlns:p14="http://schemas.microsoft.com/office/powerpoint/2010/main" val="27132370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8DD68CE-66E3-4B61-B1C6-4A829A625939}" type="slidenum">
              <a:rPr lang="cs-CZ" smtClean="0"/>
              <a:t>9</a:t>
            </a:fld>
            <a:endParaRPr lang="cs-CZ"/>
          </a:p>
        </p:txBody>
      </p:sp>
    </p:spTree>
    <p:extLst>
      <p:ext uri="{BB962C8B-B14F-4D97-AF65-F5344CB8AC3E}">
        <p14:creationId xmlns:p14="http://schemas.microsoft.com/office/powerpoint/2010/main" val="6127118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8DD68CE-66E3-4B61-B1C6-4A829A625939}" type="slidenum">
              <a:rPr lang="cs-CZ" smtClean="0"/>
              <a:t>10</a:t>
            </a:fld>
            <a:endParaRPr lang="cs-CZ"/>
          </a:p>
        </p:txBody>
      </p:sp>
    </p:spTree>
    <p:extLst>
      <p:ext uri="{BB962C8B-B14F-4D97-AF65-F5344CB8AC3E}">
        <p14:creationId xmlns:p14="http://schemas.microsoft.com/office/powerpoint/2010/main" val="229376409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17" name="Obdélník 16"/>
          <p:cNvSpPr/>
          <p:nvPr/>
        </p:nvSpPr>
        <p:spPr>
          <a:xfrm>
            <a:off x="0" y="0"/>
            <a:ext cx="10693400" cy="75612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4" name="Obdélník 13"/>
          <p:cNvSpPr/>
          <p:nvPr/>
        </p:nvSpPr>
        <p:spPr>
          <a:xfrm>
            <a:off x="0" y="1887568"/>
            <a:ext cx="10693400" cy="1890000"/>
          </a:xfrm>
          <a:prstGeom prst="rect">
            <a:avLst/>
          </a:prstGeom>
          <a:solidFill>
            <a:srgbClr val="E00034"/>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1165225" fontAlgn="auto">
              <a:spcBef>
                <a:spcPts val="0"/>
              </a:spcBef>
              <a:spcAft>
                <a:spcPts val="0"/>
              </a:spcAft>
              <a:defRPr/>
            </a:pPr>
            <a:endParaRPr lang="cs-CZ" sz="2800" dirty="0">
              <a:latin typeface="Clara Sans" pitchFamily="50" charset="0"/>
            </a:endParaRPr>
          </a:p>
        </p:txBody>
      </p:sp>
      <p:sp>
        <p:nvSpPr>
          <p:cNvPr id="2" name="Nadpis 1"/>
          <p:cNvSpPr>
            <a:spLocks noGrp="1"/>
          </p:cNvSpPr>
          <p:nvPr>
            <p:ph type="ctrTitle"/>
          </p:nvPr>
        </p:nvSpPr>
        <p:spPr>
          <a:xfrm>
            <a:off x="1602284" y="2024330"/>
            <a:ext cx="8289110" cy="1503745"/>
          </a:xfrm>
        </p:spPr>
        <p:txBody>
          <a:bodyPr/>
          <a:lstStyle>
            <a:lvl1pPr marL="0" indent="0" algn="l">
              <a:defRPr sz="4400">
                <a:solidFill>
                  <a:schemeClr val="bg1"/>
                </a:solidFill>
                <a:latin typeface="Clara Sans" pitchFamily="50" charset="0"/>
              </a:defRPr>
            </a:lvl1pPr>
          </a:lstStyle>
          <a:p>
            <a:r>
              <a:rPr lang="cs-CZ" smtClean="0"/>
              <a:t>Kliknutím lze upravit styl.</a:t>
            </a:r>
            <a:endParaRPr lang="cs-CZ" dirty="0"/>
          </a:p>
        </p:txBody>
      </p:sp>
      <p:sp>
        <p:nvSpPr>
          <p:cNvPr id="3" name="Podnadpis 2"/>
          <p:cNvSpPr>
            <a:spLocks noGrp="1"/>
          </p:cNvSpPr>
          <p:nvPr>
            <p:ph type="subTitle" idx="1"/>
          </p:nvPr>
        </p:nvSpPr>
        <p:spPr>
          <a:xfrm>
            <a:off x="1602284" y="3957618"/>
            <a:ext cx="8640960" cy="720080"/>
          </a:xfrm>
        </p:spPr>
        <p:txBody>
          <a:bodyPr/>
          <a:lstStyle>
            <a:lvl1pPr marL="0" indent="0" algn="l">
              <a:buNone/>
              <a:defRPr sz="2400">
                <a:solidFill>
                  <a:schemeClr val="tx1">
                    <a:tint val="75000"/>
                  </a:schemeClr>
                </a:solidFill>
                <a:latin typeface="Clara Sans" pitchFamily="50"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smtClean="0"/>
              <a:t>Kliknutím lze upravit styl předlohy.</a:t>
            </a:r>
            <a:endParaRPr lang="cs-CZ" dirty="0"/>
          </a:p>
        </p:txBody>
      </p:sp>
      <p:sp>
        <p:nvSpPr>
          <p:cNvPr id="5" name="Zástupný symbol pro datum 3"/>
          <p:cNvSpPr>
            <a:spLocks noGrp="1"/>
          </p:cNvSpPr>
          <p:nvPr>
            <p:ph type="dt" sz="half" idx="10"/>
          </p:nvPr>
        </p:nvSpPr>
        <p:spPr/>
        <p:txBody>
          <a:bodyPr/>
          <a:lstStyle>
            <a:lvl1pPr>
              <a:defRPr>
                <a:latin typeface="Clara Sans" pitchFamily="50" charset="0"/>
              </a:defRPr>
            </a:lvl1pPr>
          </a:lstStyle>
          <a:p>
            <a:pPr>
              <a:defRPr/>
            </a:pPr>
            <a:fld id="{861E5E6D-9964-443D-8A1A-2F174139E214}" type="datetime1">
              <a:rPr lang="cs-CZ" smtClean="0"/>
              <a:t>24.01.2019</a:t>
            </a:fld>
            <a:endParaRPr lang="cs-CZ"/>
          </a:p>
        </p:txBody>
      </p:sp>
      <p:sp>
        <p:nvSpPr>
          <p:cNvPr id="6" name="Zástupný symbol pro zápatí 4"/>
          <p:cNvSpPr>
            <a:spLocks noGrp="1"/>
          </p:cNvSpPr>
          <p:nvPr>
            <p:ph type="ftr" sz="quarter" idx="11"/>
          </p:nvPr>
        </p:nvSpPr>
        <p:spPr/>
        <p:txBody>
          <a:bodyPr/>
          <a:lstStyle>
            <a:lvl1pPr>
              <a:defRPr>
                <a:latin typeface="Clara Sans" pitchFamily="50" charset="0"/>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atin typeface="Clara Sans" pitchFamily="50" charset="0"/>
              </a:defRPr>
            </a:lvl1pPr>
          </a:lstStyle>
          <a:p>
            <a:pPr>
              <a:defRPr/>
            </a:pPr>
            <a:fld id="{9251B02E-AEA4-4A25-B995-7FBC9F8D11D8}" type="slidenum">
              <a:rPr lang="cs-CZ" smtClean="0"/>
              <a:pPr>
                <a:defRPr/>
              </a:pPr>
              <a:t>‹#›</a:t>
            </a:fld>
            <a:endParaRPr lang="cs-CZ"/>
          </a:p>
        </p:txBody>
      </p:sp>
      <p:sp>
        <p:nvSpPr>
          <p:cNvPr id="8" name="Obdélník 7"/>
          <p:cNvSpPr/>
          <p:nvPr/>
        </p:nvSpPr>
        <p:spPr>
          <a:xfrm>
            <a:off x="0" y="0"/>
            <a:ext cx="3030538" cy="12603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pic>
        <p:nvPicPr>
          <p:cNvPr id="9" name="Picture 2" descr="I:\Mayna\!!_práce\RadkaF\JU České Budějovice\PPT prezentace\Podklady\HlavPapir Ekonomická fakulta.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6140" y="212887"/>
            <a:ext cx="3973746" cy="1017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Obrázek 9"/>
          <p:cNvPicPr/>
          <p:nvPr/>
        </p:nvPicPr>
        <p:blipFill>
          <a:blip r:embed="rId3" cstate="email">
            <a:extLst>
              <a:ext uri="{28A0092B-C50C-407E-A947-70E740481C1C}">
                <a14:useLocalDpi xmlns:a14="http://schemas.microsoft.com/office/drawing/2010/main"/>
              </a:ext>
            </a:extLst>
          </a:blip>
          <a:srcRect/>
          <a:stretch>
            <a:fillRect/>
          </a:stretch>
        </p:blipFill>
        <p:spPr bwMode="auto">
          <a:xfrm>
            <a:off x="1430913" y="6228903"/>
            <a:ext cx="4610100" cy="638175"/>
          </a:xfrm>
          <a:prstGeom prst="rect">
            <a:avLst/>
          </a:prstGeom>
          <a:noFill/>
          <a:ln>
            <a:noFill/>
          </a:ln>
        </p:spPr>
      </p:pic>
    </p:spTree>
    <p:extLst>
      <p:ext uri="{BB962C8B-B14F-4D97-AF65-F5344CB8AC3E}">
        <p14:creationId xmlns:p14="http://schemas.microsoft.com/office/powerpoint/2010/main" val="99042761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svislý text 2"/>
          <p:cNvSpPr>
            <a:spLocks noGrp="1"/>
          </p:cNvSpPr>
          <p:nvPr>
            <p:ph type="body" orient="vert" idx="1"/>
          </p:nvPr>
        </p:nvSpPr>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lvl1pPr>
              <a:defRPr/>
            </a:lvl1pPr>
          </a:lstStyle>
          <a:p>
            <a:pPr>
              <a:defRPr/>
            </a:pPr>
            <a:fld id="{571A390B-2DF6-4A98-8CD3-57C620926EC6}" type="datetime1">
              <a:rPr lang="cs-CZ" smtClean="0"/>
              <a:t>24.01.2019</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65E80E49-5BFC-4E79-BF4D-A767D26BC07E}" type="slidenum">
              <a:rPr lang="cs-CZ" smtClean="0"/>
              <a:pPr>
                <a:defRPr/>
              </a:pPr>
              <a:t>‹#›</a:t>
            </a:fld>
            <a:endParaRPr lang="cs-CZ"/>
          </a:p>
        </p:txBody>
      </p:sp>
    </p:spTree>
    <p:extLst>
      <p:ext uri="{BB962C8B-B14F-4D97-AF65-F5344CB8AC3E}">
        <p14:creationId xmlns:p14="http://schemas.microsoft.com/office/powerpoint/2010/main" val="291336253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7752716" y="1044327"/>
            <a:ext cx="2406015" cy="5710054"/>
          </a:xfrm>
        </p:spPr>
        <p:txBody>
          <a:bodyPr vert="eaVert"/>
          <a:lstStyle/>
          <a:p>
            <a:r>
              <a:rPr lang="cs-CZ" smtClean="0"/>
              <a:t>Kliknutím lze upravit styl.</a:t>
            </a:r>
            <a:endParaRPr lang="cs-CZ"/>
          </a:p>
        </p:txBody>
      </p:sp>
      <p:sp>
        <p:nvSpPr>
          <p:cNvPr id="3" name="Zástupný symbol pro svislý text 2"/>
          <p:cNvSpPr>
            <a:spLocks noGrp="1"/>
          </p:cNvSpPr>
          <p:nvPr>
            <p:ph type="body" orient="vert" idx="1"/>
          </p:nvPr>
        </p:nvSpPr>
        <p:spPr>
          <a:xfrm>
            <a:off x="534670" y="1044327"/>
            <a:ext cx="7039822" cy="5710054"/>
          </a:xfrm>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lvl1pPr>
              <a:defRPr/>
            </a:lvl1pPr>
          </a:lstStyle>
          <a:p>
            <a:pPr>
              <a:defRPr/>
            </a:pPr>
            <a:fld id="{99BE73E3-272C-49D3-A172-02F9E4E9562B}" type="datetime1">
              <a:rPr lang="cs-CZ" smtClean="0"/>
              <a:t>24.01.2019</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5F254864-5606-4A31-B3E2-746352118BF3}" type="slidenum">
              <a:rPr lang="cs-CZ" smtClean="0"/>
              <a:pPr>
                <a:defRPr/>
              </a:pPr>
              <a:t>‹#›</a:t>
            </a:fld>
            <a:endParaRPr lang="cs-CZ"/>
          </a:p>
        </p:txBody>
      </p:sp>
    </p:spTree>
    <p:extLst>
      <p:ext uri="{BB962C8B-B14F-4D97-AF65-F5344CB8AC3E}">
        <p14:creationId xmlns:p14="http://schemas.microsoft.com/office/powerpoint/2010/main" val="404274600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a:xfrm>
            <a:off x="2731325" y="180231"/>
            <a:ext cx="7427088" cy="662917"/>
          </a:xfrm>
        </p:spPr>
        <p:txBody>
          <a:bodyPr/>
          <a:lstStyle>
            <a:lvl1pPr>
              <a:defRPr sz="3600"/>
            </a:lvl1pPr>
          </a:lstStyle>
          <a:p>
            <a:r>
              <a:rPr lang="cs-CZ" smtClean="0"/>
              <a:t>Kliknutím lze upravit styl.</a:t>
            </a:r>
            <a:endParaRPr lang="cs-CZ" dirty="0"/>
          </a:p>
        </p:txBody>
      </p:sp>
      <p:sp>
        <p:nvSpPr>
          <p:cNvPr id="3" name="Zástupný symbol pro obsah 2"/>
          <p:cNvSpPr>
            <a:spLocks noGrp="1"/>
          </p:cNvSpPr>
          <p:nvPr>
            <p:ph idx="1"/>
          </p:nvPr>
        </p:nvSpPr>
        <p:spPr>
          <a:xfrm>
            <a:off x="534988" y="1187532"/>
            <a:ext cx="9623425" cy="5567281"/>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dirty="0"/>
          </a:p>
        </p:txBody>
      </p:sp>
      <p:sp>
        <p:nvSpPr>
          <p:cNvPr id="4" name="Zástupný symbol pro datum 3"/>
          <p:cNvSpPr>
            <a:spLocks noGrp="1"/>
          </p:cNvSpPr>
          <p:nvPr>
            <p:ph type="dt" sz="half" idx="10"/>
          </p:nvPr>
        </p:nvSpPr>
        <p:spPr/>
        <p:txBody>
          <a:bodyPr/>
          <a:lstStyle>
            <a:lvl1pPr>
              <a:defRPr/>
            </a:lvl1pPr>
          </a:lstStyle>
          <a:p>
            <a:pPr>
              <a:defRPr/>
            </a:pPr>
            <a:fld id="{8863D660-356F-4B7B-9477-B5CEBBE7ED6F}" type="datetime1">
              <a:rPr lang="cs-CZ" smtClean="0"/>
              <a:t>24.01.2019</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005B7347-35A8-416A-A6BF-14F7C64C136A}" type="slidenum">
              <a:rPr lang="cs-CZ" smtClean="0"/>
              <a:pPr>
                <a:defRPr/>
              </a:pPr>
              <a:t>‹#›</a:t>
            </a:fld>
            <a:endParaRPr lang="cs-CZ"/>
          </a:p>
        </p:txBody>
      </p:sp>
    </p:spTree>
    <p:extLst>
      <p:ext uri="{BB962C8B-B14F-4D97-AF65-F5344CB8AC3E}">
        <p14:creationId xmlns:p14="http://schemas.microsoft.com/office/powerpoint/2010/main" val="7391129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844705" y="4858813"/>
            <a:ext cx="9089390" cy="1501751"/>
          </a:xfrm>
        </p:spPr>
        <p:txBody>
          <a:bodyPr/>
          <a:lstStyle>
            <a:lvl1pPr algn="l">
              <a:defRPr sz="4000" b="1" cap="all"/>
            </a:lvl1pPr>
          </a:lstStyle>
          <a:p>
            <a:r>
              <a:rPr lang="cs-CZ" smtClean="0"/>
              <a:t>Kliknutím lze upravit styl.</a:t>
            </a:r>
            <a:endParaRPr lang="cs-CZ"/>
          </a:p>
        </p:txBody>
      </p:sp>
      <p:sp>
        <p:nvSpPr>
          <p:cNvPr id="3" name="Zástupný symbol pro text 2"/>
          <p:cNvSpPr>
            <a:spLocks noGrp="1"/>
          </p:cNvSpPr>
          <p:nvPr>
            <p:ph type="body" idx="1"/>
          </p:nvPr>
        </p:nvSpPr>
        <p:spPr>
          <a:xfrm>
            <a:off x="844705" y="3204786"/>
            <a:ext cx="9089390" cy="1654026"/>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smtClean="0"/>
              <a:t>Kliknutím lze upravit styly předlohy textu.</a:t>
            </a:r>
          </a:p>
        </p:txBody>
      </p:sp>
      <p:sp>
        <p:nvSpPr>
          <p:cNvPr id="4" name="Zástupný symbol pro datum 3"/>
          <p:cNvSpPr>
            <a:spLocks noGrp="1"/>
          </p:cNvSpPr>
          <p:nvPr>
            <p:ph type="dt" sz="half" idx="10"/>
          </p:nvPr>
        </p:nvSpPr>
        <p:spPr/>
        <p:txBody>
          <a:bodyPr/>
          <a:lstStyle>
            <a:lvl1pPr>
              <a:defRPr/>
            </a:lvl1pPr>
          </a:lstStyle>
          <a:p>
            <a:pPr>
              <a:defRPr/>
            </a:pPr>
            <a:fld id="{D78E90E3-EF82-41EA-9CBB-69D0C1CE9A68}" type="datetime1">
              <a:rPr lang="cs-CZ" smtClean="0"/>
              <a:t>24.01.2019</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36C60EE9-DB36-4AC0-93AC-EAF55A4D2F9E}" type="slidenum">
              <a:rPr lang="cs-CZ" smtClean="0"/>
              <a:pPr>
                <a:defRPr/>
              </a:pPr>
              <a:t>‹#›</a:t>
            </a:fld>
            <a:endParaRPr lang="cs-CZ"/>
          </a:p>
        </p:txBody>
      </p:sp>
    </p:spTree>
    <p:extLst>
      <p:ext uri="{BB962C8B-B14F-4D97-AF65-F5344CB8AC3E}">
        <p14:creationId xmlns:p14="http://schemas.microsoft.com/office/powerpoint/2010/main" val="277298337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sz="half" idx="1"/>
          </p:nvPr>
        </p:nvSpPr>
        <p:spPr>
          <a:xfrm>
            <a:off x="534670" y="1764296"/>
            <a:ext cx="4722918" cy="499008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obsah 3"/>
          <p:cNvSpPr>
            <a:spLocks noGrp="1"/>
          </p:cNvSpPr>
          <p:nvPr>
            <p:ph sz="half" idx="2"/>
          </p:nvPr>
        </p:nvSpPr>
        <p:spPr>
          <a:xfrm>
            <a:off x="5435812" y="1764296"/>
            <a:ext cx="4722918" cy="499008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datum 3"/>
          <p:cNvSpPr>
            <a:spLocks noGrp="1"/>
          </p:cNvSpPr>
          <p:nvPr>
            <p:ph type="dt" sz="half" idx="10"/>
          </p:nvPr>
        </p:nvSpPr>
        <p:spPr/>
        <p:txBody>
          <a:bodyPr/>
          <a:lstStyle>
            <a:lvl1pPr>
              <a:defRPr/>
            </a:lvl1pPr>
          </a:lstStyle>
          <a:p>
            <a:pPr>
              <a:defRPr/>
            </a:pPr>
            <a:fld id="{18BEF439-A903-4BAB-BE0E-D1DEB9C70BCB}" type="datetime1">
              <a:rPr lang="cs-CZ" smtClean="0"/>
              <a:t>24.01.2019</a:t>
            </a:fld>
            <a:endParaRPr lang="cs-CZ"/>
          </a:p>
        </p:txBody>
      </p:sp>
      <p:sp>
        <p:nvSpPr>
          <p:cNvPr id="6" name="Zástupný symbol pro zápatí 4"/>
          <p:cNvSpPr>
            <a:spLocks noGrp="1"/>
          </p:cNvSpPr>
          <p:nvPr>
            <p:ph type="ftr" sz="quarter" idx="11"/>
          </p:nvPr>
        </p:nvSpPr>
        <p:spPr/>
        <p:txBody>
          <a:bodyPr/>
          <a:lstStyle>
            <a:lvl1pPr>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vl1pPr>
          </a:lstStyle>
          <a:p>
            <a:pPr>
              <a:defRPr/>
            </a:pPr>
            <a:fld id="{0025203F-6002-47B2-BA6E-0944EEA53219}" type="slidenum">
              <a:rPr lang="cs-CZ" smtClean="0"/>
              <a:pPr>
                <a:defRPr/>
              </a:pPr>
              <a:t>‹#›</a:t>
            </a:fld>
            <a:endParaRPr lang="cs-CZ"/>
          </a:p>
        </p:txBody>
      </p:sp>
    </p:spTree>
    <p:extLst>
      <p:ext uri="{BB962C8B-B14F-4D97-AF65-F5344CB8AC3E}">
        <p14:creationId xmlns:p14="http://schemas.microsoft.com/office/powerpoint/2010/main" val="285887340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lvl1pPr>
              <a:defRPr/>
            </a:lvl1pPr>
          </a:lstStyle>
          <a:p>
            <a:r>
              <a:rPr lang="cs-CZ" smtClean="0"/>
              <a:t>Kliknutím lze upravit styl.</a:t>
            </a:r>
            <a:endParaRPr lang="cs-CZ"/>
          </a:p>
        </p:txBody>
      </p:sp>
      <p:sp>
        <p:nvSpPr>
          <p:cNvPr id="3" name="Zástupný symbol pro text 2"/>
          <p:cNvSpPr>
            <a:spLocks noGrp="1"/>
          </p:cNvSpPr>
          <p:nvPr>
            <p:ph type="body" idx="1"/>
          </p:nvPr>
        </p:nvSpPr>
        <p:spPr>
          <a:xfrm>
            <a:off x="522164" y="1188343"/>
            <a:ext cx="4724775" cy="70536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4" name="Zástupný symbol pro obsah 3"/>
          <p:cNvSpPr>
            <a:spLocks noGrp="1"/>
          </p:cNvSpPr>
          <p:nvPr>
            <p:ph sz="half" idx="2"/>
          </p:nvPr>
        </p:nvSpPr>
        <p:spPr>
          <a:xfrm>
            <a:off x="534671" y="1980431"/>
            <a:ext cx="4724775" cy="477394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text 4"/>
          <p:cNvSpPr>
            <a:spLocks noGrp="1"/>
          </p:cNvSpPr>
          <p:nvPr>
            <p:ph type="body" sz="quarter" idx="3"/>
          </p:nvPr>
        </p:nvSpPr>
        <p:spPr>
          <a:xfrm>
            <a:off x="5444605" y="1188343"/>
            <a:ext cx="4726631" cy="70536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6" name="Zástupný symbol pro obsah 5"/>
          <p:cNvSpPr>
            <a:spLocks noGrp="1"/>
          </p:cNvSpPr>
          <p:nvPr>
            <p:ph sz="quarter" idx="4"/>
          </p:nvPr>
        </p:nvSpPr>
        <p:spPr>
          <a:xfrm>
            <a:off x="5432100" y="1980431"/>
            <a:ext cx="4726631" cy="477394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7" name="Zástupný symbol pro datum 3"/>
          <p:cNvSpPr>
            <a:spLocks noGrp="1"/>
          </p:cNvSpPr>
          <p:nvPr>
            <p:ph type="dt" sz="half" idx="10"/>
          </p:nvPr>
        </p:nvSpPr>
        <p:spPr/>
        <p:txBody>
          <a:bodyPr/>
          <a:lstStyle>
            <a:lvl1pPr>
              <a:defRPr/>
            </a:lvl1pPr>
          </a:lstStyle>
          <a:p>
            <a:pPr>
              <a:defRPr/>
            </a:pPr>
            <a:fld id="{663A1EA3-E2BC-48E8-A352-50577628A881}" type="datetime1">
              <a:rPr lang="cs-CZ" smtClean="0"/>
              <a:t>24.01.2019</a:t>
            </a:fld>
            <a:endParaRPr lang="cs-CZ"/>
          </a:p>
        </p:txBody>
      </p:sp>
      <p:sp>
        <p:nvSpPr>
          <p:cNvPr id="8" name="Zástupný symbol pro zápatí 4"/>
          <p:cNvSpPr>
            <a:spLocks noGrp="1"/>
          </p:cNvSpPr>
          <p:nvPr>
            <p:ph type="ftr" sz="quarter" idx="11"/>
          </p:nvPr>
        </p:nvSpPr>
        <p:spPr/>
        <p:txBody>
          <a:bodyPr/>
          <a:lstStyle>
            <a:lvl1pPr>
              <a:defRPr/>
            </a:lvl1pPr>
          </a:lstStyle>
          <a:p>
            <a:pPr>
              <a:defRPr/>
            </a:pPr>
            <a:endParaRPr lang="cs-CZ"/>
          </a:p>
        </p:txBody>
      </p:sp>
      <p:sp>
        <p:nvSpPr>
          <p:cNvPr id="9" name="Zástupný symbol pro číslo snímku 5"/>
          <p:cNvSpPr>
            <a:spLocks noGrp="1"/>
          </p:cNvSpPr>
          <p:nvPr>
            <p:ph type="sldNum" sz="quarter" idx="12"/>
          </p:nvPr>
        </p:nvSpPr>
        <p:spPr/>
        <p:txBody>
          <a:bodyPr/>
          <a:lstStyle>
            <a:lvl1pPr>
              <a:defRPr/>
            </a:lvl1pPr>
          </a:lstStyle>
          <a:p>
            <a:pPr>
              <a:defRPr/>
            </a:pPr>
            <a:fld id="{C9744537-99EA-4D2E-83BE-317CA3E7C592}" type="slidenum">
              <a:rPr lang="cs-CZ" smtClean="0"/>
              <a:pPr>
                <a:defRPr/>
              </a:pPr>
              <a:t>‹#›</a:t>
            </a:fld>
            <a:endParaRPr lang="cs-CZ"/>
          </a:p>
        </p:txBody>
      </p:sp>
    </p:spTree>
    <p:extLst>
      <p:ext uri="{BB962C8B-B14F-4D97-AF65-F5344CB8AC3E}">
        <p14:creationId xmlns:p14="http://schemas.microsoft.com/office/powerpoint/2010/main" val="363668535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datum 3"/>
          <p:cNvSpPr>
            <a:spLocks noGrp="1"/>
          </p:cNvSpPr>
          <p:nvPr>
            <p:ph type="dt" sz="half" idx="10"/>
          </p:nvPr>
        </p:nvSpPr>
        <p:spPr/>
        <p:txBody>
          <a:bodyPr/>
          <a:lstStyle>
            <a:lvl1pPr>
              <a:defRPr/>
            </a:lvl1pPr>
          </a:lstStyle>
          <a:p>
            <a:pPr>
              <a:defRPr/>
            </a:pPr>
            <a:fld id="{75DF245D-D6AC-44C9-87B3-4C6EEA36FB51}" type="datetime1">
              <a:rPr lang="cs-CZ" smtClean="0"/>
              <a:t>24.01.2019</a:t>
            </a:fld>
            <a:endParaRPr lang="cs-CZ"/>
          </a:p>
        </p:txBody>
      </p:sp>
      <p:sp>
        <p:nvSpPr>
          <p:cNvPr id="4" name="Zástupný symbol pro zápatí 4"/>
          <p:cNvSpPr>
            <a:spLocks noGrp="1"/>
          </p:cNvSpPr>
          <p:nvPr>
            <p:ph type="ftr" sz="quarter" idx="11"/>
          </p:nvPr>
        </p:nvSpPr>
        <p:spPr/>
        <p:txBody>
          <a:bodyPr/>
          <a:lstStyle>
            <a:lvl1pPr>
              <a:defRPr/>
            </a:lvl1pPr>
          </a:lstStyle>
          <a:p>
            <a:pPr>
              <a:defRPr/>
            </a:pPr>
            <a:endParaRPr lang="cs-CZ"/>
          </a:p>
        </p:txBody>
      </p:sp>
      <p:sp>
        <p:nvSpPr>
          <p:cNvPr id="5" name="Zástupný symbol pro číslo snímku 5"/>
          <p:cNvSpPr>
            <a:spLocks noGrp="1"/>
          </p:cNvSpPr>
          <p:nvPr>
            <p:ph type="sldNum" sz="quarter" idx="12"/>
          </p:nvPr>
        </p:nvSpPr>
        <p:spPr/>
        <p:txBody>
          <a:bodyPr/>
          <a:lstStyle>
            <a:lvl1pPr>
              <a:defRPr/>
            </a:lvl1pPr>
          </a:lstStyle>
          <a:p>
            <a:pPr>
              <a:defRPr/>
            </a:pPr>
            <a:fld id="{28C53024-765D-4A8F-A60F-9D142B3F1564}" type="slidenum">
              <a:rPr lang="cs-CZ" smtClean="0"/>
              <a:pPr>
                <a:defRPr/>
              </a:pPr>
              <a:t>‹#›</a:t>
            </a:fld>
            <a:endParaRPr lang="cs-CZ"/>
          </a:p>
        </p:txBody>
      </p:sp>
    </p:spTree>
    <p:extLst>
      <p:ext uri="{BB962C8B-B14F-4D97-AF65-F5344CB8AC3E}">
        <p14:creationId xmlns:p14="http://schemas.microsoft.com/office/powerpoint/2010/main" val="79094144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3"/>
          <p:cNvSpPr>
            <a:spLocks noGrp="1"/>
          </p:cNvSpPr>
          <p:nvPr>
            <p:ph type="dt" sz="half" idx="10"/>
          </p:nvPr>
        </p:nvSpPr>
        <p:spPr/>
        <p:txBody>
          <a:bodyPr/>
          <a:lstStyle>
            <a:lvl1pPr>
              <a:defRPr/>
            </a:lvl1pPr>
          </a:lstStyle>
          <a:p>
            <a:pPr>
              <a:defRPr/>
            </a:pPr>
            <a:fld id="{54E81568-6828-4203-9B7C-12AC327FE14E}" type="datetime1">
              <a:rPr lang="cs-CZ" smtClean="0"/>
              <a:t>24.01.2019</a:t>
            </a:fld>
            <a:endParaRPr lang="cs-CZ"/>
          </a:p>
        </p:txBody>
      </p:sp>
      <p:sp>
        <p:nvSpPr>
          <p:cNvPr id="3" name="Zástupný symbol pro zápatí 4"/>
          <p:cNvSpPr>
            <a:spLocks noGrp="1"/>
          </p:cNvSpPr>
          <p:nvPr>
            <p:ph type="ftr" sz="quarter" idx="11"/>
          </p:nvPr>
        </p:nvSpPr>
        <p:spPr/>
        <p:txBody>
          <a:bodyPr/>
          <a:lstStyle>
            <a:lvl1pPr>
              <a:defRPr/>
            </a:lvl1pPr>
          </a:lstStyle>
          <a:p>
            <a:pPr>
              <a:defRPr/>
            </a:pPr>
            <a:endParaRPr lang="cs-CZ"/>
          </a:p>
        </p:txBody>
      </p:sp>
      <p:sp>
        <p:nvSpPr>
          <p:cNvPr id="4" name="Zástupný symbol pro číslo snímku 5"/>
          <p:cNvSpPr>
            <a:spLocks noGrp="1"/>
          </p:cNvSpPr>
          <p:nvPr>
            <p:ph type="sldNum" sz="quarter" idx="12"/>
          </p:nvPr>
        </p:nvSpPr>
        <p:spPr/>
        <p:txBody>
          <a:bodyPr/>
          <a:lstStyle>
            <a:lvl1pPr>
              <a:defRPr/>
            </a:lvl1pPr>
          </a:lstStyle>
          <a:p>
            <a:pPr>
              <a:defRPr/>
            </a:pPr>
            <a:fld id="{6074965D-B6FC-48F4-BDEB-A25D835DCF79}" type="slidenum">
              <a:rPr lang="cs-CZ" smtClean="0"/>
              <a:pPr>
                <a:defRPr/>
              </a:pPr>
              <a:t>‹#›</a:t>
            </a:fld>
            <a:endParaRPr lang="cs-CZ"/>
          </a:p>
        </p:txBody>
      </p:sp>
    </p:spTree>
    <p:extLst>
      <p:ext uri="{BB962C8B-B14F-4D97-AF65-F5344CB8AC3E}">
        <p14:creationId xmlns:p14="http://schemas.microsoft.com/office/powerpoint/2010/main" val="40946888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534672" y="972318"/>
            <a:ext cx="3518055" cy="609945"/>
          </a:xfrm>
        </p:spPr>
        <p:txBody>
          <a:bodyPr anchor="b"/>
          <a:lstStyle>
            <a:lvl1pPr algn="l">
              <a:defRPr sz="2000" b="1"/>
            </a:lvl1pPr>
          </a:lstStyle>
          <a:p>
            <a:r>
              <a:rPr lang="cs-CZ" smtClean="0"/>
              <a:t>Kliknutím lze upravit styl.</a:t>
            </a:r>
            <a:endParaRPr lang="cs-CZ" dirty="0"/>
          </a:p>
        </p:txBody>
      </p:sp>
      <p:sp>
        <p:nvSpPr>
          <p:cNvPr id="3" name="Zástupný symbol pro obsah 2"/>
          <p:cNvSpPr>
            <a:spLocks noGrp="1"/>
          </p:cNvSpPr>
          <p:nvPr>
            <p:ph idx="1"/>
          </p:nvPr>
        </p:nvSpPr>
        <p:spPr>
          <a:xfrm>
            <a:off x="4180822" y="301052"/>
            <a:ext cx="5977908" cy="6453328"/>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text 3"/>
          <p:cNvSpPr>
            <a:spLocks noGrp="1"/>
          </p:cNvSpPr>
          <p:nvPr>
            <p:ph type="body" sz="half" idx="2"/>
          </p:nvPr>
        </p:nvSpPr>
        <p:spPr>
          <a:xfrm>
            <a:off x="534672" y="1582266"/>
            <a:ext cx="3518055" cy="5172114"/>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
        <p:nvSpPr>
          <p:cNvPr id="5" name="Zástupný symbol pro datum 3"/>
          <p:cNvSpPr>
            <a:spLocks noGrp="1"/>
          </p:cNvSpPr>
          <p:nvPr>
            <p:ph type="dt" sz="half" idx="10"/>
          </p:nvPr>
        </p:nvSpPr>
        <p:spPr/>
        <p:txBody>
          <a:bodyPr/>
          <a:lstStyle>
            <a:lvl1pPr>
              <a:defRPr/>
            </a:lvl1pPr>
          </a:lstStyle>
          <a:p>
            <a:pPr>
              <a:defRPr/>
            </a:pPr>
            <a:fld id="{D348B92B-E7FC-4C9D-A25B-8D733F1B7F04}" type="datetime1">
              <a:rPr lang="cs-CZ" smtClean="0"/>
              <a:t>24.01.2019</a:t>
            </a:fld>
            <a:endParaRPr lang="cs-CZ"/>
          </a:p>
        </p:txBody>
      </p:sp>
      <p:sp>
        <p:nvSpPr>
          <p:cNvPr id="6" name="Zástupný symbol pro zápatí 4"/>
          <p:cNvSpPr>
            <a:spLocks noGrp="1"/>
          </p:cNvSpPr>
          <p:nvPr>
            <p:ph type="ftr" sz="quarter" idx="11"/>
          </p:nvPr>
        </p:nvSpPr>
        <p:spPr/>
        <p:txBody>
          <a:bodyPr/>
          <a:lstStyle>
            <a:lvl1pPr>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vl1pPr>
          </a:lstStyle>
          <a:p>
            <a:pPr>
              <a:defRPr/>
            </a:pPr>
            <a:fld id="{E4235B1B-A23A-4D82-B975-BDB1401989B8}" type="slidenum">
              <a:rPr lang="cs-CZ" smtClean="0"/>
              <a:pPr>
                <a:defRPr/>
              </a:pPr>
              <a:t>‹#›</a:t>
            </a:fld>
            <a:endParaRPr lang="cs-CZ"/>
          </a:p>
        </p:txBody>
      </p:sp>
    </p:spTree>
    <p:extLst>
      <p:ext uri="{BB962C8B-B14F-4D97-AF65-F5344CB8AC3E}">
        <p14:creationId xmlns:p14="http://schemas.microsoft.com/office/powerpoint/2010/main" val="356036303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2095981" y="5292884"/>
            <a:ext cx="6416040" cy="624855"/>
          </a:xfrm>
        </p:spPr>
        <p:txBody>
          <a:bodyPr anchor="b"/>
          <a:lstStyle>
            <a:lvl1pPr algn="l">
              <a:defRPr sz="2000" b="1"/>
            </a:lvl1pPr>
          </a:lstStyle>
          <a:p>
            <a:r>
              <a:rPr lang="cs-CZ" smtClean="0"/>
              <a:t>Kliknutím lze upravit styl.</a:t>
            </a:r>
            <a:endParaRPr lang="cs-CZ"/>
          </a:p>
        </p:txBody>
      </p:sp>
      <p:sp>
        <p:nvSpPr>
          <p:cNvPr id="3" name="Zástupný symbol pro obrázek 2"/>
          <p:cNvSpPr>
            <a:spLocks noGrp="1"/>
          </p:cNvSpPr>
          <p:nvPr>
            <p:ph type="pic" idx="1"/>
          </p:nvPr>
        </p:nvSpPr>
        <p:spPr>
          <a:xfrm>
            <a:off x="2095981" y="972319"/>
            <a:ext cx="6416040" cy="4240052"/>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cs-CZ" noProof="0" smtClean="0"/>
              <a:t>Kliknutím na ikonu přidáte obrázek.</a:t>
            </a:r>
          </a:p>
        </p:txBody>
      </p:sp>
      <p:sp>
        <p:nvSpPr>
          <p:cNvPr id="4" name="Zástupný symbol pro text 3"/>
          <p:cNvSpPr>
            <a:spLocks noGrp="1"/>
          </p:cNvSpPr>
          <p:nvPr>
            <p:ph type="body" sz="half" idx="2"/>
          </p:nvPr>
        </p:nvSpPr>
        <p:spPr>
          <a:xfrm>
            <a:off x="2095981" y="5917739"/>
            <a:ext cx="6416040" cy="88739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
        <p:nvSpPr>
          <p:cNvPr id="5" name="Zástupný symbol pro datum 3"/>
          <p:cNvSpPr>
            <a:spLocks noGrp="1"/>
          </p:cNvSpPr>
          <p:nvPr>
            <p:ph type="dt" sz="half" idx="10"/>
          </p:nvPr>
        </p:nvSpPr>
        <p:spPr/>
        <p:txBody>
          <a:bodyPr/>
          <a:lstStyle>
            <a:lvl1pPr>
              <a:defRPr/>
            </a:lvl1pPr>
          </a:lstStyle>
          <a:p>
            <a:pPr>
              <a:defRPr/>
            </a:pPr>
            <a:fld id="{53806EB7-D81F-404B-ACAE-5954E4C5B005}" type="datetime1">
              <a:rPr lang="cs-CZ" smtClean="0"/>
              <a:t>24.01.2019</a:t>
            </a:fld>
            <a:endParaRPr lang="cs-CZ"/>
          </a:p>
        </p:txBody>
      </p:sp>
      <p:sp>
        <p:nvSpPr>
          <p:cNvPr id="6" name="Zástupný symbol pro zápatí 4"/>
          <p:cNvSpPr>
            <a:spLocks noGrp="1"/>
          </p:cNvSpPr>
          <p:nvPr>
            <p:ph type="ftr" sz="quarter" idx="11"/>
          </p:nvPr>
        </p:nvSpPr>
        <p:spPr/>
        <p:txBody>
          <a:bodyPr/>
          <a:lstStyle>
            <a:lvl1pPr>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vl1pPr>
          </a:lstStyle>
          <a:p>
            <a:pPr>
              <a:defRPr/>
            </a:pPr>
            <a:fld id="{BE20E438-300D-426D-956D-FF05AA67C7E2}" type="slidenum">
              <a:rPr lang="cs-CZ" smtClean="0"/>
              <a:pPr>
                <a:defRPr/>
              </a:pPr>
              <a:t>‹#›</a:t>
            </a:fld>
            <a:endParaRPr lang="cs-CZ"/>
          </a:p>
        </p:txBody>
      </p:sp>
    </p:spTree>
    <p:extLst>
      <p:ext uri="{BB962C8B-B14F-4D97-AF65-F5344CB8AC3E}">
        <p14:creationId xmlns:p14="http://schemas.microsoft.com/office/powerpoint/2010/main" val="295050373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bdélník 1"/>
          <p:cNvSpPr/>
          <p:nvPr/>
        </p:nvSpPr>
        <p:spPr>
          <a:xfrm>
            <a:off x="0" y="996333"/>
            <a:ext cx="10693400" cy="656493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026" name="Zástupný symbol pro nadpis 1"/>
          <p:cNvSpPr>
            <a:spLocks noGrp="1"/>
          </p:cNvSpPr>
          <p:nvPr>
            <p:ph type="title"/>
          </p:nvPr>
        </p:nvSpPr>
        <p:spPr bwMode="auto">
          <a:xfrm>
            <a:off x="3030538" y="145125"/>
            <a:ext cx="7488312" cy="719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endParaRPr lang="cs-CZ" dirty="0" smtClean="0"/>
          </a:p>
        </p:txBody>
      </p:sp>
      <p:sp>
        <p:nvSpPr>
          <p:cNvPr id="1027" name="Zástupný symbol pro text 2"/>
          <p:cNvSpPr>
            <a:spLocks noGrp="1"/>
          </p:cNvSpPr>
          <p:nvPr>
            <p:ph type="body" idx="1"/>
          </p:nvPr>
        </p:nvSpPr>
        <p:spPr bwMode="auto">
          <a:xfrm>
            <a:off x="534988" y="1260475"/>
            <a:ext cx="9623425" cy="5494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p>
        </p:txBody>
      </p:sp>
      <p:sp>
        <p:nvSpPr>
          <p:cNvPr id="4" name="Zástupný symbol pro datum 3"/>
          <p:cNvSpPr>
            <a:spLocks noGrp="1"/>
          </p:cNvSpPr>
          <p:nvPr>
            <p:ph type="dt" sz="half" idx="2"/>
          </p:nvPr>
        </p:nvSpPr>
        <p:spPr>
          <a:xfrm>
            <a:off x="534988" y="7008813"/>
            <a:ext cx="2495550" cy="401637"/>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Clara Sans" pitchFamily="50" charset="0"/>
              </a:defRPr>
            </a:lvl1pPr>
          </a:lstStyle>
          <a:p>
            <a:pPr>
              <a:defRPr/>
            </a:pPr>
            <a:fld id="{B5044EDA-262F-488C-9A1C-4884F878AF7B}" type="datetime1">
              <a:rPr lang="cs-CZ" smtClean="0"/>
              <a:t>24.01.2019</a:t>
            </a:fld>
            <a:endParaRPr lang="cs-CZ"/>
          </a:p>
        </p:txBody>
      </p:sp>
      <p:sp>
        <p:nvSpPr>
          <p:cNvPr id="5" name="Zástupný symbol pro zápatí 4"/>
          <p:cNvSpPr>
            <a:spLocks noGrp="1"/>
          </p:cNvSpPr>
          <p:nvPr>
            <p:ph type="ftr" sz="quarter" idx="3"/>
          </p:nvPr>
        </p:nvSpPr>
        <p:spPr>
          <a:xfrm>
            <a:off x="3652838" y="7008813"/>
            <a:ext cx="3387725" cy="401637"/>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Clara Sans" pitchFamily="50" charset="0"/>
              </a:defRPr>
            </a:lvl1pPr>
          </a:lstStyle>
          <a:p>
            <a:pPr>
              <a:defRPr/>
            </a:pPr>
            <a:endParaRPr lang="cs-CZ"/>
          </a:p>
        </p:txBody>
      </p:sp>
      <p:sp>
        <p:nvSpPr>
          <p:cNvPr id="6" name="Zástupný symbol pro číslo snímku 5"/>
          <p:cNvSpPr>
            <a:spLocks noGrp="1"/>
          </p:cNvSpPr>
          <p:nvPr>
            <p:ph type="sldNum" sz="quarter" idx="4"/>
          </p:nvPr>
        </p:nvSpPr>
        <p:spPr>
          <a:xfrm>
            <a:off x="7662863" y="7008813"/>
            <a:ext cx="2495550" cy="401637"/>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Clara Sans" pitchFamily="50" charset="0"/>
              </a:defRPr>
            </a:lvl1pPr>
          </a:lstStyle>
          <a:p>
            <a:pPr>
              <a:defRPr/>
            </a:pPr>
            <a:fld id="{C0EA4A2D-1AC4-4A39-9436-83225DB5FE6C}" type="slidenum">
              <a:rPr lang="cs-CZ" smtClean="0"/>
              <a:pPr>
                <a:defRPr/>
              </a:pPr>
              <a:t>‹#›</a:t>
            </a:fld>
            <a:endParaRPr lang="cs-CZ"/>
          </a:p>
        </p:txBody>
      </p:sp>
      <p:pic>
        <p:nvPicPr>
          <p:cNvPr id="1031" name="Picture 2" descr="I:\Mayna\!!_práce\RadkaF\JU České Budějovice\PPT prezentace\Podklady\HlavPapir Ekonomická fakulta.jpg"/>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162124" y="216823"/>
            <a:ext cx="2376264" cy="608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21233740"/>
      </p:ext>
    </p:extLst>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hf hdr="0" ftr="0"/>
  <p:txStyles>
    <p:titleStyle>
      <a:lvl1pPr algn="r" rtl="0" eaLnBrk="1" fontAlgn="base" hangingPunct="1">
        <a:spcBef>
          <a:spcPct val="0"/>
        </a:spcBef>
        <a:spcAft>
          <a:spcPct val="0"/>
        </a:spcAft>
        <a:defRPr sz="2800" kern="1200">
          <a:solidFill>
            <a:schemeClr val="tx2"/>
          </a:solidFill>
          <a:latin typeface="Clara Sans" pitchFamily="50" charset="0"/>
          <a:ea typeface="+mj-ea"/>
          <a:cs typeface="+mj-cs"/>
        </a:defRPr>
      </a:lvl1pPr>
      <a:lvl2pPr algn="l" rtl="0" eaLnBrk="1" fontAlgn="base" hangingPunct="1">
        <a:spcBef>
          <a:spcPct val="0"/>
        </a:spcBef>
        <a:spcAft>
          <a:spcPct val="0"/>
        </a:spcAft>
        <a:defRPr sz="2400">
          <a:solidFill>
            <a:schemeClr val="tx1"/>
          </a:solidFill>
          <a:latin typeface="Clara Sans" pitchFamily="50" charset="0"/>
        </a:defRPr>
      </a:lvl2pPr>
      <a:lvl3pPr algn="l" rtl="0" eaLnBrk="1" fontAlgn="base" hangingPunct="1">
        <a:spcBef>
          <a:spcPct val="0"/>
        </a:spcBef>
        <a:spcAft>
          <a:spcPct val="0"/>
        </a:spcAft>
        <a:defRPr sz="2400">
          <a:solidFill>
            <a:schemeClr val="tx1"/>
          </a:solidFill>
          <a:latin typeface="Clara Sans" pitchFamily="50" charset="0"/>
        </a:defRPr>
      </a:lvl3pPr>
      <a:lvl4pPr algn="l" rtl="0" eaLnBrk="1" fontAlgn="base" hangingPunct="1">
        <a:spcBef>
          <a:spcPct val="0"/>
        </a:spcBef>
        <a:spcAft>
          <a:spcPct val="0"/>
        </a:spcAft>
        <a:defRPr sz="2400">
          <a:solidFill>
            <a:schemeClr val="tx1"/>
          </a:solidFill>
          <a:latin typeface="Clara Sans" pitchFamily="50" charset="0"/>
        </a:defRPr>
      </a:lvl4pPr>
      <a:lvl5pPr algn="l" rtl="0" eaLnBrk="1" fontAlgn="base" hangingPunct="1">
        <a:spcBef>
          <a:spcPct val="0"/>
        </a:spcBef>
        <a:spcAft>
          <a:spcPct val="0"/>
        </a:spcAft>
        <a:defRPr sz="2400">
          <a:solidFill>
            <a:schemeClr val="tx1"/>
          </a:solidFill>
          <a:latin typeface="Clara Sans" pitchFamily="50"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1" fontAlgn="base" hangingPunct="1">
        <a:spcBef>
          <a:spcPct val="20000"/>
        </a:spcBef>
        <a:spcAft>
          <a:spcPct val="0"/>
        </a:spcAft>
        <a:buFont typeface="Arial" pitchFamily="34" charset="0"/>
        <a:buChar char="•"/>
        <a:defRPr sz="3200" kern="1200">
          <a:solidFill>
            <a:schemeClr val="tx1"/>
          </a:solidFill>
          <a:latin typeface="Clara Sans" pitchFamily="50" charset="0"/>
          <a:ea typeface="+mn-ea"/>
          <a:cs typeface="+mn-cs"/>
        </a:defRPr>
      </a:lvl1pPr>
      <a:lvl2pPr marL="742950" indent="-285750" algn="l" rtl="0" eaLnBrk="1" fontAlgn="base" hangingPunct="1">
        <a:spcBef>
          <a:spcPct val="20000"/>
        </a:spcBef>
        <a:spcAft>
          <a:spcPct val="0"/>
        </a:spcAft>
        <a:buFont typeface="Arial" pitchFamily="34" charset="0"/>
        <a:buChar char="–"/>
        <a:defRPr sz="2800" kern="1200">
          <a:solidFill>
            <a:schemeClr val="tx1"/>
          </a:solidFill>
          <a:latin typeface="Clara Sans" pitchFamily="50" charset="0"/>
          <a:ea typeface="+mn-ea"/>
          <a:cs typeface="+mn-cs"/>
        </a:defRPr>
      </a:lvl2pPr>
      <a:lvl3pPr marL="1143000" indent="-228600" algn="l" rtl="0" eaLnBrk="1" fontAlgn="base" hangingPunct="1">
        <a:spcBef>
          <a:spcPct val="20000"/>
        </a:spcBef>
        <a:spcAft>
          <a:spcPct val="0"/>
        </a:spcAft>
        <a:buFont typeface="Arial" pitchFamily="34" charset="0"/>
        <a:buChar char="•"/>
        <a:defRPr sz="2400" kern="1200">
          <a:solidFill>
            <a:schemeClr val="tx1"/>
          </a:solidFill>
          <a:latin typeface="Clara Sans" pitchFamily="50" charset="0"/>
          <a:ea typeface="+mn-ea"/>
          <a:cs typeface="+mn-cs"/>
        </a:defRPr>
      </a:lvl3pPr>
      <a:lvl4pPr marL="1600200" indent="-228600" algn="l" rtl="0" eaLnBrk="1" fontAlgn="base" hangingPunct="1">
        <a:spcBef>
          <a:spcPct val="20000"/>
        </a:spcBef>
        <a:spcAft>
          <a:spcPct val="0"/>
        </a:spcAft>
        <a:buFont typeface="Arial" pitchFamily="34" charset="0"/>
        <a:buChar char="–"/>
        <a:defRPr sz="2000" kern="1200">
          <a:solidFill>
            <a:schemeClr val="tx1"/>
          </a:solidFill>
          <a:latin typeface="Clara Sans" pitchFamily="50" charset="0"/>
          <a:ea typeface="+mn-ea"/>
          <a:cs typeface="+mn-cs"/>
        </a:defRPr>
      </a:lvl4pPr>
      <a:lvl5pPr marL="2057400" indent="-228600" algn="l" rtl="0" eaLnBrk="1" fontAlgn="base" hangingPunct="1">
        <a:spcBef>
          <a:spcPct val="20000"/>
        </a:spcBef>
        <a:spcAft>
          <a:spcPct val="0"/>
        </a:spcAft>
        <a:buFont typeface="Arial" pitchFamily="34" charset="0"/>
        <a:buChar char="»"/>
        <a:defRPr sz="2000" kern="1200">
          <a:solidFill>
            <a:schemeClr val="tx1"/>
          </a:solidFill>
          <a:latin typeface="Clara Sans" pitchFamily="50"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lstStyle/>
          <a:p>
            <a:r>
              <a:rPr lang="cs-CZ" dirty="0" smtClean="0"/>
              <a:t>Modelling </a:t>
            </a:r>
            <a:r>
              <a:rPr lang="cs-CZ" dirty="0" err="1" smtClean="0"/>
              <a:t>of</a:t>
            </a:r>
            <a:r>
              <a:rPr lang="cs-CZ" dirty="0" smtClean="0"/>
              <a:t> </a:t>
            </a:r>
            <a:r>
              <a:rPr lang="cs-CZ" dirty="0" err="1" smtClean="0"/>
              <a:t>the</a:t>
            </a:r>
            <a:r>
              <a:rPr lang="cs-CZ" dirty="0" smtClean="0"/>
              <a:t> </a:t>
            </a:r>
            <a:r>
              <a:rPr lang="cs-CZ" dirty="0" err="1" smtClean="0"/>
              <a:t>managed</a:t>
            </a:r>
            <a:r>
              <a:rPr lang="cs-CZ" dirty="0" smtClean="0"/>
              <a:t> </a:t>
            </a:r>
            <a:r>
              <a:rPr lang="cs-CZ" dirty="0" err="1" smtClean="0"/>
              <a:t>changes</a:t>
            </a:r>
            <a:endParaRPr lang="cs-CZ" dirty="0"/>
          </a:p>
        </p:txBody>
      </p:sp>
      <p:sp>
        <p:nvSpPr>
          <p:cNvPr id="3" name="Podnadpis 2"/>
          <p:cNvSpPr>
            <a:spLocks noGrp="1"/>
          </p:cNvSpPr>
          <p:nvPr>
            <p:ph type="subTitle" idx="1"/>
          </p:nvPr>
        </p:nvSpPr>
        <p:spPr/>
        <p:txBody>
          <a:bodyPr/>
          <a:lstStyle/>
          <a:p>
            <a:r>
              <a:rPr lang="cs-CZ" dirty="0" smtClean="0"/>
              <a:t>doc. Ing. Petr Řehoř, Ph.D.</a:t>
            </a:r>
            <a:endParaRPr lang="cs-CZ" dirty="0"/>
          </a:p>
        </p:txBody>
      </p:sp>
    </p:spTree>
    <p:extLst>
      <p:ext uri="{BB962C8B-B14F-4D97-AF65-F5344CB8AC3E}">
        <p14:creationId xmlns:p14="http://schemas.microsoft.com/office/powerpoint/2010/main" val="352721506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a:t>Kotter’s</a:t>
            </a:r>
            <a:r>
              <a:rPr lang="cs-CZ" dirty="0"/>
              <a:t> </a:t>
            </a:r>
            <a:r>
              <a:rPr lang="cs-CZ" dirty="0" err="1"/>
              <a:t>eight</a:t>
            </a:r>
            <a:r>
              <a:rPr lang="cs-CZ" dirty="0"/>
              <a:t>-step </a:t>
            </a:r>
            <a:r>
              <a:rPr lang="cs-CZ" dirty="0" err="1"/>
              <a:t>change</a:t>
            </a:r>
            <a:r>
              <a:rPr lang="cs-CZ" dirty="0"/>
              <a:t> model</a:t>
            </a:r>
          </a:p>
        </p:txBody>
      </p:sp>
      <p:sp>
        <p:nvSpPr>
          <p:cNvPr id="3" name="Zástupný symbol pro obsah 2"/>
          <p:cNvSpPr>
            <a:spLocks noGrp="1"/>
          </p:cNvSpPr>
          <p:nvPr>
            <p:ph idx="1"/>
          </p:nvPr>
        </p:nvSpPr>
        <p:spPr/>
        <p:txBody>
          <a:bodyPr/>
          <a:lstStyle/>
          <a:p>
            <a:pPr marL="342900" lvl="2" indent="-342900"/>
            <a:r>
              <a:rPr lang="cs-CZ" sz="3200" dirty="0" err="1"/>
              <a:t>Developing</a:t>
            </a:r>
            <a:r>
              <a:rPr lang="cs-CZ" sz="3200" dirty="0"/>
              <a:t> a </a:t>
            </a:r>
            <a:r>
              <a:rPr lang="cs-CZ" sz="3200" dirty="0" smtClean="0"/>
              <a:t>vision</a:t>
            </a:r>
            <a:r>
              <a:rPr lang="cs-CZ" sz="3200" b="1" dirty="0"/>
              <a:t> </a:t>
            </a:r>
            <a:r>
              <a:rPr lang="cs-CZ" sz="3200" dirty="0"/>
              <a:t>- c</a:t>
            </a:r>
            <a:r>
              <a:rPr lang="en-US" altLang="cs-CZ" sz="3200" dirty="0" err="1"/>
              <a:t>reating</a:t>
            </a:r>
            <a:r>
              <a:rPr lang="en-US" altLang="cs-CZ" sz="3200" dirty="0"/>
              <a:t> a vision to help direct the change </a:t>
            </a:r>
            <a:r>
              <a:rPr lang="en-US" altLang="cs-CZ" sz="3200" dirty="0" smtClean="0"/>
              <a:t>effort</a:t>
            </a:r>
            <a:r>
              <a:rPr lang="cs-CZ" altLang="cs-CZ" sz="3200" dirty="0" smtClean="0"/>
              <a:t>, </a:t>
            </a:r>
            <a:r>
              <a:rPr lang="cs-CZ" altLang="cs-CZ" sz="3200" dirty="0"/>
              <a:t>d</a:t>
            </a:r>
            <a:r>
              <a:rPr lang="en-US" altLang="cs-CZ" sz="3200" dirty="0" err="1"/>
              <a:t>eveloping</a:t>
            </a:r>
            <a:r>
              <a:rPr lang="en-US" altLang="cs-CZ" sz="3200" dirty="0"/>
              <a:t> strategies for achieving that </a:t>
            </a:r>
            <a:r>
              <a:rPr lang="en-US" altLang="cs-CZ" sz="3200" dirty="0" smtClean="0"/>
              <a:t>vision</a:t>
            </a:r>
            <a:r>
              <a:rPr lang="cs-CZ" altLang="cs-CZ" sz="3200" dirty="0" smtClean="0"/>
              <a:t>.</a:t>
            </a:r>
            <a:endParaRPr lang="en-US" altLang="cs-CZ" sz="3200" dirty="0"/>
          </a:p>
          <a:p>
            <a:pPr marL="342900" lvl="2" indent="-342900"/>
            <a:r>
              <a:rPr lang="cs-CZ" sz="3200" dirty="0" err="1"/>
              <a:t>Communicating</a:t>
            </a:r>
            <a:r>
              <a:rPr lang="cs-CZ" sz="3200" dirty="0"/>
              <a:t> </a:t>
            </a:r>
            <a:r>
              <a:rPr lang="cs-CZ" sz="3200" dirty="0" err="1"/>
              <a:t>the</a:t>
            </a:r>
            <a:r>
              <a:rPr lang="cs-CZ" sz="3200" dirty="0"/>
              <a:t> </a:t>
            </a:r>
            <a:r>
              <a:rPr lang="cs-CZ" sz="3200" dirty="0" smtClean="0"/>
              <a:t>vision - u</a:t>
            </a:r>
            <a:r>
              <a:rPr lang="en-US" altLang="cs-CZ" sz="3200" dirty="0" smtClean="0"/>
              <a:t>sing </a:t>
            </a:r>
            <a:r>
              <a:rPr lang="en-US" altLang="cs-CZ" sz="3200" dirty="0"/>
              <a:t>every vehicle possible to constantly communicate the new vision &amp; </a:t>
            </a:r>
            <a:r>
              <a:rPr lang="en-US" altLang="cs-CZ" sz="3200" dirty="0" smtClean="0"/>
              <a:t>strategies</a:t>
            </a:r>
            <a:r>
              <a:rPr lang="cs-CZ" altLang="cs-CZ" sz="3200" dirty="0" smtClean="0"/>
              <a:t>, h</a:t>
            </a:r>
            <a:r>
              <a:rPr lang="en-US" altLang="cs-CZ" sz="3200" dirty="0" err="1" smtClean="0"/>
              <a:t>aving</a:t>
            </a:r>
            <a:r>
              <a:rPr lang="en-US" altLang="cs-CZ" sz="3200" dirty="0" smtClean="0"/>
              <a:t> </a:t>
            </a:r>
            <a:r>
              <a:rPr lang="en-US" altLang="cs-CZ" sz="3200" dirty="0"/>
              <a:t>the guiding coalition role model the behavior expected of </a:t>
            </a:r>
            <a:r>
              <a:rPr lang="en-US" altLang="cs-CZ" sz="3200" dirty="0" smtClean="0"/>
              <a:t>employees</a:t>
            </a:r>
            <a:r>
              <a:rPr lang="cs-CZ" altLang="cs-CZ" sz="3200" dirty="0" smtClean="0"/>
              <a:t>.</a:t>
            </a:r>
            <a:endParaRPr lang="en-US" altLang="cs-CZ" sz="3200" dirty="0"/>
          </a:p>
          <a:p>
            <a:endParaRPr lang="cs-CZ" dirty="0"/>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10</a:t>
            </a:fld>
            <a:endParaRPr lang="cs-CZ"/>
          </a:p>
        </p:txBody>
      </p:sp>
    </p:spTree>
    <p:extLst>
      <p:ext uri="{BB962C8B-B14F-4D97-AF65-F5344CB8AC3E}">
        <p14:creationId xmlns:p14="http://schemas.microsoft.com/office/powerpoint/2010/main" val="376337683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a:t>Kotter’s</a:t>
            </a:r>
            <a:r>
              <a:rPr lang="cs-CZ" dirty="0"/>
              <a:t> </a:t>
            </a:r>
            <a:r>
              <a:rPr lang="cs-CZ" dirty="0" err="1"/>
              <a:t>eight</a:t>
            </a:r>
            <a:r>
              <a:rPr lang="cs-CZ" dirty="0"/>
              <a:t>-step </a:t>
            </a:r>
            <a:r>
              <a:rPr lang="cs-CZ" dirty="0" err="1"/>
              <a:t>change</a:t>
            </a:r>
            <a:r>
              <a:rPr lang="cs-CZ" dirty="0"/>
              <a:t> model</a:t>
            </a:r>
          </a:p>
        </p:txBody>
      </p:sp>
      <p:sp>
        <p:nvSpPr>
          <p:cNvPr id="3" name="Zástupný symbol pro obsah 2"/>
          <p:cNvSpPr>
            <a:spLocks noGrp="1"/>
          </p:cNvSpPr>
          <p:nvPr>
            <p:ph idx="1"/>
          </p:nvPr>
        </p:nvSpPr>
        <p:spPr/>
        <p:txBody>
          <a:bodyPr/>
          <a:lstStyle/>
          <a:p>
            <a:pPr marL="342900" lvl="2" indent="-342900"/>
            <a:r>
              <a:rPr lang="cs-CZ" sz="3200" dirty="0" err="1"/>
              <a:t>Empowering</a:t>
            </a:r>
            <a:r>
              <a:rPr lang="cs-CZ" sz="3200" dirty="0"/>
              <a:t> </a:t>
            </a:r>
            <a:r>
              <a:rPr lang="cs-CZ" sz="3200" dirty="0" err="1"/>
              <a:t>the</a:t>
            </a:r>
            <a:r>
              <a:rPr lang="cs-CZ" sz="3200" dirty="0"/>
              <a:t> </a:t>
            </a:r>
            <a:r>
              <a:rPr lang="cs-CZ" sz="3200" dirty="0" err="1"/>
              <a:t>employees</a:t>
            </a:r>
            <a:r>
              <a:rPr lang="cs-CZ" sz="3200" dirty="0"/>
              <a:t> </a:t>
            </a:r>
            <a:r>
              <a:rPr lang="cs-CZ" sz="3200" dirty="0" err="1"/>
              <a:t>for</a:t>
            </a:r>
            <a:r>
              <a:rPr lang="cs-CZ" sz="3200" dirty="0"/>
              <a:t> </a:t>
            </a:r>
            <a:r>
              <a:rPr lang="cs-CZ" sz="3200" dirty="0" err="1" smtClean="0"/>
              <a:t>action</a:t>
            </a:r>
            <a:r>
              <a:rPr lang="cs-CZ" sz="3200" dirty="0" smtClean="0"/>
              <a:t> - g</a:t>
            </a:r>
            <a:r>
              <a:rPr lang="en-US" altLang="cs-CZ" sz="3200" dirty="0" err="1" smtClean="0"/>
              <a:t>etting</a:t>
            </a:r>
            <a:r>
              <a:rPr lang="en-US" altLang="cs-CZ" sz="3200" dirty="0" smtClean="0"/>
              <a:t> </a:t>
            </a:r>
            <a:r>
              <a:rPr lang="en-US" altLang="cs-CZ" sz="3200" dirty="0"/>
              <a:t>rid of </a:t>
            </a:r>
            <a:r>
              <a:rPr lang="en-US" altLang="cs-CZ" sz="3200" dirty="0" smtClean="0"/>
              <a:t>obstacles</a:t>
            </a:r>
            <a:r>
              <a:rPr lang="cs-CZ" altLang="cs-CZ" sz="3200" dirty="0" smtClean="0"/>
              <a:t>, c</a:t>
            </a:r>
            <a:r>
              <a:rPr lang="en-US" altLang="cs-CZ" sz="3200" dirty="0" smtClean="0"/>
              <a:t>hanging </a:t>
            </a:r>
            <a:r>
              <a:rPr lang="en-US" altLang="cs-CZ" sz="3200" dirty="0"/>
              <a:t>systems or structures that undermine the change </a:t>
            </a:r>
            <a:r>
              <a:rPr lang="en-US" altLang="cs-CZ" sz="3200" dirty="0" smtClean="0"/>
              <a:t>vision</a:t>
            </a:r>
            <a:r>
              <a:rPr lang="cs-CZ" altLang="cs-CZ" sz="3200" dirty="0" smtClean="0"/>
              <a:t>, e</a:t>
            </a:r>
            <a:r>
              <a:rPr lang="en-US" altLang="cs-CZ" sz="3200" dirty="0" err="1" smtClean="0"/>
              <a:t>ncouraging</a:t>
            </a:r>
            <a:r>
              <a:rPr lang="en-US" altLang="cs-CZ" sz="3200" dirty="0" smtClean="0"/>
              <a:t> </a:t>
            </a:r>
            <a:r>
              <a:rPr lang="en-US" altLang="cs-CZ" sz="3200" dirty="0"/>
              <a:t>risk taking and nontraditional ideas, activities, and </a:t>
            </a:r>
            <a:r>
              <a:rPr lang="en-US" altLang="cs-CZ" sz="3200" dirty="0" smtClean="0"/>
              <a:t>actions</a:t>
            </a:r>
            <a:r>
              <a:rPr lang="cs-CZ" altLang="cs-CZ" sz="3200" dirty="0" smtClean="0"/>
              <a:t>.</a:t>
            </a:r>
            <a:endParaRPr lang="en-US" altLang="cs-CZ" sz="3200" dirty="0"/>
          </a:p>
          <a:p>
            <a:r>
              <a:rPr lang="cs-CZ" dirty="0" err="1" smtClean="0"/>
              <a:t>Generating</a:t>
            </a:r>
            <a:r>
              <a:rPr lang="cs-CZ" dirty="0" smtClean="0"/>
              <a:t> </a:t>
            </a:r>
            <a:r>
              <a:rPr lang="cs-CZ" dirty="0" err="1"/>
              <a:t>short</a:t>
            </a:r>
            <a:r>
              <a:rPr lang="cs-CZ" dirty="0"/>
              <a:t>-term </a:t>
            </a:r>
            <a:r>
              <a:rPr lang="cs-CZ" dirty="0" err="1" smtClean="0"/>
              <a:t>wins</a:t>
            </a:r>
            <a:r>
              <a:rPr lang="cs-CZ" dirty="0" smtClean="0"/>
              <a:t> - </a:t>
            </a:r>
            <a:r>
              <a:rPr lang="cs-CZ" altLang="cs-CZ" dirty="0" smtClean="0"/>
              <a:t>p</a:t>
            </a:r>
            <a:r>
              <a:rPr lang="en-US" altLang="cs-CZ" dirty="0" err="1" smtClean="0"/>
              <a:t>lanning</a:t>
            </a:r>
            <a:r>
              <a:rPr lang="en-US" altLang="cs-CZ" dirty="0" smtClean="0"/>
              <a:t> </a:t>
            </a:r>
            <a:r>
              <a:rPr lang="en-US" altLang="cs-CZ" dirty="0"/>
              <a:t>for visible improvement in performance or “wins</a:t>
            </a:r>
            <a:r>
              <a:rPr lang="en-US" altLang="cs-CZ" dirty="0" smtClean="0"/>
              <a:t>”</a:t>
            </a:r>
            <a:r>
              <a:rPr lang="cs-CZ" altLang="cs-CZ" dirty="0" smtClean="0"/>
              <a:t>, c</a:t>
            </a:r>
            <a:r>
              <a:rPr lang="en-US" altLang="cs-CZ" dirty="0" err="1" smtClean="0"/>
              <a:t>reating</a:t>
            </a:r>
            <a:r>
              <a:rPr lang="en-US" altLang="cs-CZ" dirty="0" smtClean="0"/>
              <a:t> </a:t>
            </a:r>
            <a:r>
              <a:rPr lang="en-US" altLang="cs-CZ" dirty="0"/>
              <a:t>those </a:t>
            </a:r>
            <a:r>
              <a:rPr lang="en-US" altLang="cs-CZ" dirty="0" smtClean="0"/>
              <a:t>wins</a:t>
            </a:r>
            <a:r>
              <a:rPr lang="cs-CZ" altLang="cs-CZ" dirty="0" smtClean="0"/>
              <a:t>, v</a:t>
            </a:r>
            <a:r>
              <a:rPr lang="en-US" altLang="cs-CZ" dirty="0" err="1" smtClean="0"/>
              <a:t>isibly</a:t>
            </a:r>
            <a:r>
              <a:rPr lang="en-US" altLang="cs-CZ" dirty="0" smtClean="0"/>
              <a:t> </a:t>
            </a:r>
            <a:r>
              <a:rPr lang="en-US" altLang="cs-CZ" dirty="0"/>
              <a:t>recognizing and rewarding people who made the wins </a:t>
            </a:r>
            <a:r>
              <a:rPr lang="en-US" altLang="cs-CZ" dirty="0" smtClean="0"/>
              <a:t>possible</a:t>
            </a:r>
            <a:r>
              <a:rPr lang="cs-CZ" altLang="cs-CZ" dirty="0" smtClean="0"/>
              <a:t>.</a:t>
            </a:r>
            <a:endParaRPr lang="en-US" altLang="cs-CZ" dirty="0"/>
          </a:p>
          <a:p>
            <a:pPr marL="342900" lvl="2" indent="-342900"/>
            <a:endParaRPr lang="cs-CZ" b="1" dirty="0"/>
          </a:p>
          <a:p>
            <a:pPr marL="342900" lvl="2" indent="-342900"/>
            <a:endParaRPr lang="cs-CZ" sz="4000" b="1" dirty="0"/>
          </a:p>
          <a:p>
            <a:endParaRPr lang="cs-CZ" dirty="0"/>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11</a:t>
            </a:fld>
            <a:endParaRPr lang="cs-CZ"/>
          </a:p>
        </p:txBody>
      </p:sp>
    </p:spTree>
    <p:extLst>
      <p:ext uri="{BB962C8B-B14F-4D97-AF65-F5344CB8AC3E}">
        <p14:creationId xmlns:p14="http://schemas.microsoft.com/office/powerpoint/2010/main" val="1746709208"/>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a:t>Kotter’s</a:t>
            </a:r>
            <a:r>
              <a:rPr lang="cs-CZ" dirty="0"/>
              <a:t> </a:t>
            </a:r>
            <a:r>
              <a:rPr lang="cs-CZ" dirty="0" err="1"/>
              <a:t>eight</a:t>
            </a:r>
            <a:r>
              <a:rPr lang="cs-CZ" dirty="0"/>
              <a:t>-step </a:t>
            </a:r>
            <a:r>
              <a:rPr lang="cs-CZ" dirty="0" err="1"/>
              <a:t>change</a:t>
            </a:r>
            <a:r>
              <a:rPr lang="cs-CZ" dirty="0"/>
              <a:t> model</a:t>
            </a:r>
          </a:p>
        </p:txBody>
      </p:sp>
      <p:sp>
        <p:nvSpPr>
          <p:cNvPr id="3" name="Zástupný symbol pro obsah 2"/>
          <p:cNvSpPr>
            <a:spLocks noGrp="1"/>
          </p:cNvSpPr>
          <p:nvPr>
            <p:ph idx="1"/>
          </p:nvPr>
        </p:nvSpPr>
        <p:spPr/>
        <p:txBody>
          <a:bodyPr/>
          <a:lstStyle/>
          <a:p>
            <a:pPr marL="342900" lvl="2" indent="-342900"/>
            <a:r>
              <a:rPr lang="cs-CZ" sz="3200" dirty="0" err="1"/>
              <a:t>Consolidating</a:t>
            </a:r>
            <a:r>
              <a:rPr lang="cs-CZ" sz="3200" dirty="0"/>
              <a:t> </a:t>
            </a:r>
            <a:r>
              <a:rPr lang="cs-CZ" sz="3200" dirty="0" err="1" smtClean="0"/>
              <a:t>gains</a:t>
            </a:r>
            <a:r>
              <a:rPr lang="cs-CZ" sz="3200" dirty="0" smtClean="0"/>
              <a:t> - u</a:t>
            </a:r>
            <a:r>
              <a:rPr lang="en-US" altLang="cs-CZ" sz="3200" dirty="0" smtClean="0"/>
              <a:t>sing </a:t>
            </a:r>
            <a:r>
              <a:rPr lang="en-US" altLang="cs-CZ" sz="3200" dirty="0"/>
              <a:t>increased credibility to change all systems, structures, and policies that don’t fit together and don’t fit the transformation </a:t>
            </a:r>
            <a:r>
              <a:rPr lang="en-US" altLang="cs-CZ" sz="3200" dirty="0" smtClean="0"/>
              <a:t>vision</a:t>
            </a:r>
            <a:r>
              <a:rPr lang="cs-CZ" altLang="cs-CZ" sz="3200" dirty="0" smtClean="0"/>
              <a:t>.</a:t>
            </a:r>
            <a:endParaRPr lang="en-US" altLang="cs-CZ" sz="3200" dirty="0"/>
          </a:p>
          <a:p>
            <a:pPr marL="342900" lvl="2" indent="-342900"/>
            <a:r>
              <a:rPr lang="cs-CZ" sz="3200" dirty="0" err="1" smtClean="0"/>
              <a:t>Anchoring</a:t>
            </a:r>
            <a:r>
              <a:rPr lang="cs-CZ" sz="3200" dirty="0" smtClean="0"/>
              <a:t> </a:t>
            </a:r>
            <a:r>
              <a:rPr lang="cs-CZ" sz="3200" dirty="0" err="1"/>
              <a:t>the</a:t>
            </a:r>
            <a:r>
              <a:rPr lang="cs-CZ" sz="3200" dirty="0"/>
              <a:t> </a:t>
            </a:r>
            <a:r>
              <a:rPr lang="cs-CZ" sz="3200" dirty="0" err="1"/>
              <a:t>new</a:t>
            </a:r>
            <a:r>
              <a:rPr lang="cs-CZ" sz="3200" dirty="0"/>
              <a:t> </a:t>
            </a:r>
            <a:r>
              <a:rPr lang="cs-CZ" sz="3200" dirty="0" err="1"/>
              <a:t>approaches</a:t>
            </a:r>
            <a:r>
              <a:rPr lang="cs-CZ" sz="3200" dirty="0"/>
              <a:t> in </a:t>
            </a:r>
            <a:r>
              <a:rPr lang="cs-CZ" sz="3200" dirty="0" err="1"/>
              <a:t>the</a:t>
            </a:r>
            <a:r>
              <a:rPr lang="cs-CZ" sz="3200" dirty="0"/>
              <a:t> </a:t>
            </a:r>
            <a:r>
              <a:rPr lang="cs-CZ" sz="3200" dirty="0" err="1" smtClean="0"/>
              <a:t>culture</a:t>
            </a:r>
            <a:r>
              <a:rPr lang="cs-CZ" sz="3200" b="1" dirty="0"/>
              <a:t> </a:t>
            </a:r>
            <a:r>
              <a:rPr lang="cs-CZ" sz="3200" b="1" dirty="0" smtClean="0"/>
              <a:t>- </a:t>
            </a:r>
            <a:r>
              <a:rPr lang="cs-CZ" sz="3200" dirty="0" smtClean="0"/>
              <a:t>a</a:t>
            </a:r>
            <a:r>
              <a:rPr lang="en-US" altLang="cs-CZ" sz="3200" dirty="0" err="1" smtClean="0"/>
              <a:t>rticulating</a:t>
            </a:r>
            <a:r>
              <a:rPr lang="en-US" altLang="cs-CZ" sz="3200" dirty="0" smtClean="0"/>
              <a:t> </a:t>
            </a:r>
            <a:r>
              <a:rPr lang="en-US" altLang="cs-CZ" sz="3200" dirty="0"/>
              <a:t>the connections between new behaviors and organizational </a:t>
            </a:r>
            <a:r>
              <a:rPr lang="en-US" altLang="cs-CZ" sz="3200" dirty="0" smtClean="0"/>
              <a:t>success</a:t>
            </a:r>
            <a:r>
              <a:rPr lang="cs-CZ" altLang="cs-CZ" sz="3200" dirty="0" smtClean="0"/>
              <a:t>, d</a:t>
            </a:r>
            <a:r>
              <a:rPr lang="en-US" altLang="cs-CZ" sz="3200" dirty="0" err="1" smtClean="0"/>
              <a:t>eveloping</a:t>
            </a:r>
            <a:r>
              <a:rPr lang="en-US" altLang="cs-CZ" sz="3200" dirty="0" smtClean="0"/>
              <a:t> </a:t>
            </a:r>
            <a:r>
              <a:rPr lang="en-US" altLang="cs-CZ" sz="3200" dirty="0"/>
              <a:t>means to ensure leadership development and </a:t>
            </a:r>
            <a:r>
              <a:rPr lang="en-US" altLang="cs-CZ" sz="3200" dirty="0" smtClean="0"/>
              <a:t>succession</a:t>
            </a:r>
            <a:r>
              <a:rPr lang="cs-CZ" altLang="cs-CZ" sz="3200" dirty="0" smtClean="0"/>
              <a:t>.</a:t>
            </a:r>
            <a:endParaRPr lang="en-US" altLang="cs-CZ" sz="3200" dirty="0"/>
          </a:p>
          <a:p>
            <a:endParaRPr lang="cs-CZ" dirty="0"/>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12</a:t>
            </a:fld>
            <a:endParaRPr lang="cs-CZ"/>
          </a:p>
        </p:txBody>
      </p:sp>
    </p:spTree>
    <p:extLst>
      <p:ext uri="{BB962C8B-B14F-4D97-AF65-F5344CB8AC3E}">
        <p14:creationId xmlns:p14="http://schemas.microsoft.com/office/powerpoint/2010/main" val="110983605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smtClean="0"/>
              <a:t>Responses</a:t>
            </a:r>
            <a:r>
              <a:rPr lang="cs-CZ" dirty="0" smtClean="0"/>
              <a:t> to </a:t>
            </a:r>
            <a:r>
              <a:rPr lang="cs-CZ" dirty="0" err="1" smtClean="0"/>
              <a:t>change</a:t>
            </a:r>
            <a:endParaRPr lang="cs-CZ" dirty="0"/>
          </a:p>
        </p:txBody>
      </p:sp>
      <p:sp>
        <p:nvSpPr>
          <p:cNvPr id="3" name="Zástupný symbol pro obsah 2"/>
          <p:cNvSpPr>
            <a:spLocks noGrp="1"/>
          </p:cNvSpPr>
          <p:nvPr>
            <p:ph idx="1"/>
          </p:nvPr>
        </p:nvSpPr>
        <p:spPr/>
        <p:txBody>
          <a:bodyPr/>
          <a:lstStyle/>
          <a:p>
            <a:endParaRPr lang="cs-CZ" dirty="0"/>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13</a:t>
            </a:fld>
            <a:endParaRPr lang="cs-CZ"/>
          </a:p>
        </p:txBody>
      </p:sp>
      <p:pic>
        <p:nvPicPr>
          <p:cNvPr id="4" name="Obrázek 3"/>
          <p:cNvPicPr>
            <a:picLocks noChangeAspect="1"/>
          </p:cNvPicPr>
          <p:nvPr/>
        </p:nvPicPr>
        <p:blipFill>
          <a:blip r:embed="rId3"/>
          <a:stretch>
            <a:fillRect/>
          </a:stretch>
        </p:blipFill>
        <p:spPr>
          <a:xfrm>
            <a:off x="877824" y="1691640"/>
            <a:ext cx="9243183" cy="5783363"/>
          </a:xfrm>
          <a:prstGeom prst="rect">
            <a:avLst/>
          </a:prstGeom>
        </p:spPr>
      </p:pic>
    </p:spTree>
    <p:extLst>
      <p:ext uri="{BB962C8B-B14F-4D97-AF65-F5344CB8AC3E}">
        <p14:creationId xmlns:p14="http://schemas.microsoft.com/office/powerpoint/2010/main" val="132587732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dirty="0"/>
          </a:p>
        </p:txBody>
      </p:sp>
      <p:sp>
        <p:nvSpPr>
          <p:cNvPr id="3" name="Zástupný symbol pro obsah 2"/>
          <p:cNvSpPr>
            <a:spLocks noGrp="1"/>
          </p:cNvSpPr>
          <p:nvPr>
            <p:ph idx="1"/>
          </p:nvPr>
        </p:nvSpPr>
        <p:spPr/>
        <p:txBody>
          <a:bodyPr/>
          <a:lstStyle/>
          <a:p>
            <a:pPr marL="0" indent="0">
              <a:buNone/>
            </a:pPr>
            <a:endParaRPr lang="cs-CZ" dirty="0" smtClean="0"/>
          </a:p>
          <a:p>
            <a:pPr marL="0" indent="0">
              <a:buNone/>
            </a:pPr>
            <a:endParaRPr lang="cs-CZ" dirty="0"/>
          </a:p>
          <a:p>
            <a:pPr marL="0" indent="0">
              <a:buNone/>
            </a:pPr>
            <a:endParaRPr lang="cs-CZ" dirty="0" smtClean="0"/>
          </a:p>
          <a:p>
            <a:pPr marL="0" indent="0" algn="ctr">
              <a:buNone/>
            </a:pPr>
            <a:r>
              <a:rPr lang="cs-CZ" sz="4400" dirty="0" err="1" smtClean="0"/>
              <a:t>Thank</a:t>
            </a:r>
            <a:r>
              <a:rPr lang="cs-CZ" sz="4400" dirty="0" smtClean="0"/>
              <a:t> </a:t>
            </a:r>
            <a:r>
              <a:rPr lang="cs-CZ" sz="4400" dirty="0" err="1" smtClean="0"/>
              <a:t>you</a:t>
            </a:r>
            <a:r>
              <a:rPr lang="cs-CZ" sz="4400" dirty="0" smtClean="0"/>
              <a:t> </a:t>
            </a:r>
            <a:r>
              <a:rPr lang="cs-CZ" sz="4400" dirty="0" err="1" smtClean="0"/>
              <a:t>for</a:t>
            </a:r>
            <a:r>
              <a:rPr lang="cs-CZ" sz="4400" dirty="0" smtClean="0"/>
              <a:t> </a:t>
            </a:r>
          </a:p>
          <a:p>
            <a:pPr marL="0" indent="0" algn="ctr">
              <a:buNone/>
            </a:pPr>
            <a:r>
              <a:rPr lang="cs-CZ" sz="4400" dirty="0" err="1" smtClean="0"/>
              <a:t>the</a:t>
            </a:r>
            <a:r>
              <a:rPr lang="cs-CZ" sz="4400" dirty="0" smtClean="0"/>
              <a:t> </a:t>
            </a:r>
            <a:r>
              <a:rPr lang="cs-CZ" sz="4400" dirty="0" err="1" smtClean="0"/>
              <a:t>attenttion</a:t>
            </a:r>
            <a:r>
              <a:rPr lang="cs-CZ" sz="4400" dirty="0" smtClean="0"/>
              <a:t>!!!</a:t>
            </a:r>
            <a:endParaRPr lang="cs-CZ" sz="4400" dirty="0"/>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14</a:t>
            </a:fld>
            <a:endParaRPr lang="cs-CZ"/>
          </a:p>
        </p:txBody>
      </p:sp>
    </p:spTree>
    <p:extLst>
      <p:ext uri="{BB962C8B-B14F-4D97-AF65-F5344CB8AC3E}">
        <p14:creationId xmlns:p14="http://schemas.microsoft.com/office/powerpoint/2010/main" val="306519203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smtClean="0"/>
              <a:t>Learning</a:t>
            </a:r>
            <a:r>
              <a:rPr lang="cs-CZ" dirty="0" smtClean="0"/>
              <a:t> </a:t>
            </a:r>
            <a:r>
              <a:rPr lang="cs-CZ" smtClean="0"/>
              <a:t>outcomes</a:t>
            </a:r>
            <a:endParaRPr lang="cs-CZ" dirty="0"/>
          </a:p>
        </p:txBody>
      </p:sp>
      <p:sp>
        <p:nvSpPr>
          <p:cNvPr id="3" name="Zástupný symbol pro obsah 2"/>
          <p:cNvSpPr>
            <a:spLocks noGrp="1"/>
          </p:cNvSpPr>
          <p:nvPr>
            <p:ph idx="1"/>
          </p:nvPr>
        </p:nvSpPr>
        <p:spPr/>
        <p:txBody>
          <a:bodyPr/>
          <a:lstStyle/>
          <a:p>
            <a:pPr lvl="0"/>
            <a:r>
              <a:rPr lang="cs-CZ" dirty="0" err="1"/>
              <a:t>you</a:t>
            </a:r>
            <a:r>
              <a:rPr lang="cs-CZ" dirty="0"/>
              <a:t> </a:t>
            </a:r>
            <a:r>
              <a:rPr lang="cs-CZ" dirty="0" err="1"/>
              <a:t>will</a:t>
            </a:r>
            <a:r>
              <a:rPr lang="cs-CZ" dirty="0"/>
              <a:t> </a:t>
            </a:r>
            <a:r>
              <a:rPr lang="cs-CZ" dirty="0" err="1"/>
              <a:t>know</a:t>
            </a:r>
            <a:r>
              <a:rPr lang="cs-CZ" dirty="0"/>
              <a:t> </a:t>
            </a:r>
            <a:r>
              <a:rPr lang="cs-CZ" dirty="0" err="1"/>
              <a:t>the</a:t>
            </a:r>
            <a:r>
              <a:rPr lang="cs-CZ" dirty="0"/>
              <a:t> 2 most </a:t>
            </a:r>
            <a:r>
              <a:rPr lang="cs-CZ" dirty="0" err="1"/>
              <a:t>utilized</a:t>
            </a:r>
            <a:r>
              <a:rPr lang="cs-CZ" dirty="0"/>
              <a:t> </a:t>
            </a:r>
            <a:r>
              <a:rPr lang="cs-CZ" dirty="0" err="1"/>
              <a:t>models</a:t>
            </a:r>
            <a:r>
              <a:rPr lang="cs-CZ" dirty="0"/>
              <a:t> </a:t>
            </a:r>
            <a:r>
              <a:rPr lang="cs-CZ" dirty="0" err="1"/>
              <a:t>of</a:t>
            </a:r>
            <a:r>
              <a:rPr lang="cs-CZ" dirty="0"/>
              <a:t> </a:t>
            </a:r>
            <a:r>
              <a:rPr lang="cs-CZ" dirty="0" err="1"/>
              <a:t>the</a:t>
            </a:r>
            <a:r>
              <a:rPr lang="cs-CZ" dirty="0"/>
              <a:t> </a:t>
            </a:r>
            <a:r>
              <a:rPr lang="cs-CZ" dirty="0" err="1"/>
              <a:t>change</a:t>
            </a:r>
            <a:r>
              <a:rPr lang="cs-CZ" dirty="0"/>
              <a:t>,</a:t>
            </a:r>
          </a:p>
          <a:p>
            <a:pPr lvl="0"/>
            <a:r>
              <a:rPr lang="cs-CZ" dirty="0" err="1"/>
              <a:t>you</a:t>
            </a:r>
            <a:r>
              <a:rPr lang="cs-CZ" dirty="0"/>
              <a:t> </a:t>
            </a:r>
            <a:r>
              <a:rPr lang="cs-CZ" dirty="0" err="1"/>
              <a:t>will</a:t>
            </a:r>
            <a:r>
              <a:rPr lang="cs-CZ" dirty="0"/>
              <a:t> </a:t>
            </a:r>
            <a:r>
              <a:rPr lang="cs-CZ" dirty="0" err="1"/>
              <a:t>learn</a:t>
            </a:r>
            <a:r>
              <a:rPr lang="cs-CZ" dirty="0"/>
              <a:t>, </a:t>
            </a:r>
            <a:r>
              <a:rPr lang="cs-CZ" dirty="0" err="1"/>
              <a:t>what</a:t>
            </a:r>
            <a:r>
              <a:rPr lang="cs-CZ" dirty="0"/>
              <a:t> </a:t>
            </a:r>
            <a:r>
              <a:rPr lang="cs-CZ" dirty="0" err="1"/>
              <a:t>is</a:t>
            </a:r>
            <a:r>
              <a:rPr lang="cs-CZ" dirty="0"/>
              <a:t> </a:t>
            </a:r>
            <a:r>
              <a:rPr lang="cs-CZ" dirty="0" err="1"/>
              <a:t>necessary</a:t>
            </a:r>
            <a:r>
              <a:rPr lang="cs-CZ" dirty="0"/>
              <a:t> to do in </a:t>
            </a:r>
            <a:r>
              <a:rPr lang="cs-CZ" dirty="0" err="1"/>
              <a:t>the</a:t>
            </a:r>
            <a:r>
              <a:rPr lang="cs-CZ" dirty="0"/>
              <a:t> </a:t>
            </a:r>
            <a:r>
              <a:rPr lang="cs-CZ" dirty="0" err="1"/>
              <a:t>phases</a:t>
            </a:r>
            <a:r>
              <a:rPr lang="cs-CZ" dirty="0"/>
              <a:t> </a:t>
            </a:r>
            <a:r>
              <a:rPr lang="cs-CZ" dirty="0" err="1"/>
              <a:t>of</a:t>
            </a:r>
            <a:r>
              <a:rPr lang="cs-CZ" dirty="0"/>
              <a:t> </a:t>
            </a:r>
            <a:r>
              <a:rPr lang="cs-CZ" dirty="0" err="1"/>
              <a:t>unfreezing</a:t>
            </a:r>
            <a:r>
              <a:rPr lang="cs-CZ" dirty="0"/>
              <a:t>, </a:t>
            </a:r>
            <a:r>
              <a:rPr lang="cs-CZ" dirty="0" err="1"/>
              <a:t>moving</a:t>
            </a:r>
            <a:r>
              <a:rPr lang="cs-CZ" dirty="0"/>
              <a:t> and </a:t>
            </a:r>
            <a:r>
              <a:rPr lang="cs-CZ" dirty="0" err="1"/>
              <a:t>refreezing</a:t>
            </a:r>
            <a:r>
              <a:rPr lang="cs-CZ" dirty="0"/>
              <a:t> </a:t>
            </a:r>
            <a:r>
              <a:rPr lang="cs-CZ" dirty="0" err="1"/>
              <a:t>of</a:t>
            </a:r>
            <a:r>
              <a:rPr lang="cs-CZ" dirty="0"/>
              <a:t> </a:t>
            </a:r>
            <a:r>
              <a:rPr lang="cs-CZ" dirty="0" err="1"/>
              <a:t>the</a:t>
            </a:r>
            <a:r>
              <a:rPr lang="cs-CZ" dirty="0"/>
              <a:t> </a:t>
            </a:r>
            <a:r>
              <a:rPr lang="cs-CZ" dirty="0" err="1"/>
              <a:t>change</a:t>
            </a:r>
            <a:r>
              <a:rPr lang="cs-CZ" dirty="0"/>
              <a:t>,</a:t>
            </a:r>
          </a:p>
          <a:p>
            <a:pPr lvl="0"/>
            <a:r>
              <a:rPr lang="cs-CZ" dirty="0" err="1"/>
              <a:t>you</a:t>
            </a:r>
            <a:r>
              <a:rPr lang="cs-CZ" dirty="0"/>
              <a:t> </a:t>
            </a:r>
            <a:r>
              <a:rPr lang="cs-CZ" dirty="0" err="1"/>
              <a:t>will</a:t>
            </a:r>
            <a:r>
              <a:rPr lang="cs-CZ" dirty="0"/>
              <a:t> </a:t>
            </a:r>
            <a:r>
              <a:rPr lang="cs-CZ" dirty="0" err="1"/>
              <a:t>understand</a:t>
            </a:r>
            <a:r>
              <a:rPr lang="cs-CZ" dirty="0"/>
              <a:t> </a:t>
            </a:r>
            <a:r>
              <a:rPr lang="cs-CZ" dirty="0" err="1"/>
              <a:t>the</a:t>
            </a:r>
            <a:r>
              <a:rPr lang="cs-CZ" dirty="0"/>
              <a:t> </a:t>
            </a:r>
            <a:r>
              <a:rPr lang="cs-CZ" dirty="0" err="1"/>
              <a:t>terms</a:t>
            </a:r>
            <a:r>
              <a:rPr lang="cs-CZ" dirty="0"/>
              <a:t> – vision and team,</a:t>
            </a:r>
          </a:p>
          <a:p>
            <a:pPr lvl="0"/>
            <a:r>
              <a:rPr lang="cs-CZ" dirty="0" err="1"/>
              <a:t>you</a:t>
            </a:r>
            <a:r>
              <a:rPr lang="cs-CZ" dirty="0"/>
              <a:t> </a:t>
            </a:r>
            <a:r>
              <a:rPr lang="cs-CZ" dirty="0" err="1"/>
              <a:t>will</a:t>
            </a:r>
            <a:r>
              <a:rPr lang="cs-CZ" dirty="0"/>
              <a:t> </a:t>
            </a:r>
            <a:r>
              <a:rPr lang="cs-CZ" dirty="0" err="1"/>
              <a:t>learn</a:t>
            </a:r>
            <a:r>
              <a:rPr lang="cs-CZ" dirty="0"/>
              <a:t> </a:t>
            </a:r>
            <a:r>
              <a:rPr lang="cs-CZ" dirty="0" err="1"/>
              <a:t>how</a:t>
            </a:r>
            <a:r>
              <a:rPr lang="cs-CZ" dirty="0"/>
              <a:t> to </a:t>
            </a:r>
            <a:r>
              <a:rPr lang="cs-CZ" dirty="0" err="1"/>
              <a:t>right</a:t>
            </a:r>
            <a:r>
              <a:rPr lang="cs-CZ" dirty="0"/>
              <a:t> </a:t>
            </a:r>
            <a:r>
              <a:rPr lang="cs-CZ" dirty="0" err="1"/>
              <a:t>realize</a:t>
            </a:r>
            <a:r>
              <a:rPr lang="cs-CZ" dirty="0"/>
              <a:t>  </a:t>
            </a:r>
            <a:r>
              <a:rPr lang="cs-CZ" dirty="0" err="1"/>
              <a:t>the</a:t>
            </a:r>
            <a:r>
              <a:rPr lang="cs-CZ" dirty="0"/>
              <a:t> </a:t>
            </a:r>
            <a:r>
              <a:rPr lang="cs-CZ" dirty="0" err="1"/>
              <a:t>process</a:t>
            </a:r>
            <a:r>
              <a:rPr lang="cs-CZ" dirty="0"/>
              <a:t> </a:t>
            </a:r>
            <a:r>
              <a:rPr lang="cs-CZ" dirty="0" err="1"/>
              <a:t>of</a:t>
            </a:r>
            <a:r>
              <a:rPr lang="cs-CZ" dirty="0"/>
              <a:t> </a:t>
            </a:r>
            <a:r>
              <a:rPr lang="cs-CZ" dirty="0" err="1"/>
              <a:t>the</a:t>
            </a:r>
            <a:r>
              <a:rPr lang="cs-CZ" dirty="0"/>
              <a:t> </a:t>
            </a:r>
            <a:r>
              <a:rPr lang="cs-CZ" dirty="0" err="1"/>
              <a:t>change</a:t>
            </a:r>
            <a:r>
              <a:rPr lang="cs-CZ" dirty="0"/>
              <a:t> in </a:t>
            </a:r>
            <a:r>
              <a:rPr lang="cs-CZ" dirty="0" err="1"/>
              <a:t>the</a:t>
            </a:r>
            <a:r>
              <a:rPr lang="cs-CZ" dirty="0"/>
              <a:t> </a:t>
            </a:r>
            <a:r>
              <a:rPr lang="cs-CZ" dirty="0" err="1"/>
              <a:t>frame</a:t>
            </a:r>
            <a:r>
              <a:rPr lang="cs-CZ" dirty="0"/>
              <a:t> </a:t>
            </a:r>
            <a:r>
              <a:rPr lang="cs-CZ" dirty="0" err="1"/>
              <a:t>of</a:t>
            </a:r>
            <a:r>
              <a:rPr lang="cs-CZ" dirty="0"/>
              <a:t> </a:t>
            </a:r>
            <a:r>
              <a:rPr lang="cs-CZ" dirty="0" err="1"/>
              <a:t>the</a:t>
            </a:r>
            <a:r>
              <a:rPr lang="cs-CZ" dirty="0"/>
              <a:t> </a:t>
            </a:r>
            <a:r>
              <a:rPr lang="cs-CZ" dirty="0" err="1"/>
              <a:t>separated</a:t>
            </a:r>
            <a:r>
              <a:rPr lang="cs-CZ" dirty="0"/>
              <a:t> </a:t>
            </a:r>
            <a:r>
              <a:rPr lang="cs-CZ" dirty="0" err="1"/>
              <a:t>steps</a:t>
            </a:r>
            <a:r>
              <a:rPr lang="cs-CZ" dirty="0"/>
              <a:t> </a:t>
            </a:r>
            <a:r>
              <a:rPr lang="cs-CZ" dirty="0" err="1"/>
              <a:t>of</a:t>
            </a:r>
            <a:r>
              <a:rPr lang="cs-CZ" dirty="0"/>
              <a:t> </a:t>
            </a:r>
            <a:r>
              <a:rPr lang="cs-CZ" dirty="0" err="1"/>
              <a:t>the</a:t>
            </a:r>
            <a:r>
              <a:rPr lang="cs-CZ" dirty="0"/>
              <a:t> </a:t>
            </a:r>
            <a:r>
              <a:rPr lang="cs-CZ" dirty="0" err="1"/>
              <a:t>models</a:t>
            </a:r>
            <a:r>
              <a:rPr lang="cs-CZ" dirty="0"/>
              <a:t>.</a:t>
            </a:r>
          </a:p>
          <a:p>
            <a:endParaRPr lang="cs-CZ" dirty="0"/>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2</a:t>
            </a:fld>
            <a:endParaRPr lang="cs-CZ"/>
          </a:p>
        </p:txBody>
      </p:sp>
    </p:spTree>
    <p:extLst>
      <p:ext uri="{BB962C8B-B14F-4D97-AF65-F5344CB8AC3E}">
        <p14:creationId xmlns:p14="http://schemas.microsoft.com/office/powerpoint/2010/main" val="3042831798"/>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smtClean="0"/>
              <a:t>Introduction</a:t>
            </a:r>
            <a:endParaRPr lang="cs-CZ" dirty="0"/>
          </a:p>
        </p:txBody>
      </p:sp>
      <p:sp>
        <p:nvSpPr>
          <p:cNvPr id="3" name="Zástupný symbol pro obsah 2"/>
          <p:cNvSpPr>
            <a:spLocks noGrp="1"/>
          </p:cNvSpPr>
          <p:nvPr>
            <p:ph idx="1"/>
          </p:nvPr>
        </p:nvSpPr>
        <p:spPr/>
        <p:txBody>
          <a:bodyPr/>
          <a:lstStyle/>
          <a:p>
            <a:r>
              <a:rPr lang="cs-CZ" dirty="0" smtClean="0"/>
              <a:t>Model </a:t>
            </a:r>
            <a:r>
              <a:rPr lang="cs-CZ" dirty="0" err="1"/>
              <a:t>represents</a:t>
            </a:r>
            <a:r>
              <a:rPr lang="cs-CZ" dirty="0"/>
              <a:t> </a:t>
            </a:r>
            <a:r>
              <a:rPr lang="cs-CZ" dirty="0" err="1"/>
              <a:t>the</a:t>
            </a:r>
            <a:r>
              <a:rPr lang="cs-CZ" dirty="0"/>
              <a:t> </a:t>
            </a:r>
            <a:r>
              <a:rPr lang="cs-CZ" dirty="0" err="1"/>
              <a:t>events</a:t>
            </a:r>
            <a:r>
              <a:rPr lang="cs-CZ" dirty="0"/>
              <a:t> and </a:t>
            </a:r>
            <a:r>
              <a:rPr lang="cs-CZ" dirty="0" err="1"/>
              <a:t>processes</a:t>
            </a:r>
            <a:r>
              <a:rPr lang="cs-CZ" dirty="0"/>
              <a:t> </a:t>
            </a:r>
            <a:r>
              <a:rPr lang="cs-CZ" dirty="0" err="1"/>
              <a:t>of</a:t>
            </a:r>
            <a:r>
              <a:rPr lang="cs-CZ" dirty="0"/>
              <a:t> </a:t>
            </a:r>
            <a:r>
              <a:rPr lang="cs-CZ" dirty="0" err="1"/>
              <a:t>the</a:t>
            </a:r>
            <a:r>
              <a:rPr lang="cs-CZ" dirty="0"/>
              <a:t> </a:t>
            </a:r>
            <a:r>
              <a:rPr lang="cs-CZ" dirty="0" err="1"/>
              <a:t>real</a:t>
            </a:r>
            <a:r>
              <a:rPr lang="cs-CZ" dirty="0"/>
              <a:t> </a:t>
            </a:r>
            <a:r>
              <a:rPr lang="cs-CZ" dirty="0" err="1"/>
              <a:t>world</a:t>
            </a:r>
            <a:r>
              <a:rPr lang="cs-CZ" dirty="0"/>
              <a:t> </a:t>
            </a:r>
            <a:r>
              <a:rPr lang="cs-CZ" dirty="0" err="1"/>
              <a:t>of</a:t>
            </a:r>
            <a:r>
              <a:rPr lang="cs-CZ" dirty="0"/>
              <a:t> </a:t>
            </a:r>
            <a:r>
              <a:rPr lang="cs-CZ" dirty="0" err="1"/>
              <a:t>the</a:t>
            </a:r>
            <a:r>
              <a:rPr lang="cs-CZ" dirty="0"/>
              <a:t> </a:t>
            </a:r>
            <a:r>
              <a:rPr lang="cs-CZ" dirty="0" err="1"/>
              <a:t>organization</a:t>
            </a:r>
            <a:r>
              <a:rPr lang="cs-CZ" dirty="0"/>
              <a:t> </a:t>
            </a:r>
            <a:endParaRPr lang="cs-CZ" dirty="0" smtClean="0"/>
          </a:p>
          <a:p>
            <a:r>
              <a:rPr lang="cs-CZ" dirty="0" err="1" smtClean="0"/>
              <a:t>We</a:t>
            </a:r>
            <a:r>
              <a:rPr lang="cs-CZ" dirty="0" smtClean="0"/>
              <a:t> </a:t>
            </a:r>
            <a:r>
              <a:rPr lang="cs-CZ" dirty="0" err="1" smtClean="0"/>
              <a:t>can</a:t>
            </a:r>
            <a:r>
              <a:rPr lang="cs-CZ" dirty="0" smtClean="0"/>
              <a:t> </a:t>
            </a:r>
            <a:r>
              <a:rPr lang="cs-CZ" dirty="0" err="1" smtClean="0"/>
              <a:t>simplify</a:t>
            </a:r>
            <a:r>
              <a:rPr lang="cs-CZ" dirty="0" smtClean="0"/>
              <a:t> </a:t>
            </a:r>
            <a:r>
              <a:rPr lang="cs-CZ" dirty="0"/>
              <a:t>and </a:t>
            </a:r>
            <a:r>
              <a:rPr lang="cs-CZ" dirty="0" err="1"/>
              <a:t>describe</a:t>
            </a:r>
            <a:r>
              <a:rPr lang="cs-CZ" dirty="0"/>
              <a:t> in a </a:t>
            </a:r>
            <a:r>
              <a:rPr lang="cs-CZ" dirty="0" err="1"/>
              <a:t>graphical</a:t>
            </a:r>
            <a:r>
              <a:rPr lang="cs-CZ" dirty="0"/>
              <a:t> </a:t>
            </a:r>
            <a:r>
              <a:rPr lang="cs-CZ" dirty="0" err="1"/>
              <a:t>way</a:t>
            </a:r>
            <a:r>
              <a:rPr lang="cs-CZ" dirty="0"/>
              <a:t> </a:t>
            </a:r>
            <a:r>
              <a:rPr lang="cs-CZ" dirty="0" err="1"/>
              <a:t>the</a:t>
            </a:r>
            <a:r>
              <a:rPr lang="cs-CZ" dirty="0"/>
              <a:t> </a:t>
            </a:r>
            <a:r>
              <a:rPr lang="cs-CZ" dirty="0" err="1"/>
              <a:t>processes</a:t>
            </a:r>
            <a:r>
              <a:rPr lang="cs-CZ" dirty="0"/>
              <a:t> </a:t>
            </a:r>
            <a:r>
              <a:rPr lang="cs-CZ" dirty="0" err="1"/>
              <a:t>realizing</a:t>
            </a:r>
            <a:r>
              <a:rPr lang="cs-CZ" dirty="0"/>
              <a:t> in </a:t>
            </a:r>
            <a:r>
              <a:rPr lang="cs-CZ" dirty="0" err="1"/>
              <a:t>the</a:t>
            </a:r>
            <a:r>
              <a:rPr lang="cs-CZ" dirty="0"/>
              <a:t> </a:t>
            </a:r>
            <a:r>
              <a:rPr lang="cs-CZ" dirty="0" err="1"/>
              <a:t>organization</a:t>
            </a:r>
            <a:r>
              <a:rPr lang="cs-CZ" dirty="0"/>
              <a:t> and </a:t>
            </a:r>
            <a:r>
              <a:rPr lang="cs-CZ" dirty="0" err="1"/>
              <a:t>its</a:t>
            </a:r>
            <a:r>
              <a:rPr lang="cs-CZ" dirty="0"/>
              <a:t> </a:t>
            </a:r>
            <a:r>
              <a:rPr lang="cs-CZ" dirty="0" err="1"/>
              <a:t>environment</a:t>
            </a:r>
            <a:r>
              <a:rPr lang="cs-CZ" dirty="0"/>
              <a:t>.</a:t>
            </a:r>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3</a:t>
            </a:fld>
            <a:endParaRPr lang="cs-CZ"/>
          </a:p>
        </p:txBody>
      </p:sp>
      <p:pic>
        <p:nvPicPr>
          <p:cNvPr id="4" name="Obrázek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93002" y="4467289"/>
            <a:ext cx="5500398" cy="3093974"/>
          </a:xfrm>
          <a:prstGeom prst="rect">
            <a:avLst/>
          </a:prstGeom>
        </p:spPr>
      </p:pic>
    </p:spTree>
    <p:extLst>
      <p:ext uri="{BB962C8B-B14F-4D97-AF65-F5344CB8AC3E}">
        <p14:creationId xmlns:p14="http://schemas.microsoft.com/office/powerpoint/2010/main" val="86557714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a:t>Lewin’s</a:t>
            </a:r>
            <a:r>
              <a:rPr lang="cs-CZ" dirty="0"/>
              <a:t> 3-stage model </a:t>
            </a:r>
          </a:p>
        </p:txBody>
      </p:sp>
      <p:sp>
        <p:nvSpPr>
          <p:cNvPr id="3" name="Zástupný symbol pro obsah 2"/>
          <p:cNvSpPr>
            <a:spLocks noGrp="1"/>
          </p:cNvSpPr>
          <p:nvPr>
            <p:ph idx="1"/>
          </p:nvPr>
        </p:nvSpPr>
        <p:spPr/>
        <p:txBody>
          <a:bodyPr/>
          <a:lstStyle/>
          <a:p>
            <a:endParaRPr lang="cs-CZ" dirty="0"/>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4</a:t>
            </a:fld>
            <a:endParaRPr lang="cs-CZ"/>
          </a:p>
        </p:txBody>
      </p:sp>
      <p:pic>
        <p:nvPicPr>
          <p:cNvPr id="6" name="Obrázek 5"/>
          <p:cNvPicPr/>
          <p:nvPr/>
        </p:nvPicPr>
        <p:blipFill>
          <a:blip r:embed="rId3">
            <a:extLst>
              <a:ext uri="{28A0092B-C50C-407E-A947-70E740481C1C}">
                <a14:useLocalDpi xmlns:a14="http://schemas.microsoft.com/office/drawing/2010/main" val="0"/>
              </a:ext>
            </a:extLst>
          </a:blip>
          <a:srcRect/>
          <a:stretch>
            <a:fillRect/>
          </a:stretch>
        </p:blipFill>
        <p:spPr bwMode="auto">
          <a:xfrm>
            <a:off x="534987" y="1353313"/>
            <a:ext cx="9623425" cy="5401500"/>
          </a:xfrm>
          <a:prstGeom prst="rect">
            <a:avLst/>
          </a:prstGeom>
          <a:noFill/>
          <a:ln>
            <a:noFill/>
          </a:ln>
        </p:spPr>
      </p:pic>
    </p:spTree>
    <p:extLst>
      <p:ext uri="{BB962C8B-B14F-4D97-AF65-F5344CB8AC3E}">
        <p14:creationId xmlns:p14="http://schemas.microsoft.com/office/powerpoint/2010/main" val="382339214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a:t>Lewin’s</a:t>
            </a:r>
            <a:r>
              <a:rPr lang="cs-CZ" dirty="0"/>
              <a:t> 3-stage model </a:t>
            </a:r>
          </a:p>
        </p:txBody>
      </p:sp>
      <p:sp>
        <p:nvSpPr>
          <p:cNvPr id="3" name="Zástupný symbol pro obsah 2"/>
          <p:cNvSpPr>
            <a:spLocks noGrp="1"/>
          </p:cNvSpPr>
          <p:nvPr>
            <p:ph idx="1"/>
          </p:nvPr>
        </p:nvSpPr>
        <p:spPr/>
        <p:txBody>
          <a:bodyPr/>
          <a:lstStyle/>
          <a:p>
            <a:r>
              <a:rPr lang="cs-CZ" b="1" dirty="0" smtClean="0"/>
              <a:t>U</a:t>
            </a:r>
            <a:r>
              <a:rPr lang="en-US" b="1" dirty="0" err="1" smtClean="0"/>
              <a:t>nfreezing</a:t>
            </a:r>
            <a:r>
              <a:rPr lang="cs-CZ" dirty="0" smtClean="0"/>
              <a:t> -</a:t>
            </a:r>
            <a:r>
              <a:rPr lang="en-US" dirty="0" smtClean="0"/>
              <a:t> </a:t>
            </a:r>
            <a:r>
              <a:rPr lang="cs-CZ" dirty="0" smtClean="0"/>
              <a:t>o</a:t>
            </a:r>
            <a:r>
              <a:rPr lang="en-US" dirty="0" err="1" smtClean="0"/>
              <a:t>ld</a:t>
            </a:r>
            <a:r>
              <a:rPr lang="en-US" dirty="0" smtClean="0"/>
              <a:t> </a:t>
            </a:r>
            <a:r>
              <a:rPr lang="en-US" dirty="0"/>
              <a:t>behaviors, ways of thinking, processes, people and organizational structures must all be carefully examined to show employees how necessary a change is for the organization to create or maintain a competitive advantage in the marketplace.</a:t>
            </a:r>
            <a:endParaRPr lang="cs-CZ" dirty="0"/>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5</a:t>
            </a:fld>
            <a:endParaRPr lang="cs-CZ"/>
          </a:p>
        </p:txBody>
      </p:sp>
      <p:pic>
        <p:nvPicPr>
          <p:cNvPr id="4" name="Obrázek 3"/>
          <p:cNvPicPr>
            <a:picLocks noChangeAspect="1"/>
          </p:cNvPicPr>
          <p:nvPr/>
        </p:nvPicPr>
        <p:blipFill>
          <a:blip r:embed="rId3"/>
          <a:stretch>
            <a:fillRect/>
          </a:stretch>
        </p:blipFill>
        <p:spPr>
          <a:xfrm>
            <a:off x="1257046" y="5915564"/>
            <a:ext cx="8343900" cy="1381125"/>
          </a:xfrm>
          <a:prstGeom prst="rect">
            <a:avLst/>
          </a:prstGeom>
        </p:spPr>
      </p:pic>
    </p:spTree>
    <p:extLst>
      <p:ext uri="{BB962C8B-B14F-4D97-AF65-F5344CB8AC3E}">
        <p14:creationId xmlns:p14="http://schemas.microsoft.com/office/powerpoint/2010/main" val="405826234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a:t>Lewin’s</a:t>
            </a:r>
            <a:r>
              <a:rPr lang="cs-CZ" dirty="0"/>
              <a:t> 3-stage model </a:t>
            </a:r>
          </a:p>
        </p:txBody>
      </p:sp>
      <p:sp>
        <p:nvSpPr>
          <p:cNvPr id="3" name="Zástupný symbol pro obsah 2"/>
          <p:cNvSpPr>
            <a:spLocks noGrp="1"/>
          </p:cNvSpPr>
          <p:nvPr>
            <p:ph idx="1"/>
          </p:nvPr>
        </p:nvSpPr>
        <p:spPr/>
        <p:txBody>
          <a:bodyPr/>
          <a:lstStyle/>
          <a:p>
            <a:r>
              <a:rPr lang="cs-CZ" dirty="0" err="1" smtClean="0"/>
              <a:t>Changing</a:t>
            </a:r>
            <a:r>
              <a:rPr lang="cs-CZ" dirty="0" smtClean="0"/>
              <a:t> - </a:t>
            </a:r>
            <a:r>
              <a:rPr lang="en-US" dirty="0" smtClean="0"/>
              <a:t>implementation </a:t>
            </a:r>
            <a:r>
              <a:rPr lang="en-US" dirty="0" smtClean="0"/>
              <a:t>change</a:t>
            </a:r>
            <a:r>
              <a:rPr lang="en-US" dirty="0"/>
              <a:t>. </a:t>
            </a:r>
            <a:r>
              <a:rPr lang="cs-CZ" dirty="0" smtClean="0"/>
              <a:t>Most </a:t>
            </a:r>
            <a:r>
              <a:rPr lang="en-US" dirty="0" smtClean="0"/>
              <a:t>people </a:t>
            </a:r>
            <a:r>
              <a:rPr lang="en-US" dirty="0"/>
              <a:t>struggle with the new reality. It is a time marked with uncertainty and fear, making it the hardest step to overcome. During the changing step people begin to learn the new behaviors, processes and ways of thinking. </a:t>
            </a:r>
            <a:endParaRPr lang="cs-CZ" dirty="0"/>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6</a:t>
            </a:fld>
            <a:endParaRPr lang="cs-CZ"/>
          </a:p>
        </p:txBody>
      </p:sp>
      <p:pic>
        <p:nvPicPr>
          <p:cNvPr id="4" name="Obrázek 3"/>
          <p:cNvPicPr>
            <a:picLocks noChangeAspect="1"/>
          </p:cNvPicPr>
          <p:nvPr/>
        </p:nvPicPr>
        <p:blipFill>
          <a:blip r:embed="rId3"/>
          <a:stretch>
            <a:fillRect/>
          </a:stretch>
        </p:blipFill>
        <p:spPr>
          <a:xfrm>
            <a:off x="1110742" y="5408613"/>
            <a:ext cx="8343900" cy="2152650"/>
          </a:xfrm>
          <a:prstGeom prst="rect">
            <a:avLst/>
          </a:prstGeom>
        </p:spPr>
      </p:pic>
    </p:spTree>
    <p:extLst>
      <p:ext uri="{BB962C8B-B14F-4D97-AF65-F5344CB8AC3E}">
        <p14:creationId xmlns:p14="http://schemas.microsoft.com/office/powerpoint/2010/main" val="201666506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a:t>Lewin’s</a:t>
            </a:r>
            <a:r>
              <a:rPr lang="cs-CZ" dirty="0"/>
              <a:t> 3-stage model </a:t>
            </a:r>
          </a:p>
        </p:txBody>
      </p:sp>
      <p:sp>
        <p:nvSpPr>
          <p:cNvPr id="3" name="Zástupný symbol pro obsah 2"/>
          <p:cNvSpPr>
            <a:spLocks noGrp="1"/>
          </p:cNvSpPr>
          <p:nvPr>
            <p:ph idx="1"/>
          </p:nvPr>
        </p:nvSpPr>
        <p:spPr/>
        <p:txBody>
          <a:bodyPr/>
          <a:lstStyle/>
          <a:p>
            <a:r>
              <a:rPr lang="cs-CZ" b="1" dirty="0" smtClean="0"/>
              <a:t>R</a:t>
            </a:r>
            <a:r>
              <a:rPr lang="en-US" b="1" dirty="0" err="1" smtClean="0"/>
              <a:t>efreezing</a:t>
            </a:r>
            <a:r>
              <a:rPr lang="en-US" dirty="0" smtClean="0"/>
              <a:t> </a:t>
            </a:r>
            <a:r>
              <a:rPr lang="cs-CZ" dirty="0" smtClean="0"/>
              <a:t>- </a:t>
            </a:r>
            <a:r>
              <a:rPr lang="en-US" dirty="0" smtClean="0"/>
              <a:t>symbolize </a:t>
            </a:r>
            <a:r>
              <a:rPr lang="en-US" dirty="0"/>
              <a:t>the act of reinforcing, stabilizing and solidifying the new state after the change. The changes made to organizational processes, goals, structure, offerings or people are accepted and refrozen as the new norm or status quo.</a:t>
            </a:r>
            <a:endParaRPr lang="cs-CZ" dirty="0"/>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7</a:t>
            </a:fld>
            <a:endParaRPr lang="cs-CZ"/>
          </a:p>
        </p:txBody>
      </p:sp>
      <p:pic>
        <p:nvPicPr>
          <p:cNvPr id="4" name="Obrázek 3"/>
          <p:cNvPicPr>
            <a:picLocks noChangeAspect="1"/>
          </p:cNvPicPr>
          <p:nvPr/>
        </p:nvPicPr>
        <p:blipFill>
          <a:blip r:embed="rId3"/>
          <a:stretch>
            <a:fillRect/>
          </a:stretch>
        </p:blipFill>
        <p:spPr>
          <a:xfrm>
            <a:off x="1008062" y="5962650"/>
            <a:ext cx="8220075" cy="1447800"/>
          </a:xfrm>
          <a:prstGeom prst="rect">
            <a:avLst/>
          </a:prstGeom>
        </p:spPr>
      </p:pic>
    </p:spTree>
    <p:extLst>
      <p:ext uri="{BB962C8B-B14F-4D97-AF65-F5344CB8AC3E}">
        <p14:creationId xmlns:p14="http://schemas.microsoft.com/office/powerpoint/2010/main" val="358305195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a:t>Kotter’s</a:t>
            </a:r>
            <a:r>
              <a:rPr lang="cs-CZ" dirty="0"/>
              <a:t> </a:t>
            </a:r>
            <a:r>
              <a:rPr lang="cs-CZ" dirty="0" err="1"/>
              <a:t>eight</a:t>
            </a:r>
            <a:r>
              <a:rPr lang="cs-CZ" dirty="0"/>
              <a:t>-step </a:t>
            </a:r>
            <a:r>
              <a:rPr lang="cs-CZ" dirty="0" err="1"/>
              <a:t>change</a:t>
            </a:r>
            <a:r>
              <a:rPr lang="cs-CZ" dirty="0"/>
              <a:t> model</a:t>
            </a:r>
          </a:p>
        </p:txBody>
      </p:sp>
      <p:sp>
        <p:nvSpPr>
          <p:cNvPr id="3" name="Zástupný symbol pro obsah 2"/>
          <p:cNvSpPr>
            <a:spLocks noGrp="1"/>
          </p:cNvSpPr>
          <p:nvPr>
            <p:ph idx="1"/>
          </p:nvPr>
        </p:nvSpPr>
        <p:spPr/>
        <p:txBody>
          <a:bodyPr/>
          <a:lstStyle/>
          <a:p>
            <a:endParaRPr lang="cs-CZ" dirty="0"/>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8</a:t>
            </a:fld>
            <a:endParaRPr lang="cs-CZ"/>
          </a:p>
        </p:txBody>
      </p:sp>
      <p:pic>
        <p:nvPicPr>
          <p:cNvPr id="6" name="Obrázek 5"/>
          <p:cNvPicPr/>
          <p:nvPr/>
        </p:nvPicPr>
        <p:blipFill>
          <a:blip r:embed="rId3"/>
          <a:stretch>
            <a:fillRect/>
          </a:stretch>
        </p:blipFill>
        <p:spPr>
          <a:xfrm>
            <a:off x="3200401" y="1187532"/>
            <a:ext cx="3557016" cy="6130290"/>
          </a:xfrm>
          <a:prstGeom prst="rect">
            <a:avLst/>
          </a:prstGeom>
        </p:spPr>
      </p:pic>
    </p:spTree>
    <p:extLst>
      <p:ext uri="{BB962C8B-B14F-4D97-AF65-F5344CB8AC3E}">
        <p14:creationId xmlns:p14="http://schemas.microsoft.com/office/powerpoint/2010/main" val="4027153812"/>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a:t>Kotter’s</a:t>
            </a:r>
            <a:r>
              <a:rPr lang="cs-CZ" dirty="0"/>
              <a:t> </a:t>
            </a:r>
            <a:r>
              <a:rPr lang="cs-CZ" dirty="0" err="1"/>
              <a:t>eight</a:t>
            </a:r>
            <a:r>
              <a:rPr lang="cs-CZ" dirty="0"/>
              <a:t>-step </a:t>
            </a:r>
            <a:r>
              <a:rPr lang="cs-CZ" dirty="0" err="1"/>
              <a:t>change</a:t>
            </a:r>
            <a:r>
              <a:rPr lang="cs-CZ" dirty="0"/>
              <a:t> model</a:t>
            </a:r>
          </a:p>
        </p:txBody>
      </p:sp>
      <p:sp>
        <p:nvSpPr>
          <p:cNvPr id="3" name="Zástupný symbol pro obsah 2"/>
          <p:cNvSpPr>
            <a:spLocks noGrp="1"/>
          </p:cNvSpPr>
          <p:nvPr>
            <p:ph idx="1"/>
          </p:nvPr>
        </p:nvSpPr>
        <p:spPr/>
        <p:txBody>
          <a:bodyPr/>
          <a:lstStyle/>
          <a:p>
            <a:pPr marL="342900" lvl="2" indent="-342900"/>
            <a:r>
              <a:rPr lang="cs-CZ" sz="3200" dirty="0" err="1"/>
              <a:t>Creating</a:t>
            </a:r>
            <a:r>
              <a:rPr lang="cs-CZ" sz="3200" dirty="0"/>
              <a:t> a </a:t>
            </a:r>
            <a:r>
              <a:rPr lang="cs-CZ" sz="3200" dirty="0" err="1"/>
              <a:t>sense</a:t>
            </a:r>
            <a:r>
              <a:rPr lang="cs-CZ" sz="3200" dirty="0"/>
              <a:t> </a:t>
            </a:r>
            <a:r>
              <a:rPr lang="cs-CZ" sz="3200" dirty="0" err="1"/>
              <a:t>of</a:t>
            </a:r>
            <a:r>
              <a:rPr lang="cs-CZ" sz="3200" dirty="0"/>
              <a:t> </a:t>
            </a:r>
            <a:r>
              <a:rPr lang="cs-CZ" sz="3200" dirty="0" err="1" smtClean="0"/>
              <a:t>urgency</a:t>
            </a:r>
            <a:r>
              <a:rPr lang="cs-CZ" sz="3200" dirty="0" smtClean="0"/>
              <a:t> - </a:t>
            </a:r>
            <a:r>
              <a:rPr lang="cs-CZ" altLang="cs-CZ" sz="3200" dirty="0" smtClean="0"/>
              <a:t>e</a:t>
            </a:r>
            <a:r>
              <a:rPr lang="en-US" altLang="cs-CZ" sz="3200" dirty="0" err="1" smtClean="0"/>
              <a:t>xamining</a:t>
            </a:r>
            <a:r>
              <a:rPr lang="en-US" altLang="cs-CZ" sz="3200" dirty="0" smtClean="0"/>
              <a:t> </a:t>
            </a:r>
            <a:r>
              <a:rPr lang="en-US" altLang="cs-CZ" sz="3200" dirty="0"/>
              <a:t>the market and competitive </a:t>
            </a:r>
            <a:r>
              <a:rPr lang="en-US" altLang="cs-CZ" sz="3200" dirty="0" smtClean="0"/>
              <a:t>realities</a:t>
            </a:r>
            <a:r>
              <a:rPr lang="cs-CZ" altLang="cs-CZ" sz="3200" dirty="0" smtClean="0"/>
              <a:t>, i</a:t>
            </a:r>
            <a:r>
              <a:rPr lang="en-US" altLang="cs-CZ" sz="3200" dirty="0" err="1" smtClean="0"/>
              <a:t>dentifying</a:t>
            </a:r>
            <a:r>
              <a:rPr lang="en-US" altLang="cs-CZ" sz="3200" dirty="0" smtClean="0"/>
              <a:t> </a:t>
            </a:r>
            <a:r>
              <a:rPr lang="en-US" altLang="cs-CZ" sz="3200" dirty="0"/>
              <a:t>and discussing crises, potential crises, or major </a:t>
            </a:r>
            <a:r>
              <a:rPr lang="en-US" altLang="cs-CZ" sz="3200" dirty="0" smtClean="0"/>
              <a:t>opportunities</a:t>
            </a:r>
            <a:endParaRPr lang="cs-CZ" altLang="cs-CZ" sz="3200" dirty="0" smtClean="0"/>
          </a:p>
          <a:p>
            <a:r>
              <a:rPr lang="cs-CZ" dirty="0" err="1"/>
              <a:t>Creating</a:t>
            </a:r>
            <a:r>
              <a:rPr lang="cs-CZ" dirty="0"/>
              <a:t> a </a:t>
            </a:r>
            <a:r>
              <a:rPr lang="cs-CZ" dirty="0" err="1"/>
              <a:t>guiding</a:t>
            </a:r>
            <a:r>
              <a:rPr lang="cs-CZ" dirty="0"/>
              <a:t> </a:t>
            </a:r>
            <a:r>
              <a:rPr lang="cs-CZ" dirty="0" err="1" smtClean="0"/>
              <a:t>coalition</a:t>
            </a:r>
            <a:r>
              <a:rPr lang="cs-CZ" dirty="0" smtClean="0"/>
              <a:t> - p</a:t>
            </a:r>
            <a:r>
              <a:rPr lang="en-US" altLang="cs-CZ" dirty="0" err="1" smtClean="0"/>
              <a:t>utting</a:t>
            </a:r>
            <a:r>
              <a:rPr lang="en-US" altLang="cs-CZ" dirty="0" smtClean="0"/>
              <a:t> </a:t>
            </a:r>
            <a:r>
              <a:rPr lang="en-US" altLang="cs-CZ" dirty="0"/>
              <a:t>together a group with enough power to lead the </a:t>
            </a:r>
            <a:r>
              <a:rPr lang="en-US" altLang="cs-CZ" dirty="0" smtClean="0"/>
              <a:t>change</a:t>
            </a:r>
            <a:r>
              <a:rPr lang="cs-CZ" altLang="cs-CZ" dirty="0" smtClean="0"/>
              <a:t>, g</a:t>
            </a:r>
            <a:r>
              <a:rPr lang="en-US" altLang="cs-CZ" dirty="0" err="1" smtClean="0"/>
              <a:t>etting</a:t>
            </a:r>
            <a:r>
              <a:rPr lang="en-US" altLang="cs-CZ" dirty="0" smtClean="0"/>
              <a:t> </a:t>
            </a:r>
            <a:r>
              <a:rPr lang="en-US" altLang="cs-CZ" dirty="0"/>
              <a:t>the group to work together like a </a:t>
            </a:r>
            <a:r>
              <a:rPr lang="en-US" altLang="cs-CZ" dirty="0" smtClean="0"/>
              <a:t>team</a:t>
            </a:r>
            <a:r>
              <a:rPr lang="cs-CZ" altLang="cs-CZ" dirty="0" smtClean="0"/>
              <a:t>.</a:t>
            </a:r>
            <a:endParaRPr lang="en-US" altLang="cs-CZ" dirty="0"/>
          </a:p>
          <a:p>
            <a:pPr marL="342900" lvl="2" indent="-342900"/>
            <a:endParaRPr lang="cs-CZ" sz="3200" b="1" dirty="0"/>
          </a:p>
          <a:p>
            <a:pPr marL="342900" lvl="2" indent="-342900"/>
            <a:endParaRPr lang="en-US" altLang="cs-CZ" sz="3200" dirty="0"/>
          </a:p>
          <a:p>
            <a:endParaRPr lang="cs-CZ" dirty="0"/>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9</a:t>
            </a:fld>
            <a:endParaRPr lang="cs-CZ"/>
          </a:p>
        </p:txBody>
      </p:sp>
    </p:spTree>
    <p:extLst>
      <p:ext uri="{BB962C8B-B14F-4D97-AF65-F5344CB8AC3E}">
        <p14:creationId xmlns:p14="http://schemas.microsoft.com/office/powerpoint/2010/main" val="2999220548"/>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theme/theme1.xml><?xml version="1.0" encoding="utf-8"?>
<a:theme xmlns:a="http://schemas.openxmlformats.org/drawingml/2006/main" name="JU_OPVVV">
  <a:themeElements>
    <a:clrScheme name="JU">
      <a:dk1>
        <a:srgbClr val="151515"/>
      </a:dk1>
      <a:lt1>
        <a:sysClr val="window" lastClr="FFFFFF"/>
      </a:lt1>
      <a:dk2>
        <a:srgbClr val="E00034"/>
      </a:dk2>
      <a:lt2>
        <a:srgbClr val="D8D8D8"/>
      </a:lt2>
      <a:accent1>
        <a:srgbClr val="E00034"/>
      </a:accent1>
      <a:accent2>
        <a:srgbClr val="E98300"/>
      </a:accent2>
      <a:accent3>
        <a:srgbClr val="007D57"/>
      </a:accent3>
      <a:accent4>
        <a:srgbClr val="9C5FB5"/>
      </a:accent4>
      <a:accent5>
        <a:srgbClr val="5BBBB7"/>
      </a:accent5>
      <a:accent6>
        <a:srgbClr val="D10074"/>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JU_OPVVV" id="{308B95AC-FC2F-4F17-80AD-0B8665254CCB}" vid="{353A2476-A1C0-4E71-97AE-34FA5EB80CF7}"/>
    </a:ext>
  </a:extLst>
</a:theme>
</file>

<file path=ppt/theme/theme2.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Default Theme</Template>
  <TotalTime>166</TotalTime>
  <Words>555</Words>
  <Application>Microsoft Office PowerPoint</Application>
  <PresentationFormat>Vlastní</PresentationFormat>
  <Paragraphs>64</Paragraphs>
  <Slides>14</Slides>
  <Notes>13</Notes>
  <HiddenSlides>0</HiddenSlides>
  <MMClips>0</MMClips>
  <ScaleCrop>false</ScaleCrop>
  <HeadingPairs>
    <vt:vector size="6" baseType="variant">
      <vt:variant>
        <vt:lpstr>Použitá písma</vt:lpstr>
      </vt:variant>
      <vt:variant>
        <vt:i4>3</vt:i4>
      </vt:variant>
      <vt:variant>
        <vt:lpstr>Motiv</vt:lpstr>
      </vt:variant>
      <vt:variant>
        <vt:i4>1</vt:i4>
      </vt:variant>
      <vt:variant>
        <vt:lpstr>Nadpisy snímků</vt:lpstr>
      </vt:variant>
      <vt:variant>
        <vt:i4>14</vt:i4>
      </vt:variant>
    </vt:vector>
  </HeadingPairs>
  <TitlesOfParts>
    <vt:vector size="18" baseType="lpstr">
      <vt:lpstr>Arial</vt:lpstr>
      <vt:lpstr>Calibri</vt:lpstr>
      <vt:lpstr>Clara Sans</vt:lpstr>
      <vt:lpstr>JU_OPVVV</vt:lpstr>
      <vt:lpstr>Modelling of the managed changes</vt:lpstr>
      <vt:lpstr>Learning outcomes</vt:lpstr>
      <vt:lpstr>Introduction</vt:lpstr>
      <vt:lpstr>Lewin’s 3-stage model </vt:lpstr>
      <vt:lpstr>Lewin’s 3-stage model </vt:lpstr>
      <vt:lpstr>Lewin’s 3-stage model </vt:lpstr>
      <vt:lpstr>Lewin’s 3-stage model </vt:lpstr>
      <vt:lpstr>Kotter’s eight-step change model</vt:lpstr>
      <vt:lpstr>Kotter’s eight-step change model</vt:lpstr>
      <vt:lpstr>Kotter’s eight-step change model</vt:lpstr>
      <vt:lpstr>Kotter’s eight-step change model</vt:lpstr>
      <vt:lpstr>Kotter’s eight-step change model</vt:lpstr>
      <vt:lpstr>Responses to change</vt:lpstr>
      <vt:lpstr>Prezentace aplikace PowerPoint</vt:lpstr>
    </vt:vector>
  </TitlesOfParts>
  <Company>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Prezentace aplikace PowerPoint</dc:title>
  <dc:creator>Ing. Tomáš Lysenko-Chvíla</dc:creator>
  <cp:lastModifiedBy>Řehoř Petr doc. Ing. Ph.D.</cp:lastModifiedBy>
  <cp:revision>11</cp:revision>
  <dcterms:created xsi:type="dcterms:W3CDTF">2017-07-17T18:52:59Z</dcterms:created>
  <dcterms:modified xsi:type="dcterms:W3CDTF">2019-01-24T10:53:33Z</dcterms:modified>
</cp:coreProperties>
</file>