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60" r:id="rId5"/>
    <p:sldId id="274" r:id="rId6"/>
    <p:sldId id="275" r:id="rId7"/>
    <p:sldId id="276" r:id="rId8"/>
    <p:sldId id="273" r:id="rId9"/>
    <p:sldId id="271" r:id="rId10"/>
    <p:sldId id="27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2:13:46.0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24575,'13'11'0,"0"-2"0,0 1 0,0-2 0,1 0 0,25 10 0,10 7 0,-13-5 0,0-2 0,2-1 0,0-2 0,0-1 0,60 12 0,-47-17 0,-1-3 0,97 1 0,496-8 0,-637 1 0,0 0 0,1-1 0,-1 0 0,0-1 0,0 1 0,-1-1 0,1 0 0,9-5 0,17-6 0,-28 12-105,0 0 0,1 0 0,-1 1 0,0-1 0,0 1 0,1 0 0,-1 1 0,0-1 0,1 1 0,-1-1 0,0 1 0,7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CDDC8-7FB6-5CCB-B1E8-FF2582F1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682277-AF3E-EBFE-AC2A-B72ED367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16150-D033-4901-2CF3-D941087E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70E26-9919-C43B-17C1-72F879E3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562149-92F6-68DB-83F3-57AC4578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39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1AB7B-0AC7-15F8-C76E-EE397C5B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DF8BE3-333A-1F5E-07A0-7222604EC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BA9E5-867A-54B9-9D1F-87BF2003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35BE5-4D1B-F321-8796-BC6706B3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7A3032-780C-EA8C-1060-1E3E5C5A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9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F25D20-AA58-710A-9433-34184DB6F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DDF98E-0BB1-64D1-B97A-3021F8D4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6321C-880A-BCF4-F002-F8A86D10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7809EE-23CE-BAB8-050A-E2A5128D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03CC26-FE32-B093-5C9D-A8C881B1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3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596D8-D20F-BB7C-7CA5-ECB0485E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42DAE-082B-B452-DB5F-F871BB5A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30A9D3-672D-0D53-166A-13CBE064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E6526-5DF5-6083-4533-70C5BA32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657F38-EBF2-B191-8B20-59A08599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8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E91BB-CBD2-7948-6CC3-24EAEFE8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C06AC7-8673-0D92-8300-0F387DB4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6D0A0-04C5-D8C2-7372-907CE3C8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99615-2839-7B4C-2F47-B768EC0C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89E54-B841-9361-3130-70D867F9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FBA08-BBC0-029E-82B6-979F183F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8C6A2-9110-8744-7128-04B4C8B02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CA06A1-E403-98C9-0F4F-C4E409BAB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C34644-8300-3EEB-D223-E4807232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544C70-A7EA-4314-2741-D4D0B26A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AD68B2-3EA4-1E68-CAC8-94B2A63D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0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B461D-6076-1EE3-6862-5071A475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D587E-E878-02A6-D7CB-8E7A53E7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1FAC37-B001-A3E8-03E5-36894B5C0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231AF6-94EF-1B96-5334-AF0B0D295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684A85-11A2-FD1F-A5D3-9C60DFEC8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A36AFD-3FB2-FBDA-BB16-2F88B7B1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1D0FA1-27E1-E1F1-4872-1B1AFEEA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789275-6335-4E87-1670-CA9131BC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259B7-AC3E-3768-87FA-1D08FEE0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0C5056-1239-5C57-78D0-3E99EA2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77B4C0-6317-5782-A4BB-9ED2A8A1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7361E-340B-BDA8-F1F1-B7BE52EB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8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D30BD6-2E52-78CB-657B-B9CDD50E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CE09C0-78C7-963A-6725-16C1CC85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6B2952-C705-A14D-A05B-03EF6902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36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9945E-0DAE-AA58-D76F-5E25048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F9F14-F003-6FCC-47AA-2B78FB2B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7CB7-F5DC-31FC-F7E7-8B3614D5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63A2DD-EEFA-0FFE-F58C-5840A62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64945B-35EC-5936-DB5C-99A74D4D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EB98E5-DE24-DC05-4CE4-213FB386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97DC1-5A5F-D06E-F3B7-11DEF7B2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A998B9-8F02-81D2-82FF-48D8F2EE0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D5DBFD-53A2-E05B-D4E8-C88746EFC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70319-4573-51FA-AE43-2355B03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5CC003-82E8-F3DA-4CA4-D0B0CD9F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DDF653-C52D-D37B-3B3F-14041DC1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3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49FC8C-7C45-BA3C-7453-097B3CE1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903A24-2262-15EB-E77F-E8C193BF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ABD25-0620-2D3C-D17C-879264E47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E039B-DC4B-A565-9B90-BED611679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767E22-93D7-4901-8654-DDB934A0A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4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9A31F4-0368-8085-D831-D26D6B0E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1206"/>
            <a:ext cx="5322913" cy="38401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C8EFC64-E0BB-93C2-B3B5-8C8A3E77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9" y="2151206"/>
            <a:ext cx="4827640" cy="35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DC3968-A5E3-6175-C405-ECA485D0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78" y="1384339"/>
            <a:ext cx="7006107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0499CB-D3FE-350A-8E1E-1A47B702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56" y="1749287"/>
            <a:ext cx="8510655" cy="2965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5EC331E-2B30-750D-1391-8691B0F25596}"/>
                  </a:ext>
                </a:extLst>
              </p14:cNvPr>
              <p14:cNvContentPartPr/>
              <p14:nvPr/>
            </p14:nvContentPartPr>
            <p14:xfrm>
              <a:off x="8770117" y="4492315"/>
              <a:ext cx="534960" cy="79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5EC331E-2B30-750D-1391-8691B0F25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7117" y="4429315"/>
                <a:ext cx="66060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97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7954E3-09C0-E6CD-ED8A-C1459B1B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2" y="1502797"/>
            <a:ext cx="8642514" cy="39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7F5C52-C068-6366-F409-353A3E18757E}"/>
              </a:ext>
            </a:extLst>
          </p:cNvPr>
          <p:cNvSpPr txBox="1"/>
          <p:nvPr/>
        </p:nvSpPr>
        <p:spPr>
          <a:xfrm>
            <a:off x="3047338" y="3103847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https://www.mdr.de/serbski-program/rozhlos/podcast/podcast-dorosceni/index.html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70DC4E-E378-DC81-6071-C59391C9D5DE}"/>
              </a:ext>
            </a:extLst>
          </p:cNvPr>
          <p:cNvSpPr txBox="1"/>
          <p:nvPr/>
        </p:nvSpPr>
        <p:spPr>
          <a:xfrm>
            <a:off x="2878372" y="4667416"/>
            <a:ext cx="643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 dem sorbischen Programm des Mitteldeutschen Rundfunks</a:t>
            </a:r>
          </a:p>
        </p:txBody>
      </p:sp>
    </p:spTree>
    <p:extLst>
      <p:ext uri="{BB962C8B-B14F-4D97-AF65-F5344CB8AC3E}">
        <p14:creationId xmlns:p14="http://schemas.microsoft.com/office/powerpoint/2010/main" val="64282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9BC048-F352-CBA2-0D29-BF3C96266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D874E8-2133-2084-6E50-6EBA8D721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1581150"/>
            <a:ext cx="6337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32CB8A7-513A-9B1C-A38B-1038977F326E}"/>
              </a:ext>
            </a:extLst>
          </p:cNvPr>
          <p:cNvSpPr txBox="1"/>
          <p:nvPr/>
        </p:nvSpPr>
        <p:spPr>
          <a:xfrm>
            <a:off x="3047338" y="3103847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https://www.mdr.de/geschichte/mitteldeutschland/tradition/video190402_zc-f3bc2350_zs-ab1590f0.html</a:t>
            </a:r>
          </a:p>
        </p:txBody>
      </p:sp>
    </p:spTree>
    <p:extLst>
      <p:ext uri="{BB962C8B-B14F-4D97-AF65-F5344CB8AC3E}">
        <p14:creationId xmlns:p14="http://schemas.microsoft.com/office/powerpoint/2010/main" val="161228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2010FB-4656-0812-91FA-08863863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95" y="3564792"/>
            <a:ext cx="3810000" cy="25431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BE0BA3-826D-77D5-47C4-B0B87615C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38" y="616757"/>
            <a:ext cx="8119539" cy="25204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CBCF3D-275D-8505-D176-60D8607BA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8" y="3850541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903017-D571-C182-C226-5247E06D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98" y="862884"/>
            <a:ext cx="6825803" cy="5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Martin Maurach</cp:lastModifiedBy>
  <cp:revision>26</cp:revision>
  <cp:lastPrinted>2022-11-13T12:06:56Z</cp:lastPrinted>
  <dcterms:created xsi:type="dcterms:W3CDTF">2022-11-12T11:22:33Z</dcterms:created>
  <dcterms:modified xsi:type="dcterms:W3CDTF">2022-11-14T19:39:43Z</dcterms:modified>
</cp:coreProperties>
</file>