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4"/>
  </p:notesMasterIdLst>
  <p:sldIdLst>
    <p:sldId id="265" r:id="rId2"/>
    <p:sldId id="260" r:id="rId3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50" d="100"/>
          <a:sy n="50" d="100"/>
        </p:scale>
        <p:origin x="-1444" y="-2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14.06.2021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14.06.2021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14.06.2021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14.06.2021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Old</a:t>
            </a:r>
            <a:r>
              <a:rPr lang="cs-CZ" dirty="0" smtClean="0"/>
              <a:t> Testament </a:t>
            </a:r>
            <a:r>
              <a:rPr lang="cs-CZ" dirty="0" err="1" smtClean="0"/>
              <a:t>Exegesis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1452582"/>
          </a:xfrm>
        </p:spPr>
        <p:txBody>
          <a:bodyPr/>
          <a:lstStyle/>
          <a:p>
            <a:r>
              <a:rPr lang="cs-CZ" dirty="0" smtClean="0"/>
              <a:t>Step </a:t>
            </a:r>
            <a:r>
              <a:rPr lang="en-GB" dirty="0"/>
              <a:t>7</a:t>
            </a:r>
            <a:endParaRPr lang="cs-CZ" dirty="0" smtClean="0"/>
          </a:p>
          <a:p>
            <a:r>
              <a:rPr lang="cs-CZ" dirty="0" err="1" smtClean="0"/>
              <a:t>Biblica</a:t>
            </a:r>
            <a:r>
              <a:rPr lang="cs-CZ" dirty="0" err="1" smtClean="0"/>
              <a:t>l</a:t>
            </a:r>
            <a:r>
              <a:rPr lang="cs-CZ" dirty="0" smtClean="0"/>
              <a:t> text as a </a:t>
            </a:r>
            <a:r>
              <a:rPr lang="cs-CZ" dirty="0" err="1" smtClean="0"/>
              <a:t>way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smtClean="0"/>
              <a:t>life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9863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Every text is written in order to achieve something </a:t>
            </a:r>
            <a:r>
              <a:rPr lang="en-GB" sz="2400" dirty="0" smtClean="0">
                <a:sym typeface="Wingdings" panose="05000000000000000000" pitchFamily="2" charset="2"/>
              </a:rPr>
              <a:t> </a:t>
            </a:r>
            <a:r>
              <a:rPr lang="en-GB" sz="2400" b="1" dirty="0" smtClean="0">
                <a:sym typeface="Wingdings" panose="05000000000000000000" pitchFamily="2" charset="2"/>
              </a:rPr>
              <a:t>pragmatic analysis </a:t>
            </a:r>
          </a:p>
          <a:p>
            <a:pPr lvl="1"/>
            <a:r>
              <a:rPr lang="en-GB" sz="2400" dirty="0" smtClean="0">
                <a:sym typeface="Wingdings" panose="05000000000000000000" pitchFamily="2" charset="2"/>
              </a:rPr>
              <a:t>Rhetorical analysis </a:t>
            </a:r>
          </a:p>
          <a:p>
            <a:pPr lvl="1"/>
            <a:r>
              <a:rPr lang="en-GB" sz="2400" dirty="0" smtClean="0">
                <a:sym typeface="Wingdings" panose="05000000000000000000" pitchFamily="2" charset="2"/>
              </a:rPr>
              <a:t>Ideological criticism </a:t>
            </a:r>
            <a:endParaRPr lang="en-GB" sz="2400" dirty="0">
              <a:sym typeface="Wingdings" panose="05000000000000000000" pitchFamily="2" charset="2"/>
            </a:endParaRPr>
          </a:p>
          <a:p>
            <a:pPr lvl="1"/>
            <a:r>
              <a:rPr lang="en-US" sz="2400" dirty="0" smtClean="0"/>
              <a:t>What does the text require from us in our </a:t>
            </a:r>
            <a:r>
              <a:rPr lang="en-US" sz="2400" dirty="0" err="1" smtClean="0"/>
              <a:t>moder</a:t>
            </a:r>
            <a:r>
              <a:rPr lang="en-US" sz="2400" dirty="0" smtClean="0"/>
              <a:t> context (</a:t>
            </a:r>
            <a:r>
              <a:rPr lang="en-US" sz="2400" dirty="0" err="1" smtClean="0"/>
              <a:t>actualisation</a:t>
            </a:r>
            <a:r>
              <a:rPr lang="en-US" sz="2400" dirty="0" smtClean="0"/>
              <a:t>) </a:t>
            </a:r>
          </a:p>
          <a:p>
            <a:pPr lvl="1"/>
            <a:r>
              <a:rPr lang="en-US" sz="2400" dirty="0" smtClean="0"/>
              <a:t>Didactic use of the textual unit </a:t>
            </a:r>
          </a:p>
          <a:p>
            <a:pPr lvl="0"/>
            <a:endParaRPr lang="en-US" sz="2400" dirty="0" smtClean="0"/>
          </a:p>
          <a:p>
            <a:pPr lvl="0"/>
            <a:r>
              <a:rPr lang="en-US" sz="2400" dirty="0" smtClean="0"/>
              <a:t>Outcomes (</a:t>
            </a:r>
            <a:r>
              <a:rPr lang="en-US" sz="2400" b="1" dirty="0" err="1" smtClean="0"/>
              <a:t>proforistic</a:t>
            </a:r>
            <a:r>
              <a:rPr lang="en-US" sz="2400" dirty="0" smtClean="0"/>
              <a:t>) </a:t>
            </a:r>
          </a:p>
          <a:p>
            <a:pPr lvl="1"/>
            <a:r>
              <a:rPr lang="en-US" sz="2400" dirty="0" smtClean="0"/>
              <a:t>A new translation destined for new readers </a:t>
            </a:r>
          </a:p>
          <a:p>
            <a:pPr lvl="1"/>
            <a:r>
              <a:rPr lang="en-US" sz="2400" dirty="0" err="1" smtClean="0"/>
              <a:t>Contextualisation</a:t>
            </a:r>
            <a:r>
              <a:rPr lang="en-US" sz="2400" dirty="0" smtClean="0"/>
              <a:t>, and other work with biblical text </a:t>
            </a:r>
          </a:p>
          <a:p>
            <a:pPr lvl="1"/>
            <a:r>
              <a:rPr lang="en-US" sz="2400" dirty="0" smtClean="0"/>
              <a:t>The aim is to try to let the text talk to a modern reader, including the exegete. </a:t>
            </a:r>
            <a:endParaRPr 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23499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312</TotalTime>
  <Words>86</Words>
  <Application>Microsoft Office PowerPoint</Application>
  <PresentationFormat>Vlastní</PresentationFormat>
  <Paragraphs>13</Paragraphs>
  <Slides>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3" baseType="lpstr">
      <vt:lpstr>JU_OPVVV</vt:lpstr>
      <vt:lpstr>Old Testament Exegesis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mackerle</cp:lastModifiedBy>
  <cp:revision>47</cp:revision>
  <dcterms:created xsi:type="dcterms:W3CDTF">2017-07-17T18:52:59Z</dcterms:created>
  <dcterms:modified xsi:type="dcterms:W3CDTF">2021-06-14T07:20:06Z</dcterms:modified>
</cp:coreProperties>
</file>