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3" r:id="rId3"/>
    <p:sldMasterId id="2147483735" r:id="rId4"/>
    <p:sldMasterId id="2147483747" r:id="rId5"/>
  </p:sldMasterIdLst>
  <p:notesMasterIdLst>
    <p:notesMasterId r:id="rId21"/>
  </p:notesMasterIdLst>
  <p:handoutMasterIdLst>
    <p:handoutMasterId r:id="rId22"/>
  </p:handoutMasterIdLst>
  <p:sldIdLst>
    <p:sldId id="290" r:id="rId6"/>
    <p:sldId id="292" r:id="rId7"/>
    <p:sldId id="291" r:id="rId8"/>
    <p:sldId id="293" r:id="rId9"/>
    <p:sldId id="294" r:id="rId10"/>
    <p:sldId id="295" r:id="rId11"/>
    <p:sldId id="300" r:id="rId12"/>
    <p:sldId id="301" r:id="rId13"/>
    <p:sldId id="302" r:id="rId14"/>
    <p:sldId id="268" r:id="rId15"/>
    <p:sldId id="303" r:id="rId16"/>
    <p:sldId id="296" r:id="rId17"/>
    <p:sldId id="283" r:id="rId18"/>
    <p:sldId id="286" r:id="rId19"/>
    <p:sldId id="299" r:id="rId20"/>
  </p:sldIdLst>
  <p:sldSz cx="12188825" cy="6858000"/>
  <p:notesSz cx="6858000" cy="9144000"/>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22F6"/>
    <a:srgbClr val="7B8D1F"/>
    <a:srgbClr val="718412"/>
    <a:srgbClr val="5F6F0F"/>
    <a:srgbClr val="A64B00"/>
    <a:srgbClr val="3399FF"/>
    <a:srgbClr val="394404"/>
    <a:srgbClr val="65741A"/>
    <a:srgbClr val="7081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67" autoAdjust="0"/>
    <p:restoredTop sz="93953" autoAdjust="0"/>
  </p:normalViewPr>
  <p:slideViewPr>
    <p:cSldViewPr>
      <p:cViewPr varScale="1">
        <p:scale>
          <a:sx n="99" d="100"/>
          <a:sy n="99" d="100"/>
        </p:scale>
        <p:origin x="84" y="288"/>
      </p:cViewPr>
      <p:guideLst>
        <p:guide orient="horz" pos="2160"/>
        <p:guide pos="3839"/>
      </p:guideLst>
    </p:cSldViewPr>
  </p:slideViewPr>
  <p:notesTextViewPr>
    <p:cViewPr>
      <p:scale>
        <a:sx n="1" d="1"/>
        <a:sy n="1" d="1"/>
      </p:scale>
      <p:origin x="0" y="0"/>
    </p:cViewPr>
  </p:notesTextViewPr>
  <p:notesViewPr>
    <p:cSldViewPr>
      <p:cViewPr varScale="1">
        <p:scale>
          <a:sx n="89" d="100"/>
          <a:sy n="89" d="100"/>
        </p:scale>
        <p:origin x="3750"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slideMaster" Target="slideMasters/slideMaster1.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1218987" rtl="0" eaLnBrk="1" fontAlgn="auto" hangingPunct="1">
              <a:spcBef>
                <a:spcPts val="0"/>
              </a:spcBef>
              <a:spcAft>
                <a:spcPts val="0"/>
              </a:spcAft>
              <a:defRPr sz="1200">
                <a:latin typeface="+mn-lt"/>
              </a:defRPr>
            </a:lvl1pPr>
          </a:lstStyle>
          <a:p>
            <a:pPr>
              <a:defRPr/>
            </a:pPr>
            <a:endParaRPr lang="cs-CZ"/>
          </a:p>
        </p:txBody>
      </p:sp>
      <p:sp>
        <p:nvSpPr>
          <p:cNvPr id="3" name="Zástupný symbol pro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defTabSz="1218987" rtl="0" eaLnBrk="1" fontAlgn="auto" hangingPunct="1">
              <a:spcBef>
                <a:spcPts val="0"/>
              </a:spcBef>
              <a:spcAft>
                <a:spcPts val="0"/>
              </a:spcAft>
              <a:defRPr sz="1200">
                <a:latin typeface="+mn-lt"/>
              </a:defRPr>
            </a:lvl1pPr>
          </a:lstStyle>
          <a:p>
            <a:pPr>
              <a:defRPr/>
            </a:pPr>
            <a:fld id="{69F8E823-7FC1-4E2A-8544-82C4E452B6E4}" type="datetime1">
              <a:rPr lang="cs-CZ"/>
              <a:pPr>
                <a:defRPr/>
              </a:pPr>
              <a:t>04.03.2020</a:t>
            </a:fld>
            <a:endParaRPr lang="cs-CZ" dirty="0"/>
          </a:p>
        </p:txBody>
      </p:sp>
      <p:sp>
        <p:nvSpPr>
          <p:cNvPr id="4" name="Zástupný symbol pro zápatí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defTabSz="1218987" rtl="0" eaLnBrk="1" fontAlgn="auto" hangingPunct="1">
              <a:spcBef>
                <a:spcPts val="0"/>
              </a:spcBef>
              <a:spcAft>
                <a:spcPts val="0"/>
              </a:spcAft>
              <a:defRPr sz="1200">
                <a:latin typeface="+mn-lt"/>
              </a:defRPr>
            </a:lvl1pPr>
          </a:lstStyle>
          <a:p>
            <a:pPr>
              <a:defRPr/>
            </a:pPr>
            <a:endParaRPr lang="cs-CZ"/>
          </a:p>
        </p:txBody>
      </p:sp>
      <p:sp>
        <p:nvSpPr>
          <p:cNvPr id="5" name="Zástupný symbol pro číslo snímk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defTabSz="1218987" rtl="0" eaLnBrk="1" fontAlgn="auto" hangingPunct="1">
              <a:spcBef>
                <a:spcPts val="0"/>
              </a:spcBef>
              <a:spcAft>
                <a:spcPts val="0"/>
              </a:spcAft>
              <a:defRPr sz="1200">
                <a:latin typeface="+mn-lt"/>
              </a:defRPr>
            </a:lvl1pPr>
          </a:lstStyle>
          <a:p>
            <a:pPr>
              <a:defRPr/>
            </a:pPr>
            <a:fld id="{3A7C4CE6-1011-4ACB-8895-8AC1136A9848}" type="slidenum">
              <a:rPr lang="cs-CZ"/>
              <a:pPr>
                <a:defRPr/>
              </a:pPr>
              <a:t>‹#›</a:t>
            </a:fld>
            <a:endParaRPr lang="cs-CZ"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1218987" rtl="0" eaLnBrk="1" fontAlgn="auto" hangingPunct="1">
              <a:spcBef>
                <a:spcPts val="0"/>
              </a:spcBef>
              <a:spcAft>
                <a:spcPts val="0"/>
              </a:spcAft>
              <a:defRPr sz="1200">
                <a:latin typeface="+mn-lt"/>
              </a:defRPr>
            </a:lvl1pPr>
          </a:lstStyle>
          <a:p>
            <a:pPr>
              <a:defRPr/>
            </a:pPr>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1218987" rtl="0" eaLnBrk="1" fontAlgn="auto" hangingPunct="1">
              <a:spcBef>
                <a:spcPts val="0"/>
              </a:spcBef>
              <a:spcAft>
                <a:spcPts val="0"/>
              </a:spcAft>
              <a:defRPr sz="1200">
                <a:latin typeface="+mn-lt"/>
              </a:defRPr>
            </a:lvl1pPr>
          </a:lstStyle>
          <a:p>
            <a:pPr>
              <a:defRPr/>
            </a:pPr>
            <a:fld id="{2EB8EC57-6C2F-4F89-90E7-AC7458CC7386}" type="datetime1">
              <a:rPr lang="cs-CZ"/>
              <a:pPr>
                <a:defRPr/>
              </a:pPr>
              <a:t>04.03.2020</a:t>
            </a:fld>
            <a:endParaRPr lang="cs-CZ" dirty="0"/>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cs-CZ" noProof="0"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noProof="0" dirty="0" smtClean="0"/>
              <a:t>Kliknutím lze upravit styly předlohy textu.</a:t>
            </a:r>
          </a:p>
          <a:p>
            <a:pPr lvl="1"/>
            <a:r>
              <a:rPr lang="cs-CZ" noProof="0" dirty="0" smtClean="0"/>
              <a:t>Druhá úroveň</a:t>
            </a:r>
          </a:p>
          <a:p>
            <a:pPr lvl="2"/>
            <a:r>
              <a:rPr lang="cs-CZ" noProof="0" dirty="0" smtClean="0"/>
              <a:t>Třetí úroveň</a:t>
            </a:r>
          </a:p>
          <a:p>
            <a:pPr lvl="3"/>
            <a:r>
              <a:rPr lang="cs-CZ" noProof="0" dirty="0" smtClean="0"/>
              <a:t>Čtvrtá úroveň</a:t>
            </a:r>
          </a:p>
          <a:p>
            <a:pPr lvl="4"/>
            <a:r>
              <a:rPr lang="cs-CZ" noProof="0" dirty="0" smtClean="0"/>
              <a:t>Pátá úroveň</a:t>
            </a:r>
            <a:endParaRPr lang="cs-CZ" noProof="0" dirty="0"/>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1218987" rtl="0" eaLnBrk="1" fontAlgn="auto" hangingPunct="1">
              <a:spcBef>
                <a:spcPts val="0"/>
              </a:spcBef>
              <a:spcAft>
                <a:spcPts val="0"/>
              </a:spcAft>
              <a:defRPr sz="1200">
                <a:latin typeface="+mn-lt"/>
              </a:defRPr>
            </a:lvl1pPr>
          </a:lstStyle>
          <a:p>
            <a:pPr>
              <a:defRPr/>
            </a:pPr>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1218987" rtl="0" eaLnBrk="1" fontAlgn="auto" hangingPunct="1">
              <a:spcBef>
                <a:spcPts val="0"/>
              </a:spcBef>
              <a:spcAft>
                <a:spcPts val="0"/>
              </a:spcAft>
              <a:defRPr sz="1200">
                <a:latin typeface="+mn-lt"/>
              </a:defRPr>
            </a:lvl1pPr>
          </a:lstStyle>
          <a:p>
            <a:pPr>
              <a:defRPr/>
            </a:pPr>
            <a:fld id="{8BAE7C52-820C-4C53-AE0A-7870DCBD62B6}" type="slidenum">
              <a:rPr lang="cs-CZ"/>
              <a:pPr>
                <a:defRPr/>
              </a:pPr>
              <a:t>‹#›</a:t>
            </a:fld>
            <a:endParaRPr lang="cs-CZ" dirty="0"/>
          </a:p>
        </p:txBody>
      </p:sp>
    </p:spTree>
  </p:cSld>
  <p:clrMap bg1="lt1" tx1="dk1" bg2="lt2" tx2="dk2" accent1="accent1" accent2="accent2" accent3="accent3" accent4="accent4" accent5="accent5" accent6="accent6" hlink="hlink" folHlink="folHlink"/>
  <p:notesStyle>
    <a:lvl1pPr algn="l" defTabSz="1217613" rtl="0" eaLnBrk="0" fontAlgn="base" hangingPunct="0">
      <a:spcBef>
        <a:spcPct val="30000"/>
      </a:spcBef>
      <a:spcAft>
        <a:spcPct val="0"/>
      </a:spcAft>
      <a:defRPr sz="1600" kern="1200">
        <a:solidFill>
          <a:schemeClr val="tx1"/>
        </a:solidFill>
        <a:latin typeface="+mn-lt"/>
        <a:ea typeface="+mn-ea"/>
        <a:cs typeface="+mn-cs"/>
      </a:defRPr>
    </a:lvl1pPr>
    <a:lvl2pPr marL="608013" algn="l" defTabSz="1217613" rtl="0" eaLnBrk="0" fontAlgn="base" hangingPunct="0">
      <a:spcBef>
        <a:spcPct val="30000"/>
      </a:spcBef>
      <a:spcAft>
        <a:spcPct val="0"/>
      </a:spcAft>
      <a:defRPr sz="1600" kern="1200">
        <a:solidFill>
          <a:schemeClr val="tx1"/>
        </a:solidFill>
        <a:latin typeface="+mn-lt"/>
        <a:ea typeface="+mn-ea"/>
        <a:cs typeface="+mn-cs"/>
      </a:defRPr>
    </a:lvl2pPr>
    <a:lvl3pPr marL="1217613" algn="l" defTabSz="1217613" rtl="0" eaLnBrk="0" fontAlgn="base" hangingPunct="0">
      <a:spcBef>
        <a:spcPct val="30000"/>
      </a:spcBef>
      <a:spcAft>
        <a:spcPct val="0"/>
      </a:spcAft>
      <a:defRPr sz="1600" kern="1200">
        <a:solidFill>
          <a:schemeClr val="tx1"/>
        </a:solidFill>
        <a:latin typeface="+mn-lt"/>
        <a:ea typeface="+mn-ea"/>
        <a:cs typeface="+mn-cs"/>
      </a:defRPr>
    </a:lvl3pPr>
    <a:lvl4pPr marL="1827213" algn="l" defTabSz="1217613" rtl="0" eaLnBrk="0" fontAlgn="base" hangingPunct="0">
      <a:spcBef>
        <a:spcPct val="30000"/>
      </a:spcBef>
      <a:spcAft>
        <a:spcPct val="0"/>
      </a:spcAft>
      <a:defRPr sz="1600" kern="1200">
        <a:solidFill>
          <a:schemeClr val="tx1"/>
        </a:solidFill>
        <a:latin typeface="+mn-lt"/>
        <a:ea typeface="+mn-ea"/>
        <a:cs typeface="+mn-cs"/>
      </a:defRPr>
    </a:lvl4pPr>
    <a:lvl5pPr marL="2436813" algn="l" defTabSz="1217613" rtl="0" eaLnBrk="0" fontAlgn="base" hangingPunct="0">
      <a:spcBef>
        <a:spcPct val="30000"/>
      </a:spcBef>
      <a:spcAft>
        <a:spcPct val="0"/>
      </a:spcAft>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14340"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Calibri" panose="020F0502020204030204" pitchFamily="34" charset="0"/>
              </a:defRPr>
            </a:lvl1pPr>
            <a:lvl2pPr marL="742950" indent="-285750">
              <a:defRPr sz="2400">
                <a:solidFill>
                  <a:schemeClr val="tx1"/>
                </a:solidFill>
                <a:latin typeface="Calibri" panose="020F0502020204030204" pitchFamily="34" charset="0"/>
              </a:defRPr>
            </a:lvl2pPr>
            <a:lvl3pPr marL="1143000" indent="-228600">
              <a:defRPr sz="2400">
                <a:solidFill>
                  <a:schemeClr val="tx1"/>
                </a:solidFill>
                <a:latin typeface="Calibri" panose="020F0502020204030204" pitchFamily="34" charset="0"/>
              </a:defRPr>
            </a:lvl3pPr>
            <a:lvl4pPr marL="1600200" indent="-228600">
              <a:defRPr sz="2400">
                <a:solidFill>
                  <a:schemeClr val="tx1"/>
                </a:solidFill>
                <a:latin typeface="Calibri" panose="020F0502020204030204" pitchFamily="34" charset="0"/>
              </a:defRPr>
            </a:lvl4pPr>
            <a:lvl5pPr marL="2057400" indent="-228600">
              <a:defRPr sz="2400">
                <a:solidFill>
                  <a:schemeClr val="tx1"/>
                </a:solidFill>
                <a:latin typeface="Calibri" panose="020F0502020204030204" pitchFamily="34" charset="0"/>
              </a:defRPr>
            </a:lvl5pPr>
            <a:lvl6pPr marL="2514600" indent="-228600" defTabSz="1217613" eaLnBrk="0" fontAlgn="base" hangingPunct="0">
              <a:spcBef>
                <a:spcPct val="0"/>
              </a:spcBef>
              <a:spcAft>
                <a:spcPct val="0"/>
              </a:spcAft>
              <a:defRPr sz="2400">
                <a:solidFill>
                  <a:schemeClr val="tx1"/>
                </a:solidFill>
                <a:latin typeface="Calibri" panose="020F0502020204030204" pitchFamily="34" charset="0"/>
              </a:defRPr>
            </a:lvl6pPr>
            <a:lvl7pPr marL="2971800" indent="-228600" defTabSz="1217613" eaLnBrk="0" fontAlgn="base" hangingPunct="0">
              <a:spcBef>
                <a:spcPct val="0"/>
              </a:spcBef>
              <a:spcAft>
                <a:spcPct val="0"/>
              </a:spcAft>
              <a:defRPr sz="2400">
                <a:solidFill>
                  <a:schemeClr val="tx1"/>
                </a:solidFill>
                <a:latin typeface="Calibri" panose="020F0502020204030204" pitchFamily="34" charset="0"/>
              </a:defRPr>
            </a:lvl7pPr>
            <a:lvl8pPr marL="3429000" indent="-228600" defTabSz="1217613" eaLnBrk="0" fontAlgn="base" hangingPunct="0">
              <a:spcBef>
                <a:spcPct val="0"/>
              </a:spcBef>
              <a:spcAft>
                <a:spcPct val="0"/>
              </a:spcAft>
              <a:defRPr sz="2400">
                <a:solidFill>
                  <a:schemeClr val="tx1"/>
                </a:solidFill>
                <a:latin typeface="Calibri" panose="020F0502020204030204" pitchFamily="34" charset="0"/>
              </a:defRPr>
            </a:lvl8pPr>
            <a:lvl9pPr marL="3886200" indent="-228600" defTabSz="1217613" eaLnBrk="0" fontAlgn="base" hangingPunct="0">
              <a:spcBef>
                <a:spcPct val="0"/>
              </a:spcBef>
              <a:spcAft>
                <a:spcPct val="0"/>
              </a:spcAft>
              <a:defRPr sz="2400">
                <a:solidFill>
                  <a:schemeClr val="tx1"/>
                </a:solidFill>
                <a:latin typeface="Calibri" panose="020F0502020204030204" pitchFamily="34" charset="0"/>
              </a:defRPr>
            </a:lvl9pPr>
          </a:lstStyle>
          <a:p>
            <a:pPr marL="0" marR="0" lvl="0" indent="0" algn="r" defTabSz="1217613" rtl="0" eaLnBrk="1" fontAlgn="base" latinLnBrk="0" hangingPunct="1">
              <a:lnSpc>
                <a:spcPct val="100000"/>
              </a:lnSpc>
              <a:spcBef>
                <a:spcPct val="0"/>
              </a:spcBef>
              <a:spcAft>
                <a:spcPct val="0"/>
              </a:spcAft>
              <a:buClrTx/>
              <a:buSzTx/>
              <a:buFontTx/>
              <a:buNone/>
              <a:tabLst/>
              <a:defRPr/>
            </a:pPr>
            <a:fld id="{EEB0D9E8-CA5E-46ED-9CBB-2C1C8C517947}" type="slidenum">
              <a:rPr kumimoji="0" lang="cs-CZ" altLang="cs-CZ"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1217613" rtl="0" eaLnBrk="1" fontAlgn="base" latinLnBrk="0" hangingPunct="1">
                <a:lnSpc>
                  <a:spcPct val="100000"/>
                </a:lnSpc>
                <a:spcBef>
                  <a:spcPct val="0"/>
                </a:spcBef>
                <a:spcAft>
                  <a:spcPct val="0"/>
                </a:spcAft>
                <a:buClrTx/>
                <a:buSzTx/>
                <a:buFontTx/>
                <a:buNone/>
                <a:tabLst/>
                <a:defRPr/>
              </a:pPr>
              <a:t>8</a:t>
            </a:fld>
            <a:endParaRPr kumimoji="0" lang="cs-CZ" altLang="cs-CZ"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93134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14340"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Calibri" panose="020F0502020204030204" pitchFamily="34" charset="0"/>
              </a:defRPr>
            </a:lvl1pPr>
            <a:lvl2pPr marL="742950" indent="-285750">
              <a:defRPr sz="2400">
                <a:solidFill>
                  <a:schemeClr val="tx1"/>
                </a:solidFill>
                <a:latin typeface="Calibri" panose="020F0502020204030204" pitchFamily="34" charset="0"/>
              </a:defRPr>
            </a:lvl2pPr>
            <a:lvl3pPr marL="1143000" indent="-228600">
              <a:defRPr sz="2400">
                <a:solidFill>
                  <a:schemeClr val="tx1"/>
                </a:solidFill>
                <a:latin typeface="Calibri" panose="020F0502020204030204" pitchFamily="34" charset="0"/>
              </a:defRPr>
            </a:lvl3pPr>
            <a:lvl4pPr marL="1600200" indent="-228600">
              <a:defRPr sz="2400">
                <a:solidFill>
                  <a:schemeClr val="tx1"/>
                </a:solidFill>
                <a:latin typeface="Calibri" panose="020F0502020204030204" pitchFamily="34" charset="0"/>
              </a:defRPr>
            </a:lvl4pPr>
            <a:lvl5pPr marL="2057400" indent="-228600">
              <a:defRPr sz="2400">
                <a:solidFill>
                  <a:schemeClr val="tx1"/>
                </a:solidFill>
                <a:latin typeface="Calibri" panose="020F0502020204030204" pitchFamily="34" charset="0"/>
              </a:defRPr>
            </a:lvl5pPr>
            <a:lvl6pPr marL="2514600" indent="-228600" defTabSz="1217613" eaLnBrk="0" fontAlgn="base" hangingPunct="0">
              <a:spcBef>
                <a:spcPct val="0"/>
              </a:spcBef>
              <a:spcAft>
                <a:spcPct val="0"/>
              </a:spcAft>
              <a:defRPr sz="2400">
                <a:solidFill>
                  <a:schemeClr val="tx1"/>
                </a:solidFill>
                <a:latin typeface="Calibri" panose="020F0502020204030204" pitchFamily="34" charset="0"/>
              </a:defRPr>
            </a:lvl6pPr>
            <a:lvl7pPr marL="2971800" indent="-228600" defTabSz="1217613" eaLnBrk="0" fontAlgn="base" hangingPunct="0">
              <a:spcBef>
                <a:spcPct val="0"/>
              </a:spcBef>
              <a:spcAft>
                <a:spcPct val="0"/>
              </a:spcAft>
              <a:defRPr sz="2400">
                <a:solidFill>
                  <a:schemeClr val="tx1"/>
                </a:solidFill>
                <a:latin typeface="Calibri" panose="020F0502020204030204" pitchFamily="34" charset="0"/>
              </a:defRPr>
            </a:lvl7pPr>
            <a:lvl8pPr marL="3429000" indent="-228600" defTabSz="1217613" eaLnBrk="0" fontAlgn="base" hangingPunct="0">
              <a:spcBef>
                <a:spcPct val="0"/>
              </a:spcBef>
              <a:spcAft>
                <a:spcPct val="0"/>
              </a:spcAft>
              <a:defRPr sz="2400">
                <a:solidFill>
                  <a:schemeClr val="tx1"/>
                </a:solidFill>
                <a:latin typeface="Calibri" panose="020F0502020204030204" pitchFamily="34" charset="0"/>
              </a:defRPr>
            </a:lvl8pPr>
            <a:lvl9pPr marL="3886200" indent="-228600" defTabSz="1217613" eaLnBrk="0" fontAlgn="base" hangingPunct="0">
              <a:spcBef>
                <a:spcPct val="0"/>
              </a:spcBef>
              <a:spcAft>
                <a:spcPct val="0"/>
              </a:spcAft>
              <a:defRPr sz="2400">
                <a:solidFill>
                  <a:schemeClr val="tx1"/>
                </a:solidFill>
                <a:latin typeface="Calibri" panose="020F0502020204030204" pitchFamily="34" charset="0"/>
              </a:defRPr>
            </a:lvl9pPr>
          </a:lstStyle>
          <a:p>
            <a:pPr marL="0" marR="0" lvl="0" indent="0" algn="r" defTabSz="1217613" rtl="0" eaLnBrk="1" fontAlgn="base" latinLnBrk="0" hangingPunct="1">
              <a:lnSpc>
                <a:spcPct val="100000"/>
              </a:lnSpc>
              <a:spcBef>
                <a:spcPct val="0"/>
              </a:spcBef>
              <a:spcAft>
                <a:spcPct val="0"/>
              </a:spcAft>
              <a:buClrTx/>
              <a:buSzTx/>
              <a:buFontTx/>
              <a:buNone/>
              <a:tabLst/>
              <a:defRPr/>
            </a:pPr>
            <a:fld id="{EEB0D9E8-CA5E-46ED-9CBB-2C1C8C517947}" type="slidenum">
              <a:rPr kumimoji="0" lang="cs-CZ" altLang="cs-CZ"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1217613" rtl="0" eaLnBrk="1" fontAlgn="base" latinLnBrk="0" hangingPunct="1">
                <a:lnSpc>
                  <a:spcPct val="100000"/>
                </a:lnSpc>
                <a:spcBef>
                  <a:spcPct val="0"/>
                </a:spcBef>
                <a:spcAft>
                  <a:spcPct val="0"/>
                </a:spcAft>
                <a:buClrTx/>
                <a:buSzTx/>
                <a:buFontTx/>
                <a:buNone/>
                <a:tabLst/>
                <a:defRPr/>
              </a:pPr>
              <a:t>9</a:t>
            </a:fld>
            <a:endParaRPr kumimoji="0" lang="cs-CZ" altLang="cs-CZ"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899863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9220"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Calibri" panose="020F0502020204030204" pitchFamily="34" charset="0"/>
              </a:defRPr>
            </a:lvl1pPr>
            <a:lvl2pPr marL="742950" indent="-285750">
              <a:defRPr sz="2400">
                <a:solidFill>
                  <a:schemeClr val="tx1"/>
                </a:solidFill>
                <a:latin typeface="Calibri" panose="020F0502020204030204" pitchFamily="34" charset="0"/>
              </a:defRPr>
            </a:lvl2pPr>
            <a:lvl3pPr marL="1143000" indent="-228600">
              <a:defRPr sz="2400">
                <a:solidFill>
                  <a:schemeClr val="tx1"/>
                </a:solidFill>
                <a:latin typeface="Calibri" panose="020F0502020204030204" pitchFamily="34" charset="0"/>
              </a:defRPr>
            </a:lvl3pPr>
            <a:lvl4pPr marL="1600200" indent="-228600">
              <a:defRPr sz="2400">
                <a:solidFill>
                  <a:schemeClr val="tx1"/>
                </a:solidFill>
                <a:latin typeface="Calibri" panose="020F0502020204030204" pitchFamily="34" charset="0"/>
              </a:defRPr>
            </a:lvl4pPr>
            <a:lvl5pPr marL="2057400" indent="-228600">
              <a:defRPr sz="2400">
                <a:solidFill>
                  <a:schemeClr val="tx1"/>
                </a:solidFill>
                <a:latin typeface="Calibri" panose="020F0502020204030204" pitchFamily="34" charset="0"/>
              </a:defRPr>
            </a:lvl5pPr>
            <a:lvl6pPr marL="2514600" indent="-228600" defTabSz="1217613" eaLnBrk="0" fontAlgn="base" hangingPunct="0">
              <a:spcBef>
                <a:spcPct val="0"/>
              </a:spcBef>
              <a:spcAft>
                <a:spcPct val="0"/>
              </a:spcAft>
              <a:defRPr sz="2400">
                <a:solidFill>
                  <a:schemeClr val="tx1"/>
                </a:solidFill>
                <a:latin typeface="Calibri" panose="020F0502020204030204" pitchFamily="34" charset="0"/>
              </a:defRPr>
            </a:lvl6pPr>
            <a:lvl7pPr marL="2971800" indent="-228600" defTabSz="1217613" eaLnBrk="0" fontAlgn="base" hangingPunct="0">
              <a:spcBef>
                <a:spcPct val="0"/>
              </a:spcBef>
              <a:spcAft>
                <a:spcPct val="0"/>
              </a:spcAft>
              <a:defRPr sz="2400">
                <a:solidFill>
                  <a:schemeClr val="tx1"/>
                </a:solidFill>
                <a:latin typeface="Calibri" panose="020F0502020204030204" pitchFamily="34" charset="0"/>
              </a:defRPr>
            </a:lvl7pPr>
            <a:lvl8pPr marL="3429000" indent="-228600" defTabSz="1217613" eaLnBrk="0" fontAlgn="base" hangingPunct="0">
              <a:spcBef>
                <a:spcPct val="0"/>
              </a:spcBef>
              <a:spcAft>
                <a:spcPct val="0"/>
              </a:spcAft>
              <a:defRPr sz="2400">
                <a:solidFill>
                  <a:schemeClr val="tx1"/>
                </a:solidFill>
                <a:latin typeface="Calibri" panose="020F0502020204030204" pitchFamily="34" charset="0"/>
              </a:defRPr>
            </a:lvl8pPr>
            <a:lvl9pPr marL="3886200" indent="-228600" defTabSz="1217613" eaLnBrk="0" fontAlgn="base" hangingPunct="0">
              <a:spcBef>
                <a:spcPct val="0"/>
              </a:spcBef>
              <a:spcAft>
                <a:spcPct val="0"/>
              </a:spcAft>
              <a:defRPr sz="2400">
                <a:solidFill>
                  <a:schemeClr val="tx1"/>
                </a:solidFill>
                <a:latin typeface="Calibri" panose="020F0502020204030204" pitchFamily="34" charset="0"/>
              </a:defRPr>
            </a:lvl9pPr>
          </a:lstStyle>
          <a:p>
            <a:pPr defTabSz="1217613" fontAlgn="base">
              <a:spcBef>
                <a:spcPct val="0"/>
              </a:spcBef>
              <a:spcAft>
                <a:spcPct val="0"/>
              </a:spcAft>
            </a:pPr>
            <a:fld id="{26E10AA5-8495-45C3-9C5D-2E04841FDCFE}" type="slidenum">
              <a:rPr lang="cs-CZ" altLang="cs-CZ" sz="1200" smtClean="0"/>
              <a:pPr defTabSz="1217613" fontAlgn="base">
                <a:spcBef>
                  <a:spcPct val="0"/>
                </a:spcBef>
                <a:spcAft>
                  <a:spcPct val="0"/>
                </a:spcAft>
              </a:pPr>
              <a:t>10</a:t>
            </a:fld>
            <a:endParaRPr lang="cs-CZ" altLang="cs-CZ"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11268"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Calibri" panose="020F0502020204030204" pitchFamily="34" charset="0"/>
              </a:defRPr>
            </a:lvl1pPr>
            <a:lvl2pPr marL="742950" indent="-285750">
              <a:defRPr sz="2400">
                <a:solidFill>
                  <a:schemeClr val="tx1"/>
                </a:solidFill>
                <a:latin typeface="Calibri" panose="020F0502020204030204" pitchFamily="34" charset="0"/>
              </a:defRPr>
            </a:lvl2pPr>
            <a:lvl3pPr marL="1143000" indent="-228600">
              <a:defRPr sz="2400">
                <a:solidFill>
                  <a:schemeClr val="tx1"/>
                </a:solidFill>
                <a:latin typeface="Calibri" panose="020F0502020204030204" pitchFamily="34" charset="0"/>
              </a:defRPr>
            </a:lvl3pPr>
            <a:lvl4pPr marL="1600200" indent="-228600">
              <a:defRPr sz="2400">
                <a:solidFill>
                  <a:schemeClr val="tx1"/>
                </a:solidFill>
                <a:latin typeface="Calibri" panose="020F0502020204030204" pitchFamily="34" charset="0"/>
              </a:defRPr>
            </a:lvl4pPr>
            <a:lvl5pPr marL="2057400" indent="-228600">
              <a:defRPr sz="2400">
                <a:solidFill>
                  <a:schemeClr val="tx1"/>
                </a:solidFill>
                <a:latin typeface="Calibri" panose="020F0502020204030204" pitchFamily="34" charset="0"/>
              </a:defRPr>
            </a:lvl5pPr>
            <a:lvl6pPr marL="2514600" indent="-228600" defTabSz="1217613" eaLnBrk="0" fontAlgn="base" hangingPunct="0">
              <a:spcBef>
                <a:spcPct val="0"/>
              </a:spcBef>
              <a:spcAft>
                <a:spcPct val="0"/>
              </a:spcAft>
              <a:defRPr sz="2400">
                <a:solidFill>
                  <a:schemeClr val="tx1"/>
                </a:solidFill>
                <a:latin typeface="Calibri" panose="020F0502020204030204" pitchFamily="34" charset="0"/>
              </a:defRPr>
            </a:lvl6pPr>
            <a:lvl7pPr marL="2971800" indent="-228600" defTabSz="1217613" eaLnBrk="0" fontAlgn="base" hangingPunct="0">
              <a:spcBef>
                <a:spcPct val="0"/>
              </a:spcBef>
              <a:spcAft>
                <a:spcPct val="0"/>
              </a:spcAft>
              <a:defRPr sz="2400">
                <a:solidFill>
                  <a:schemeClr val="tx1"/>
                </a:solidFill>
                <a:latin typeface="Calibri" panose="020F0502020204030204" pitchFamily="34" charset="0"/>
              </a:defRPr>
            </a:lvl7pPr>
            <a:lvl8pPr marL="3429000" indent="-228600" defTabSz="1217613" eaLnBrk="0" fontAlgn="base" hangingPunct="0">
              <a:spcBef>
                <a:spcPct val="0"/>
              </a:spcBef>
              <a:spcAft>
                <a:spcPct val="0"/>
              </a:spcAft>
              <a:defRPr sz="2400">
                <a:solidFill>
                  <a:schemeClr val="tx1"/>
                </a:solidFill>
                <a:latin typeface="Calibri" panose="020F0502020204030204" pitchFamily="34" charset="0"/>
              </a:defRPr>
            </a:lvl8pPr>
            <a:lvl9pPr marL="3886200" indent="-228600" defTabSz="1217613" eaLnBrk="0" fontAlgn="base" hangingPunct="0">
              <a:spcBef>
                <a:spcPct val="0"/>
              </a:spcBef>
              <a:spcAft>
                <a:spcPct val="0"/>
              </a:spcAft>
              <a:defRPr sz="2400">
                <a:solidFill>
                  <a:schemeClr val="tx1"/>
                </a:solidFill>
                <a:latin typeface="Calibri" panose="020F0502020204030204" pitchFamily="34" charset="0"/>
              </a:defRPr>
            </a:lvl9pPr>
          </a:lstStyle>
          <a:p>
            <a:pPr marL="0" marR="0" lvl="0" indent="0" algn="r" defTabSz="1217613" rtl="0" eaLnBrk="1" fontAlgn="base" latinLnBrk="0" hangingPunct="1">
              <a:lnSpc>
                <a:spcPct val="100000"/>
              </a:lnSpc>
              <a:spcBef>
                <a:spcPct val="0"/>
              </a:spcBef>
              <a:spcAft>
                <a:spcPct val="0"/>
              </a:spcAft>
              <a:buClrTx/>
              <a:buSzTx/>
              <a:buFontTx/>
              <a:buNone/>
              <a:tabLst/>
              <a:defRPr/>
            </a:pPr>
            <a:fld id="{C4C744A5-D864-4E58-AA91-4BE33B155225}" type="slidenum">
              <a:rPr kumimoji="0" lang="cs-CZ" altLang="cs-CZ"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1217613" rtl="0" eaLnBrk="1" fontAlgn="base" latinLnBrk="0" hangingPunct="1">
                <a:lnSpc>
                  <a:spcPct val="100000"/>
                </a:lnSpc>
                <a:spcBef>
                  <a:spcPct val="0"/>
                </a:spcBef>
                <a:spcAft>
                  <a:spcPct val="0"/>
                </a:spcAft>
                <a:buClrTx/>
                <a:buSzTx/>
                <a:buFontTx/>
                <a:buNone/>
                <a:tabLst/>
                <a:defRPr/>
              </a:pPr>
              <a:t>12</a:t>
            </a:fld>
            <a:endParaRPr kumimoji="0" lang="cs-CZ" altLang="cs-CZ"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392617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11268"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Calibri" panose="020F0502020204030204" pitchFamily="34" charset="0"/>
              </a:defRPr>
            </a:lvl1pPr>
            <a:lvl2pPr marL="742950" indent="-285750">
              <a:defRPr sz="2400">
                <a:solidFill>
                  <a:schemeClr val="tx1"/>
                </a:solidFill>
                <a:latin typeface="Calibri" panose="020F0502020204030204" pitchFamily="34" charset="0"/>
              </a:defRPr>
            </a:lvl2pPr>
            <a:lvl3pPr marL="1143000" indent="-228600">
              <a:defRPr sz="2400">
                <a:solidFill>
                  <a:schemeClr val="tx1"/>
                </a:solidFill>
                <a:latin typeface="Calibri" panose="020F0502020204030204" pitchFamily="34" charset="0"/>
              </a:defRPr>
            </a:lvl3pPr>
            <a:lvl4pPr marL="1600200" indent="-228600">
              <a:defRPr sz="2400">
                <a:solidFill>
                  <a:schemeClr val="tx1"/>
                </a:solidFill>
                <a:latin typeface="Calibri" panose="020F0502020204030204" pitchFamily="34" charset="0"/>
              </a:defRPr>
            </a:lvl4pPr>
            <a:lvl5pPr marL="2057400" indent="-228600">
              <a:defRPr sz="2400">
                <a:solidFill>
                  <a:schemeClr val="tx1"/>
                </a:solidFill>
                <a:latin typeface="Calibri" panose="020F0502020204030204" pitchFamily="34" charset="0"/>
              </a:defRPr>
            </a:lvl5pPr>
            <a:lvl6pPr marL="2514600" indent="-228600" defTabSz="1217613" eaLnBrk="0" fontAlgn="base" hangingPunct="0">
              <a:spcBef>
                <a:spcPct val="0"/>
              </a:spcBef>
              <a:spcAft>
                <a:spcPct val="0"/>
              </a:spcAft>
              <a:defRPr sz="2400">
                <a:solidFill>
                  <a:schemeClr val="tx1"/>
                </a:solidFill>
                <a:latin typeface="Calibri" panose="020F0502020204030204" pitchFamily="34" charset="0"/>
              </a:defRPr>
            </a:lvl6pPr>
            <a:lvl7pPr marL="2971800" indent="-228600" defTabSz="1217613" eaLnBrk="0" fontAlgn="base" hangingPunct="0">
              <a:spcBef>
                <a:spcPct val="0"/>
              </a:spcBef>
              <a:spcAft>
                <a:spcPct val="0"/>
              </a:spcAft>
              <a:defRPr sz="2400">
                <a:solidFill>
                  <a:schemeClr val="tx1"/>
                </a:solidFill>
                <a:latin typeface="Calibri" panose="020F0502020204030204" pitchFamily="34" charset="0"/>
              </a:defRPr>
            </a:lvl7pPr>
            <a:lvl8pPr marL="3429000" indent="-228600" defTabSz="1217613" eaLnBrk="0" fontAlgn="base" hangingPunct="0">
              <a:spcBef>
                <a:spcPct val="0"/>
              </a:spcBef>
              <a:spcAft>
                <a:spcPct val="0"/>
              </a:spcAft>
              <a:defRPr sz="2400">
                <a:solidFill>
                  <a:schemeClr val="tx1"/>
                </a:solidFill>
                <a:latin typeface="Calibri" panose="020F0502020204030204" pitchFamily="34" charset="0"/>
              </a:defRPr>
            </a:lvl8pPr>
            <a:lvl9pPr marL="3886200" indent="-228600" defTabSz="1217613" eaLnBrk="0" fontAlgn="base" hangingPunct="0">
              <a:spcBef>
                <a:spcPct val="0"/>
              </a:spcBef>
              <a:spcAft>
                <a:spcPct val="0"/>
              </a:spcAft>
              <a:defRPr sz="2400">
                <a:solidFill>
                  <a:schemeClr val="tx1"/>
                </a:solidFill>
                <a:latin typeface="Calibri" panose="020F0502020204030204" pitchFamily="34" charset="0"/>
              </a:defRPr>
            </a:lvl9pPr>
          </a:lstStyle>
          <a:p>
            <a:pPr marL="0" marR="0" lvl="0" indent="0" algn="r" defTabSz="1217613" rtl="0" eaLnBrk="1" fontAlgn="base" latinLnBrk="0" hangingPunct="1">
              <a:lnSpc>
                <a:spcPct val="100000"/>
              </a:lnSpc>
              <a:spcBef>
                <a:spcPct val="0"/>
              </a:spcBef>
              <a:spcAft>
                <a:spcPct val="0"/>
              </a:spcAft>
              <a:buClrTx/>
              <a:buSzTx/>
              <a:buFontTx/>
              <a:buNone/>
              <a:tabLst/>
              <a:defRPr/>
            </a:pPr>
            <a:fld id="{C4C744A5-D864-4E58-AA91-4BE33B155225}" type="slidenum">
              <a:rPr kumimoji="0" lang="cs-CZ" altLang="cs-CZ"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1217613" rtl="0" eaLnBrk="1" fontAlgn="base" latinLnBrk="0" hangingPunct="1">
                <a:lnSpc>
                  <a:spcPct val="100000"/>
                </a:lnSpc>
                <a:spcBef>
                  <a:spcPct val="0"/>
                </a:spcBef>
                <a:spcAft>
                  <a:spcPct val="0"/>
                </a:spcAft>
                <a:buClrTx/>
                <a:buSzTx/>
                <a:buFontTx/>
                <a:buNone/>
                <a:tabLst/>
                <a:defRPr/>
              </a:pPr>
              <a:t>13</a:t>
            </a:fld>
            <a:endParaRPr kumimoji="0" lang="cs-CZ" altLang="cs-CZ"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5757218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218882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712008"/>
            <a:ext cx="12188825" cy="1714214"/>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056859" fontAlgn="auto">
              <a:spcBef>
                <a:spcPts val="0"/>
              </a:spcBef>
              <a:spcAft>
                <a:spcPts val="0"/>
              </a:spcAft>
              <a:defRPr/>
            </a:pPr>
            <a:endParaRPr lang="cs-CZ" sz="2540" dirty="0">
              <a:latin typeface="Clara Sans" pitchFamily="50" charset="0"/>
            </a:endParaRPr>
          </a:p>
        </p:txBody>
      </p:sp>
      <p:sp>
        <p:nvSpPr>
          <p:cNvPr id="2" name="Nadpis 1"/>
          <p:cNvSpPr>
            <a:spLocks noGrp="1"/>
          </p:cNvSpPr>
          <p:nvPr>
            <p:ph type="ctrTitle"/>
          </p:nvPr>
        </p:nvSpPr>
        <p:spPr>
          <a:xfrm>
            <a:off x="1826356" y="1836050"/>
            <a:ext cx="9448306" cy="1363884"/>
          </a:xfrm>
        </p:spPr>
        <p:txBody>
          <a:bodyPr/>
          <a:lstStyle>
            <a:lvl1pPr marL="0" indent="0" algn="l">
              <a:defRPr sz="3991" baseline="0">
                <a:solidFill>
                  <a:schemeClr val="bg1"/>
                </a:solidFill>
                <a:latin typeface="Times New Roman" panose="02020603050405020304" pitchFamily="18" charset="0"/>
              </a:defRPr>
            </a:lvl1pPr>
          </a:lstStyle>
          <a:p>
            <a:r>
              <a:rPr lang="cs-CZ" smtClean="0"/>
              <a:t>Kliknutím lze upravit styl.</a:t>
            </a:r>
            <a:endParaRPr lang="cs-CZ" dirty="0"/>
          </a:p>
        </p:txBody>
      </p:sp>
      <p:sp>
        <p:nvSpPr>
          <p:cNvPr id="3" name="Podnadpis 2"/>
          <p:cNvSpPr>
            <a:spLocks noGrp="1"/>
          </p:cNvSpPr>
          <p:nvPr>
            <p:ph type="subTitle" idx="1"/>
          </p:nvPr>
        </p:nvSpPr>
        <p:spPr>
          <a:xfrm>
            <a:off x="1826357" y="3589525"/>
            <a:ext cx="9849360" cy="653106"/>
          </a:xfrm>
        </p:spPr>
        <p:txBody>
          <a:bodyPr/>
          <a:lstStyle>
            <a:lvl1pPr marL="0" indent="0" algn="l">
              <a:buNone/>
              <a:defRPr sz="2177" baseline="0">
                <a:solidFill>
                  <a:schemeClr val="tx1">
                    <a:tint val="75000"/>
                  </a:schemeClr>
                </a:solidFill>
                <a:latin typeface="Times New Roman" panose="02020603050405020304" pitchFamily="18" charset="0"/>
              </a:defRPr>
            </a:lvl1pPr>
            <a:lvl2pPr marL="414680" indent="0" algn="ctr">
              <a:buNone/>
              <a:defRPr>
                <a:solidFill>
                  <a:schemeClr val="tx1">
                    <a:tint val="75000"/>
                  </a:schemeClr>
                </a:solidFill>
              </a:defRPr>
            </a:lvl2pPr>
            <a:lvl3pPr marL="829361" indent="0" algn="ctr">
              <a:buNone/>
              <a:defRPr>
                <a:solidFill>
                  <a:schemeClr val="tx1">
                    <a:tint val="75000"/>
                  </a:schemeClr>
                </a:solidFill>
              </a:defRPr>
            </a:lvl3pPr>
            <a:lvl4pPr marL="1244041" indent="0" algn="ctr">
              <a:buNone/>
              <a:defRPr>
                <a:solidFill>
                  <a:schemeClr val="tx1">
                    <a:tint val="75000"/>
                  </a:schemeClr>
                </a:solidFill>
              </a:defRPr>
            </a:lvl4pPr>
            <a:lvl5pPr marL="1658722" indent="0" algn="ctr">
              <a:buNone/>
              <a:defRPr>
                <a:solidFill>
                  <a:schemeClr val="tx1">
                    <a:tint val="75000"/>
                  </a:schemeClr>
                </a:solidFill>
              </a:defRPr>
            </a:lvl5pPr>
            <a:lvl6pPr marL="2073402" indent="0" algn="ctr">
              <a:buNone/>
              <a:defRPr>
                <a:solidFill>
                  <a:schemeClr val="tx1">
                    <a:tint val="75000"/>
                  </a:schemeClr>
                </a:solidFill>
              </a:defRPr>
            </a:lvl6pPr>
            <a:lvl7pPr marL="2488082" indent="0" algn="ctr">
              <a:buNone/>
              <a:defRPr>
                <a:solidFill>
                  <a:schemeClr val="tx1">
                    <a:tint val="75000"/>
                  </a:schemeClr>
                </a:solidFill>
              </a:defRPr>
            </a:lvl7pPr>
            <a:lvl8pPr marL="2902763" indent="0" algn="ctr">
              <a:buNone/>
              <a:defRPr>
                <a:solidFill>
                  <a:schemeClr val="tx1">
                    <a:tint val="75000"/>
                  </a:schemeClr>
                </a:solidFill>
              </a:defRPr>
            </a:lvl8pPr>
            <a:lvl9pPr marL="3317443" indent="0" algn="ctr">
              <a:buNone/>
              <a:defRPr>
                <a:solidFill>
                  <a:schemeClr val="tx1">
                    <a:tint val="75000"/>
                  </a:schemeClr>
                </a:solidFill>
              </a:defRPr>
            </a:lvl9pPr>
          </a:lstStyle>
          <a:p>
            <a:r>
              <a:rPr lang="cs-CZ" smtClean="0"/>
              <a:t>Kliknutím můžete upravit styl předlohy.</a:t>
            </a:r>
            <a:endParaRPr lang="cs-CZ" dirty="0"/>
          </a:p>
        </p:txBody>
      </p:sp>
      <p:sp>
        <p:nvSpPr>
          <p:cNvPr id="5" name="Zástupný symbol pro datum 3"/>
          <p:cNvSpPr>
            <a:spLocks noGrp="1"/>
          </p:cNvSpPr>
          <p:nvPr>
            <p:ph type="dt" sz="half" idx="10"/>
          </p:nvPr>
        </p:nvSpPr>
        <p:spPr/>
        <p:txBody>
          <a:bodyPr/>
          <a:lstStyle>
            <a:lvl1pPr>
              <a:defRPr baseline="0">
                <a:latin typeface="Times New Roman" panose="02020603050405020304" pitchFamily="18" charset="0"/>
              </a:defRPr>
            </a:lvl1pPr>
          </a:lstStyle>
          <a:p>
            <a:pPr>
              <a:defRPr/>
            </a:pPr>
            <a:fld id="{5855E881-E27A-4F0A-8E4D-33A55E48D11A}" type="datetime1">
              <a:rPr lang="cs-CZ" smtClean="0"/>
              <a:pPr>
                <a:defRPr/>
              </a:pPr>
              <a:t>04.03.2020</a:t>
            </a:fld>
            <a:endParaRPr lang="cs-CZ" dirty="0"/>
          </a:p>
        </p:txBody>
      </p:sp>
      <p:sp>
        <p:nvSpPr>
          <p:cNvPr id="6" name="Zástupný symbol pro zápatí 4"/>
          <p:cNvSpPr>
            <a:spLocks noGrp="1"/>
          </p:cNvSpPr>
          <p:nvPr>
            <p:ph type="ftr" sz="quarter" idx="11"/>
          </p:nvPr>
        </p:nvSpPr>
        <p:spPr/>
        <p:txBody>
          <a:bodyPr/>
          <a:lstStyle>
            <a:lvl1pPr>
              <a:defRPr baseline="0">
                <a:latin typeface="Times New Roman" panose="02020603050405020304" pitchFamily="18"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2C543CC2-0678-4B34-BEBE-A8E270F245EC}" type="slidenum">
              <a:rPr lang="cs-CZ" smtClean="0"/>
              <a:pPr>
                <a:defRPr/>
              </a:pPr>
              <a:t>‹#›</a:t>
            </a:fld>
            <a:endParaRPr lang="cs-CZ" dirty="0"/>
          </a:p>
        </p:txBody>
      </p:sp>
      <p:sp>
        <p:nvSpPr>
          <p:cNvPr id="8" name="Obdélník 7"/>
          <p:cNvSpPr/>
          <p:nvPr/>
        </p:nvSpPr>
        <p:spPr>
          <a:xfrm>
            <a:off x="0" y="1"/>
            <a:ext cx="3454345" cy="11431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952" y="193087"/>
            <a:ext cx="4529457" cy="923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631020" y="5649562"/>
            <a:ext cx="5254802" cy="578819"/>
          </a:xfrm>
          <a:prstGeom prst="rect">
            <a:avLst/>
          </a:prstGeom>
          <a:noFill/>
          <a:ln>
            <a:noFill/>
          </a:ln>
        </p:spPr>
      </p:pic>
    </p:spTree>
    <p:extLst>
      <p:ext uri="{BB962C8B-B14F-4D97-AF65-F5344CB8AC3E}">
        <p14:creationId xmlns:p14="http://schemas.microsoft.com/office/powerpoint/2010/main" val="35477900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D08D08E9-6446-4ADC-BF53-B3D9D8C399DC}" type="datetime1">
              <a:rPr lang="cs-CZ" smtClean="0"/>
              <a:pPr>
                <a:defRPr/>
              </a:pPr>
              <a:t>04.03.2020</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712DFD50-57BF-4519-8B7E-88D0089CE8DA}" type="slidenum">
              <a:rPr lang="cs-CZ" smtClean="0"/>
              <a:pPr>
                <a:defRPr/>
              </a:pPr>
              <a:t>‹#›</a:t>
            </a:fld>
            <a:endParaRPr lang="cs-CZ" dirty="0"/>
          </a:p>
        </p:txBody>
      </p:sp>
    </p:spTree>
    <p:extLst>
      <p:ext uri="{BB962C8B-B14F-4D97-AF65-F5344CB8AC3E}">
        <p14:creationId xmlns:p14="http://schemas.microsoft.com/office/powerpoint/2010/main" val="19473380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836900" y="947196"/>
            <a:ext cx="2742486" cy="5178969"/>
          </a:xfrm>
        </p:spPr>
        <p:txBody>
          <a:bodyPr vert="eaVert"/>
          <a:lstStyle>
            <a:lvl1pPr>
              <a:defRPr>
                <a:latin typeface="Times New Roman" panose="02020603050405020304" pitchFamily="18" charset="0"/>
                <a:cs typeface="Times New Roman" panose="02020603050405020304" pitchFamily="18" charset="0"/>
              </a:defRPr>
            </a:lvl1pPr>
          </a:lstStyle>
          <a:p>
            <a:r>
              <a:rPr lang="cs-CZ" smtClean="0"/>
              <a:t>Kliknutím lze upravit styl.</a:t>
            </a:r>
            <a:endParaRPr lang="cs-CZ" dirty="0"/>
          </a:p>
        </p:txBody>
      </p:sp>
      <p:sp>
        <p:nvSpPr>
          <p:cNvPr id="3" name="Zástupný symbol pro svislý text 2"/>
          <p:cNvSpPr>
            <a:spLocks noGrp="1"/>
          </p:cNvSpPr>
          <p:nvPr>
            <p:ph type="body" orient="vert" idx="1"/>
          </p:nvPr>
        </p:nvSpPr>
        <p:spPr>
          <a:xfrm>
            <a:off x="609441" y="947196"/>
            <a:ext cx="8024310" cy="5178969"/>
          </a:xfrm>
        </p:spPr>
        <p:txBody>
          <a:bodyPr vert="eaVert"/>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4A9F3C56-06BE-4436-BC9A-EA346079F04E}" type="datetime1">
              <a:rPr lang="cs-CZ" smtClean="0"/>
              <a:pPr>
                <a:defRPr/>
              </a:pPr>
              <a:t>04.03.2020</a:t>
            </a:fld>
            <a:endParaRPr lang="cs-CZ" dirty="0"/>
          </a:p>
        </p:txBody>
      </p:sp>
      <p:sp>
        <p:nvSpPr>
          <p:cNvPr id="5"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BA5D9F8-48FB-4FAE-8490-02E0A7EB5099}" type="slidenum">
              <a:rPr lang="cs-CZ" smtClean="0"/>
              <a:pPr>
                <a:defRPr/>
              </a:pPr>
              <a:t>‹#›</a:t>
            </a:fld>
            <a:endParaRPr lang="cs-CZ" dirty="0"/>
          </a:p>
        </p:txBody>
      </p:sp>
    </p:spTree>
    <p:extLst>
      <p:ext uri="{BB962C8B-B14F-4D97-AF65-F5344CB8AC3E}">
        <p14:creationId xmlns:p14="http://schemas.microsoft.com/office/powerpoint/2010/main" val="28798680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218882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712008"/>
            <a:ext cx="12188825" cy="1714214"/>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056859" fontAlgn="auto">
              <a:spcBef>
                <a:spcPts val="0"/>
              </a:spcBef>
              <a:spcAft>
                <a:spcPts val="0"/>
              </a:spcAft>
              <a:defRPr/>
            </a:pPr>
            <a:endParaRPr lang="cs-CZ" sz="2540" dirty="0">
              <a:latin typeface="Clara Sans" pitchFamily="50" charset="0"/>
            </a:endParaRPr>
          </a:p>
        </p:txBody>
      </p:sp>
      <p:sp>
        <p:nvSpPr>
          <p:cNvPr id="2" name="Nadpis 1"/>
          <p:cNvSpPr>
            <a:spLocks noGrp="1"/>
          </p:cNvSpPr>
          <p:nvPr>
            <p:ph type="ctrTitle"/>
          </p:nvPr>
        </p:nvSpPr>
        <p:spPr>
          <a:xfrm>
            <a:off x="1826356" y="1836050"/>
            <a:ext cx="9448306" cy="1363884"/>
          </a:xfrm>
        </p:spPr>
        <p:txBody>
          <a:bodyPr/>
          <a:lstStyle>
            <a:lvl1pPr marL="0" indent="0" algn="l">
              <a:defRPr sz="3991">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826357" y="3589525"/>
            <a:ext cx="9849360" cy="653106"/>
          </a:xfrm>
        </p:spPr>
        <p:txBody>
          <a:bodyPr/>
          <a:lstStyle>
            <a:lvl1pPr marL="0" indent="0" algn="l">
              <a:buNone/>
              <a:defRPr sz="2177">
                <a:solidFill>
                  <a:schemeClr val="tx1">
                    <a:tint val="75000"/>
                  </a:schemeClr>
                </a:solidFill>
                <a:latin typeface="Clara Sans" pitchFamily="50" charset="0"/>
              </a:defRPr>
            </a:lvl1pPr>
            <a:lvl2pPr marL="414680" indent="0" algn="ctr">
              <a:buNone/>
              <a:defRPr>
                <a:solidFill>
                  <a:schemeClr val="tx1">
                    <a:tint val="75000"/>
                  </a:schemeClr>
                </a:solidFill>
              </a:defRPr>
            </a:lvl2pPr>
            <a:lvl3pPr marL="829361" indent="0" algn="ctr">
              <a:buNone/>
              <a:defRPr>
                <a:solidFill>
                  <a:schemeClr val="tx1">
                    <a:tint val="75000"/>
                  </a:schemeClr>
                </a:solidFill>
              </a:defRPr>
            </a:lvl3pPr>
            <a:lvl4pPr marL="1244041" indent="0" algn="ctr">
              <a:buNone/>
              <a:defRPr>
                <a:solidFill>
                  <a:schemeClr val="tx1">
                    <a:tint val="75000"/>
                  </a:schemeClr>
                </a:solidFill>
              </a:defRPr>
            </a:lvl4pPr>
            <a:lvl5pPr marL="1658722" indent="0" algn="ctr">
              <a:buNone/>
              <a:defRPr>
                <a:solidFill>
                  <a:schemeClr val="tx1">
                    <a:tint val="75000"/>
                  </a:schemeClr>
                </a:solidFill>
              </a:defRPr>
            </a:lvl5pPr>
            <a:lvl6pPr marL="2073402" indent="0" algn="ctr">
              <a:buNone/>
              <a:defRPr>
                <a:solidFill>
                  <a:schemeClr val="tx1">
                    <a:tint val="75000"/>
                  </a:schemeClr>
                </a:solidFill>
              </a:defRPr>
            </a:lvl6pPr>
            <a:lvl7pPr marL="2488082" indent="0" algn="ctr">
              <a:buNone/>
              <a:defRPr>
                <a:solidFill>
                  <a:schemeClr val="tx1">
                    <a:tint val="75000"/>
                  </a:schemeClr>
                </a:solidFill>
              </a:defRPr>
            </a:lvl7pPr>
            <a:lvl8pPr marL="2902763" indent="0" algn="ctr">
              <a:buNone/>
              <a:defRPr>
                <a:solidFill>
                  <a:schemeClr val="tx1">
                    <a:tint val="75000"/>
                  </a:schemeClr>
                </a:solidFill>
              </a:defRPr>
            </a:lvl8pPr>
            <a:lvl9pPr marL="3317443"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04.03.2020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1"/>
            <a:ext cx="3454345" cy="11431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952" y="193087"/>
            <a:ext cx="4529457" cy="923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631020" y="5649562"/>
            <a:ext cx="5254802" cy="578819"/>
          </a:xfrm>
          <a:prstGeom prst="rect">
            <a:avLst/>
          </a:prstGeom>
          <a:noFill/>
          <a:ln>
            <a:noFill/>
          </a:ln>
        </p:spPr>
      </p:pic>
    </p:spTree>
    <p:extLst>
      <p:ext uri="{BB962C8B-B14F-4D97-AF65-F5344CB8AC3E}">
        <p14:creationId xmlns:p14="http://schemas.microsoft.com/office/powerpoint/2010/main" val="16171998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3113289" y="163468"/>
            <a:ext cx="8465734" cy="601260"/>
          </a:xfrm>
        </p:spPr>
        <p:txBody>
          <a:bodyPr/>
          <a:lstStyle>
            <a:lvl1pPr>
              <a:defRPr sz="3265"/>
            </a:lvl1pPr>
          </a:lstStyle>
          <a:p>
            <a:r>
              <a:rPr lang="cs-CZ" smtClean="0"/>
              <a:t>Kliknutím lze upravit styl.</a:t>
            </a:r>
            <a:endParaRPr lang="cs-CZ" dirty="0"/>
          </a:p>
        </p:txBody>
      </p:sp>
      <p:sp>
        <p:nvSpPr>
          <p:cNvPr id="3" name="Zástupný symbol pro obsah 2"/>
          <p:cNvSpPr>
            <a:spLocks noGrp="1"/>
          </p:cNvSpPr>
          <p:nvPr>
            <p:ph idx="1"/>
          </p:nvPr>
        </p:nvSpPr>
        <p:spPr>
          <a:xfrm>
            <a:off x="609804" y="1077081"/>
            <a:ext cx="10969219" cy="5049476"/>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04.03.2020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2958994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962833" y="4406902"/>
            <a:ext cx="10360501" cy="1362075"/>
          </a:xfrm>
        </p:spPr>
        <p:txBody>
          <a:bodyPr/>
          <a:lstStyle>
            <a:lvl1pPr algn="l">
              <a:defRPr sz="3628" b="1" cap="all"/>
            </a:lvl1pPr>
          </a:lstStyle>
          <a:p>
            <a:r>
              <a:rPr lang="cs-CZ" smtClean="0"/>
              <a:t>Kliknutím lze upravit styl.</a:t>
            </a:r>
            <a:endParaRPr lang="cs-CZ"/>
          </a:p>
        </p:txBody>
      </p:sp>
      <p:sp>
        <p:nvSpPr>
          <p:cNvPr id="3" name="Zástupný symbol pro text 2"/>
          <p:cNvSpPr>
            <a:spLocks noGrp="1"/>
          </p:cNvSpPr>
          <p:nvPr>
            <p:ph type="body" idx="1"/>
          </p:nvPr>
        </p:nvSpPr>
        <p:spPr>
          <a:xfrm>
            <a:off x="962833" y="2906713"/>
            <a:ext cx="10360501" cy="1500187"/>
          </a:xfrm>
        </p:spPr>
        <p:txBody>
          <a:bodyPr anchor="b"/>
          <a:lstStyle>
            <a:lvl1pPr marL="0" indent="0">
              <a:buNone/>
              <a:defRPr sz="1814">
                <a:solidFill>
                  <a:schemeClr val="tx1">
                    <a:tint val="75000"/>
                  </a:schemeClr>
                </a:solidFill>
              </a:defRPr>
            </a:lvl1pPr>
            <a:lvl2pPr marL="414680" indent="0">
              <a:buNone/>
              <a:defRPr sz="1633">
                <a:solidFill>
                  <a:schemeClr val="tx1">
                    <a:tint val="75000"/>
                  </a:schemeClr>
                </a:solidFill>
              </a:defRPr>
            </a:lvl2pPr>
            <a:lvl3pPr marL="829361" indent="0">
              <a:buNone/>
              <a:defRPr sz="1451">
                <a:solidFill>
                  <a:schemeClr val="tx1">
                    <a:tint val="75000"/>
                  </a:schemeClr>
                </a:solidFill>
              </a:defRPr>
            </a:lvl3pPr>
            <a:lvl4pPr marL="1244041" indent="0">
              <a:buNone/>
              <a:defRPr sz="1270">
                <a:solidFill>
                  <a:schemeClr val="tx1">
                    <a:tint val="75000"/>
                  </a:schemeClr>
                </a:solidFill>
              </a:defRPr>
            </a:lvl4pPr>
            <a:lvl5pPr marL="1658722" indent="0">
              <a:buNone/>
              <a:defRPr sz="1270">
                <a:solidFill>
                  <a:schemeClr val="tx1">
                    <a:tint val="75000"/>
                  </a:schemeClr>
                </a:solidFill>
              </a:defRPr>
            </a:lvl5pPr>
            <a:lvl6pPr marL="2073402" indent="0">
              <a:buNone/>
              <a:defRPr sz="1270">
                <a:solidFill>
                  <a:schemeClr val="tx1">
                    <a:tint val="75000"/>
                  </a:schemeClr>
                </a:solidFill>
              </a:defRPr>
            </a:lvl6pPr>
            <a:lvl7pPr marL="2488082" indent="0">
              <a:buNone/>
              <a:defRPr sz="1270">
                <a:solidFill>
                  <a:schemeClr val="tx1">
                    <a:tint val="75000"/>
                  </a:schemeClr>
                </a:solidFill>
              </a:defRPr>
            </a:lvl7pPr>
            <a:lvl8pPr marL="2902763" indent="0">
              <a:buNone/>
              <a:defRPr sz="1270">
                <a:solidFill>
                  <a:schemeClr val="tx1">
                    <a:tint val="75000"/>
                  </a:schemeClr>
                </a:solidFill>
              </a:defRPr>
            </a:lvl8pPr>
            <a:lvl9pPr marL="3317443" indent="0">
              <a:buNone/>
              <a:defRPr sz="127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04.03.2020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16041769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609441" y="1600201"/>
            <a:ext cx="5383397" cy="4525963"/>
          </a:xfrm>
        </p:spPr>
        <p:txBody>
          <a:bodyPr/>
          <a:lstStyle>
            <a:lvl1pPr>
              <a:defRPr sz="2540"/>
            </a:lvl1pPr>
            <a:lvl2pPr>
              <a:defRPr sz="2177"/>
            </a:lvl2pPr>
            <a:lvl3pPr>
              <a:defRPr sz="1814"/>
            </a:lvl3pPr>
            <a:lvl4pPr>
              <a:defRPr sz="1633"/>
            </a:lvl4pPr>
            <a:lvl5pPr>
              <a:defRPr sz="1633"/>
            </a:lvl5pPr>
            <a:lvl6pPr>
              <a:defRPr sz="1633"/>
            </a:lvl6pPr>
            <a:lvl7pPr>
              <a:defRPr sz="1633"/>
            </a:lvl7pPr>
            <a:lvl8pPr>
              <a:defRPr sz="1633"/>
            </a:lvl8pPr>
            <a:lvl9pPr>
              <a:defRPr sz="1633"/>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95987" y="1600201"/>
            <a:ext cx="5383397" cy="4525963"/>
          </a:xfrm>
        </p:spPr>
        <p:txBody>
          <a:bodyPr/>
          <a:lstStyle>
            <a:lvl1pPr>
              <a:defRPr sz="2540"/>
            </a:lvl1pPr>
            <a:lvl2pPr>
              <a:defRPr sz="2177"/>
            </a:lvl2pPr>
            <a:lvl3pPr>
              <a:defRPr sz="1814"/>
            </a:lvl3pPr>
            <a:lvl4pPr>
              <a:defRPr sz="1633"/>
            </a:lvl4pPr>
            <a:lvl5pPr>
              <a:defRPr sz="1633"/>
            </a:lvl5pPr>
            <a:lvl6pPr>
              <a:defRPr sz="1633"/>
            </a:lvl6pPr>
            <a:lvl7pPr>
              <a:defRPr sz="1633"/>
            </a:lvl7pPr>
            <a:lvl8pPr>
              <a:defRPr sz="1633"/>
            </a:lvl8pPr>
            <a:lvl9pPr>
              <a:defRPr sz="1633"/>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04.03.2020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964012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95187" y="1077817"/>
            <a:ext cx="5385514" cy="639762"/>
          </a:xfrm>
        </p:spPr>
        <p:txBody>
          <a:bodyPr anchor="b"/>
          <a:lstStyle>
            <a:lvl1pPr marL="0" indent="0">
              <a:buNone/>
              <a:defRPr sz="2177" b="1"/>
            </a:lvl1pPr>
            <a:lvl2pPr marL="414680" indent="0">
              <a:buNone/>
              <a:defRPr sz="1814" b="1"/>
            </a:lvl2pPr>
            <a:lvl3pPr marL="829361" indent="0">
              <a:buNone/>
              <a:defRPr sz="1633" b="1"/>
            </a:lvl3pPr>
            <a:lvl4pPr marL="1244041" indent="0">
              <a:buNone/>
              <a:defRPr sz="1451" b="1"/>
            </a:lvl4pPr>
            <a:lvl5pPr marL="1658722" indent="0">
              <a:buNone/>
              <a:defRPr sz="1451" b="1"/>
            </a:lvl5pPr>
            <a:lvl6pPr marL="2073402" indent="0">
              <a:buNone/>
              <a:defRPr sz="1451" b="1"/>
            </a:lvl6pPr>
            <a:lvl7pPr marL="2488082" indent="0">
              <a:buNone/>
              <a:defRPr sz="1451" b="1"/>
            </a:lvl7pPr>
            <a:lvl8pPr marL="2902763" indent="0">
              <a:buNone/>
              <a:defRPr sz="1451" b="1"/>
            </a:lvl8pPr>
            <a:lvl9pPr marL="3317443" indent="0">
              <a:buNone/>
              <a:defRPr sz="1451" b="1"/>
            </a:lvl9pPr>
          </a:lstStyle>
          <a:p>
            <a:pPr lvl="0"/>
            <a:r>
              <a:rPr lang="cs-CZ" smtClean="0"/>
              <a:t>Kliknutím lze upravit styly předlohy textu.</a:t>
            </a:r>
          </a:p>
        </p:txBody>
      </p:sp>
      <p:sp>
        <p:nvSpPr>
          <p:cNvPr id="4" name="Zástupný symbol pro obsah 3"/>
          <p:cNvSpPr>
            <a:spLocks noGrp="1"/>
          </p:cNvSpPr>
          <p:nvPr>
            <p:ph sz="half" idx="2"/>
          </p:nvPr>
        </p:nvSpPr>
        <p:spPr>
          <a:xfrm>
            <a:off x="609443" y="1796234"/>
            <a:ext cx="5385514" cy="4329929"/>
          </a:xfrm>
        </p:spPr>
        <p:txBody>
          <a:bodyPr/>
          <a:lstStyle>
            <a:lvl1pPr>
              <a:defRPr sz="2177"/>
            </a:lvl1pPr>
            <a:lvl2pPr>
              <a:defRPr sz="1814"/>
            </a:lvl2pPr>
            <a:lvl3pPr>
              <a:defRPr sz="1633"/>
            </a:lvl3pPr>
            <a:lvl4pPr>
              <a:defRPr sz="1451"/>
            </a:lvl4pPr>
            <a:lvl5pPr>
              <a:defRPr sz="1451"/>
            </a:lvl5pPr>
            <a:lvl6pPr>
              <a:defRPr sz="1451"/>
            </a:lvl6pPr>
            <a:lvl7pPr>
              <a:defRPr sz="1451"/>
            </a:lvl7pPr>
            <a:lvl8pPr>
              <a:defRPr sz="1451"/>
            </a:lvl8pPr>
            <a:lvl9pPr>
              <a:defRPr sz="1451"/>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206009" y="1077817"/>
            <a:ext cx="5387630" cy="639762"/>
          </a:xfrm>
        </p:spPr>
        <p:txBody>
          <a:bodyPr anchor="b"/>
          <a:lstStyle>
            <a:lvl1pPr marL="0" indent="0">
              <a:buNone/>
              <a:defRPr sz="2177" b="1"/>
            </a:lvl1pPr>
            <a:lvl2pPr marL="414680" indent="0">
              <a:buNone/>
              <a:defRPr sz="1814" b="1"/>
            </a:lvl2pPr>
            <a:lvl3pPr marL="829361" indent="0">
              <a:buNone/>
              <a:defRPr sz="1633" b="1"/>
            </a:lvl3pPr>
            <a:lvl4pPr marL="1244041" indent="0">
              <a:buNone/>
              <a:defRPr sz="1451" b="1"/>
            </a:lvl4pPr>
            <a:lvl5pPr marL="1658722" indent="0">
              <a:buNone/>
              <a:defRPr sz="1451" b="1"/>
            </a:lvl5pPr>
            <a:lvl6pPr marL="2073402" indent="0">
              <a:buNone/>
              <a:defRPr sz="1451" b="1"/>
            </a:lvl6pPr>
            <a:lvl7pPr marL="2488082" indent="0">
              <a:buNone/>
              <a:defRPr sz="1451" b="1"/>
            </a:lvl7pPr>
            <a:lvl8pPr marL="2902763" indent="0">
              <a:buNone/>
              <a:defRPr sz="1451" b="1"/>
            </a:lvl8pPr>
            <a:lvl9pPr marL="3317443" indent="0">
              <a:buNone/>
              <a:defRPr sz="1451" b="1"/>
            </a:lvl9pPr>
          </a:lstStyle>
          <a:p>
            <a:pPr lvl="0"/>
            <a:r>
              <a:rPr lang="cs-CZ" smtClean="0"/>
              <a:t>Kliknutím lze upravit styly předlohy textu.</a:t>
            </a:r>
          </a:p>
        </p:txBody>
      </p:sp>
      <p:sp>
        <p:nvSpPr>
          <p:cNvPr id="6" name="Zástupný symbol pro obsah 5"/>
          <p:cNvSpPr>
            <a:spLocks noGrp="1"/>
          </p:cNvSpPr>
          <p:nvPr>
            <p:ph sz="quarter" idx="4"/>
          </p:nvPr>
        </p:nvSpPr>
        <p:spPr>
          <a:xfrm>
            <a:off x="6191756" y="1796234"/>
            <a:ext cx="5387630" cy="4329929"/>
          </a:xfrm>
        </p:spPr>
        <p:txBody>
          <a:bodyPr/>
          <a:lstStyle>
            <a:lvl1pPr>
              <a:defRPr sz="2177"/>
            </a:lvl1pPr>
            <a:lvl2pPr>
              <a:defRPr sz="1814"/>
            </a:lvl2pPr>
            <a:lvl3pPr>
              <a:defRPr sz="1633"/>
            </a:lvl3pPr>
            <a:lvl4pPr>
              <a:defRPr sz="1451"/>
            </a:lvl4pPr>
            <a:lvl5pPr>
              <a:defRPr sz="1451"/>
            </a:lvl5pPr>
            <a:lvl6pPr>
              <a:defRPr sz="1451"/>
            </a:lvl6pPr>
            <a:lvl7pPr>
              <a:defRPr sz="1451"/>
            </a:lvl7pPr>
            <a:lvl8pPr>
              <a:defRPr sz="1451"/>
            </a:lvl8pPr>
            <a:lvl9pPr>
              <a:defRPr sz="1451"/>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04.03.2020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11489882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04.03.2020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10249397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04.03.2020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20780177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09444" y="881884"/>
            <a:ext cx="4010040" cy="553215"/>
          </a:xfrm>
        </p:spPr>
        <p:txBody>
          <a:bodyPr anchor="b"/>
          <a:lstStyle>
            <a:lvl1pPr algn="l">
              <a:defRPr sz="1814" b="1"/>
            </a:lvl1pPr>
          </a:lstStyle>
          <a:p>
            <a:r>
              <a:rPr lang="cs-CZ" smtClean="0"/>
              <a:t>Kliknutím lze upravit styl.</a:t>
            </a:r>
            <a:endParaRPr lang="cs-CZ" dirty="0"/>
          </a:p>
        </p:txBody>
      </p:sp>
      <p:sp>
        <p:nvSpPr>
          <p:cNvPr id="3" name="Zástupný symbol pro obsah 2"/>
          <p:cNvSpPr>
            <a:spLocks noGrp="1"/>
          </p:cNvSpPr>
          <p:nvPr>
            <p:ph idx="1"/>
          </p:nvPr>
        </p:nvSpPr>
        <p:spPr>
          <a:xfrm>
            <a:off x="4765492" y="273051"/>
            <a:ext cx="6813892" cy="5853113"/>
          </a:xfrm>
        </p:spPr>
        <p:txBody>
          <a:bodyPr/>
          <a:lstStyle>
            <a:lvl1pPr>
              <a:defRPr sz="2902"/>
            </a:lvl1pPr>
            <a:lvl2pPr>
              <a:defRPr sz="2540"/>
            </a:lvl2pPr>
            <a:lvl3pPr>
              <a:defRPr sz="2177"/>
            </a:lvl3pPr>
            <a:lvl4pPr>
              <a:defRPr sz="1814"/>
            </a:lvl4pPr>
            <a:lvl5pPr>
              <a:defRPr sz="1814"/>
            </a:lvl5pPr>
            <a:lvl6pPr>
              <a:defRPr sz="1814"/>
            </a:lvl6pPr>
            <a:lvl7pPr>
              <a:defRPr sz="1814"/>
            </a:lvl7pPr>
            <a:lvl8pPr>
              <a:defRPr sz="1814"/>
            </a:lvl8pPr>
            <a:lvl9pPr>
              <a:defRPr sz="1814"/>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09444" y="1435101"/>
            <a:ext cx="4010040" cy="4691063"/>
          </a:xfrm>
        </p:spPr>
        <p:txBody>
          <a:bodyPr/>
          <a:lstStyle>
            <a:lvl1pPr marL="0" indent="0">
              <a:buNone/>
              <a:defRPr sz="1270"/>
            </a:lvl1pPr>
            <a:lvl2pPr marL="414680" indent="0">
              <a:buNone/>
              <a:defRPr sz="1088"/>
            </a:lvl2pPr>
            <a:lvl3pPr marL="829361" indent="0">
              <a:buNone/>
              <a:defRPr sz="907"/>
            </a:lvl3pPr>
            <a:lvl4pPr marL="1244041" indent="0">
              <a:buNone/>
              <a:defRPr sz="816"/>
            </a:lvl4pPr>
            <a:lvl5pPr marL="1658722" indent="0">
              <a:buNone/>
              <a:defRPr sz="816"/>
            </a:lvl5pPr>
            <a:lvl6pPr marL="2073402" indent="0">
              <a:buNone/>
              <a:defRPr sz="816"/>
            </a:lvl6pPr>
            <a:lvl7pPr marL="2488082" indent="0">
              <a:buNone/>
              <a:defRPr sz="816"/>
            </a:lvl7pPr>
            <a:lvl8pPr marL="2902763" indent="0">
              <a:buNone/>
              <a:defRPr sz="816"/>
            </a:lvl8pPr>
            <a:lvl9pPr marL="3317443" indent="0">
              <a:buNone/>
              <a:defRPr sz="816"/>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04.03.2020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8587932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3113289" y="163468"/>
            <a:ext cx="8465734" cy="601260"/>
          </a:xfrm>
        </p:spPr>
        <p:txBody>
          <a:bodyPr/>
          <a:lstStyle>
            <a:lvl1pPr>
              <a:defRPr sz="3265" baseline="0">
                <a:latin typeface="Times New Roman" panose="02020603050405020304" pitchFamily="18" charset="0"/>
              </a:defRPr>
            </a:lvl1pPr>
          </a:lstStyle>
          <a:p>
            <a:r>
              <a:rPr lang="cs-CZ" smtClean="0"/>
              <a:t>Kliknutím lze upravit styl.</a:t>
            </a:r>
            <a:endParaRPr lang="cs-CZ" dirty="0"/>
          </a:p>
        </p:txBody>
      </p:sp>
      <p:sp>
        <p:nvSpPr>
          <p:cNvPr id="3" name="Zástupný symbol pro obsah 2"/>
          <p:cNvSpPr>
            <a:spLocks noGrp="1"/>
          </p:cNvSpPr>
          <p:nvPr>
            <p:ph idx="1"/>
          </p:nvPr>
        </p:nvSpPr>
        <p:spPr>
          <a:xfrm>
            <a:off x="609804" y="1077081"/>
            <a:ext cx="10969219" cy="5049476"/>
          </a:xfrm>
        </p:spPr>
        <p:txBody>
          <a:bodyPr/>
          <a:lstStyle>
            <a:lvl1pPr>
              <a:defRPr baseline="0">
                <a:latin typeface="Times New Roman" panose="02020603050405020304" pitchFamily="18" charset="0"/>
              </a:defRPr>
            </a:lvl1pPr>
            <a:lvl2pPr>
              <a:defRPr baseline="0">
                <a:latin typeface="Times New Roman" panose="02020603050405020304" pitchFamily="18" charset="0"/>
              </a:defRPr>
            </a:lvl2pPr>
            <a:lvl3pPr>
              <a:defRPr baseline="0">
                <a:latin typeface="Times New Roman" panose="02020603050405020304" pitchFamily="18" charset="0"/>
              </a:defRPr>
            </a:lvl3pPr>
            <a:lvl4pPr>
              <a:defRPr baseline="0">
                <a:latin typeface="Times New Roman" panose="02020603050405020304" pitchFamily="18" charset="0"/>
              </a:defRPr>
            </a:lvl4pPr>
            <a:lvl5pPr>
              <a:defRPr baseline="0">
                <a:latin typeface="Times New Roman" panose="02020603050405020304" pitchFamily="18" charset="0"/>
              </a:defRPr>
            </a:lvl5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A43A8B31-014E-456B-8996-AEADEE31CBA7}" type="datetime1">
              <a:rPr lang="cs-CZ" smtClean="0"/>
              <a:pPr>
                <a:defRPr/>
              </a:pPr>
              <a:t>04.03.2020</a:t>
            </a:fld>
            <a:endParaRPr lang="cs-CZ" dirty="0"/>
          </a:p>
        </p:txBody>
      </p:sp>
      <p:sp>
        <p:nvSpPr>
          <p:cNvPr id="5"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91AEAFA1-BE46-4451-8199-C87147822174}" type="slidenum">
              <a:rPr lang="cs-CZ" smtClean="0"/>
              <a:pPr>
                <a:defRPr/>
              </a:pPr>
              <a:t>‹#›</a:t>
            </a:fld>
            <a:endParaRPr lang="cs-CZ" dirty="0"/>
          </a:p>
        </p:txBody>
      </p:sp>
    </p:spTree>
    <p:extLst>
      <p:ext uri="{BB962C8B-B14F-4D97-AF65-F5344CB8AC3E}">
        <p14:creationId xmlns:p14="http://schemas.microsoft.com/office/powerpoint/2010/main" val="12565516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389095" y="4800600"/>
            <a:ext cx="7313295" cy="566738"/>
          </a:xfrm>
        </p:spPr>
        <p:txBody>
          <a:bodyPr anchor="b"/>
          <a:lstStyle>
            <a:lvl1pPr algn="l">
              <a:defRPr sz="1814" b="1"/>
            </a:lvl1pPr>
          </a:lstStyle>
          <a:p>
            <a:r>
              <a:rPr lang="cs-CZ" smtClean="0"/>
              <a:t>Kliknutím lze upravit styl.</a:t>
            </a:r>
            <a:endParaRPr lang="cs-CZ"/>
          </a:p>
        </p:txBody>
      </p:sp>
      <p:sp>
        <p:nvSpPr>
          <p:cNvPr id="3" name="Zástupný symbol pro obrázek 2"/>
          <p:cNvSpPr>
            <a:spLocks noGrp="1"/>
          </p:cNvSpPr>
          <p:nvPr>
            <p:ph type="pic" idx="1"/>
          </p:nvPr>
        </p:nvSpPr>
        <p:spPr>
          <a:xfrm>
            <a:off x="2389095" y="881885"/>
            <a:ext cx="7313295" cy="3845690"/>
          </a:xfrm>
        </p:spPr>
        <p:txBody>
          <a:bodyPr rtlCol="0">
            <a:normAutofit/>
          </a:bodyPr>
          <a:lstStyle>
            <a:lvl1pPr marL="0" indent="0">
              <a:buNone/>
              <a:defRPr sz="2902"/>
            </a:lvl1pPr>
            <a:lvl2pPr marL="414680" indent="0">
              <a:buNone/>
              <a:defRPr sz="2540"/>
            </a:lvl2pPr>
            <a:lvl3pPr marL="829361" indent="0">
              <a:buNone/>
              <a:defRPr sz="2177"/>
            </a:lvl3pPr>
            <a:lvl4pPr marL="1244041" indent="0">
              <a:buNone/>
              <a:defRPr sz="1814"/>
            </a:lvl4pPr>
            <a:lvl5pPr marL="1658722" indent="0">
              <a:buNone/>
              <a:defRPr sz="1814"/>
            </a:lvl5pPr>
            <a:lvl6pPr marL="2073402" indent="0">
              <a:buNone/>
              <a:defRPr sz="1814"/>
            </a:lvl6pPr>
            <a:lvl7pPr marL="2488082" indent="0">
              <a:buNone/>
              <a:defRPr sz="1814"/>
            </a:lvl7pPr>
            <a:lvl8pPr marL="2902763" indent="0">
              <a:buNone/>
              <a:defRPr sz="1814"/>
            </a:lvl8pPr>
            <a:lvl9pPr marL="3317443" indent="0">
              <a:buNone/>
              <a:defRPr sz="1814"/>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389095" y="5367338"/>
            <a:ext cx="7313295" cy="804862"/>
          </a:xfrm>
        </p:spPr>
        <p:txBody>
          <a:bodyPr/>
          <a:lstStyle>
            <a:lvl1pPr marL="0" indent="0">
              <a:buNone/>
              <a:defRPr sz="1270"/>
            </a:lvl1pPr>
            <a:lvl2pPr marL="414680" indent="0">
              <a:buNone/>
              <a:defRPr sz="1088"/>
            </a:lvl2pPr>
            <a:lvl3pPr marL="829361" indent="0">
              <a:buNone/>
              <a:defRPr sz="907"/>
            </a:lvl3pPr>
            <a:lvl4pPr marL="1244041" indent="0">
              <a:buNone/>
              <a:defRPr sz="816"/>
            </a:lvl4pPr>
            <a:lvl5pPr marL="1658722" indent="0">
              <a:buNone/>
              <a:defRPr sz="816"/>
            </a:lvl5pPr>
            <a:lvl6pPr marL="2073402" indent="0">
              <a:buNone/>
              <a:defRPr sz="816"/>
            </a:lvl6pPr>
            <a:lvl7pPr marL="2488082" indent="0">
              <a:buNone/>
              <a:defRPr sz="816"/>
            </a:lvl7pPr>
            <a:lvl8pPr marL="2902763" indent="0">
              <a:buNone/>
              <a:defRPr sz="816"/>
            </a:lvl8pPr>
            <a:lvl9pPr marL="3317443" indent="0">
              <a:buNone/>
              <a:defRPr sz="816"/>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04.03.2020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38274240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04.03.2020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807472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836900" y="947196"/>
            <a:ext cx="2742486" cy="5178969"/>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609441" y="947196"/>
            <a:ext cx="8024310" cy="5178969"/>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04.03.2020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351835209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218882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177"/>
          </a:p>
        </p:txBody>
      </p:sp>
      <p:sp>
        <p:nvSpPr>
          <p:cNvPr id="14" name="Obdélník 13"/>
          <p:cNvSpPr/>
          <p:nvPr/>
        </p:nvSpPr>
        <p:spPr>
          <a:xfrm>
            <a:off x="0" y="1712008"/>
            <a:ext cx="12188825" cy="1714214"/>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056859" fontAlgn="auto">
              <a:spcBef>
                <a:spcPts val="0"/>
              </a:spcBef>
              <a:spcAft>
                <a:spcPts val="0"/>
              </a:spcAft>
              <a:defRPr/>
            </a:pPr>
            <a:endParaRPr lang="cs-CZ" sz="2540" dirty="0">
              <a:latin typeface="Clara Sans" pitchFamily="50" charset="0"/>
            </a:endParaRPr>
          </a:p>
        </p:txBody>
      </p:sp>
      <p:sp>
        <p:nvSpPr>
          <p:cNvPr id="2" name="Nadpis 1"/>
          <p:cNvSpPr>
            <a:spLocks noGrp="1"/>
          </p:cNvSpPr>
          <p:nvPr>
            <p:ph type="ctrTitle"/>
          </p:nvPr>
        </p:nvSpPr>
        <p:spPr>
          <a:xfrm>
            <a:off x="1826356" y="1836050"/>
            <a:ext cx="9448306" cy="1363884"/>
          </a:xfrm>
        </p:spPr>
        <p:txBody>
          <a:bodyPr/>
          <a:lstStyle>
            <a:lvl1pPr marL="0" indent="0" algn="l">
              <a:defRPr sz="3991" baseline="0">
                <a:solidFill>
                  <a:schemeClr val="bg1"/>
                </a:solidFill>
                <a:latin typeface="Times New Roman" panose="02020603050405020304" pitchFamily="18" charset="0"/>
              </a:defRPr>
            </a:lvl1pPr>
          </a:lstStyle>
          <a:p>
            <a:r>
              <a:rPr lang="cs-CZ" smtClean="0"/>
              <a:t>Kliknutím lze upravit styl.</a:t>
            </a:r>
            <a:endParaRPr lang="cs-CZ" dirty="0"/>
          </a:p>
        </p:txBody>
      </p:sp>
      <p:sp>
        <p:nvSpPr>
          <p:cNvPr id="3" name="Podnadpis 2"/>
          <p:cNvSpPr>
            <a:spLocks noGrp="1"/>
          </p:cNvSpPr>
          <p:nvPr>
            <p:ph type="subTitle" idx="1"/>
          </p:nvPr>
        </p:nvSpPr>
        <p:spPr>
          <a:xfrm>
            <a:off x="1826357" y="3589525"/>
            <a:ext cx="9849360" cy="653106"/>
          </a:xfrm>
        </p:spPr>
        <p:txBody>
          <a:bodyPr/>
          <a:lstStyle>
            <a:lvl1pPr marL="0" indent="0" algn="l">
              <a:buNone/>
              <a:defRPr sz="2177" baseline="0">
                <a:solidFill>
                  <a:schemeClr val="tx1">
                    <a:tint val="75000"/>
                  </a:schemeClr>
                </a:solidFill>
                <a:latin typeface="Times New Roman" panose="02020603050405020304" pitchFamily="18" charset="0"/>
              </a:defRPr>
            </a:lvl1pPr>
            <a:lvl2pPr marL="414680" indent="0" algn="ctr">
              <a:buNone/>
              <a:defRPr>
                <a:solidFill>
                  <a:schemeClr val="tx1">
                    <a:tint val="75000"/>
                  </a:schemeClr>
                </a:solidFill>
              </a:defRPr>
            </a:lvl2pPr>
            <a:lvl3pPr marL="829361" indent="0" algn="ctr">
              <a:buNone/>
              <a:defRPr>
                <a:solidFill>
                  <a:schemeClr val="tx1">
                    <a:tint val="75000"/>
                  </a:schemeClr>
                </a:solidFill>
              </a:defRPr>
            </a:lvl3pPr>
            <a:lvl4pPr marL="1244041" indent="0" algn="ctr">
              <a:buNone/>
              <a:defRPr>
                <a:solidFill>
                  <a:schemeClr val="tx1">
                    <a:tint val="75000"/>
                  </a:schemeClr>
                </a:solidFill>
              </a:defRPr>
            </a:lvl4pPr>
            <a:lvl5pPr marL="1658722" indent="0" algn="ctr">
              <a:buNone/>
              <a:defRPr>
                <a:solidFill>
                  <a:schemeClr val="tx1">
                    <a:tint val="75000"/>
                  </a:schemeClr>
                </a:solidFill>
              </a:defRPr>
            </a:lvl5pPr>
            <a:lvl6pPr marL="2073402" indent="0" algn="ctr">
              <a:buNone/>
              <a:defRPr>
                <a:solidFill>
                  <a:schemeClr val="tx1">
                    <a:tint val="75000"/>
                  </a:schemeClr>
                </a:solidFill>
              </a:defRPr>
            </a:lvl6pPr>
            <a:lvl7pPr marL="2488082" indent="0" algn="ctr">
              <a:buNone/>
              <a:defRPr>
                <a:solidFill>
                  <a:schemeClr val="tx1">
                    <a:tint val="75000"/>
                  </a:schemeClr>
                </a:solidFill>
              </a:defRPr>
            </a:lvl7pPr>
            <a:lvl8pPr marL="2902763" indent="0" algn="ctr">
              <a:buNone/>
              <a:defRPr>
                <a:solidFill>
                  <a:schemeClr val="tx1">
                    <a:tint val="75000"/>
                  </a:schemeClr>
                </a:solidFill>
              </a:defRPr>
            </a:lvl8pPr>
            <a:lvl9pPr marL="3317443" indent="0" algn="ctr">
              <a:buNone/>
              <a:defRPr>
                <a:solidFill>
                  <a:schemeClr val="tx1">
                    <a:tint val="75000"/>
                  </a:schemeClr>
                </a:solidFill>
              </a:defRPr>
            </a:lvl9pPr>
          </a:lstStyle>
          <a:p>
            <a:r>
              <a:rPr lang="cs-CZ" smtClean="0"/>
              <a:t>Kliknutím můžete upravit styl předlohy.</a:t>
            </a:r>
            <a:endParaRPr lang="cs-CZ" dirty="0"/>
          </a:p>
        </p:txBody>
      </p:sp>
      <p:sp>
        <p:nvSpPr>
          <p:cNvPr id="5" name="Zástupný symbol pro datum 3"/>
          <p:cNvSpPr>
            <a:spLocks noGrp="1"/>
          </p:cNvSpPr>
          <p:nvPr>
            <p:ph type="dt" sz="half" idx="10"/>
          </p:nvPr>
        </p:nvSpPr>
        <p:spPr/>
        <p:txBody>
          <a:bodyPr/>
          <a:lstStyle>
            <a:lvl1pPr>
              <a:defRPr baseline="0">
                <a:latin typeface="Times New Roman" panose="02020603050405020304" pitchFamily="18" charset="0"/>
              </a:defRPr>
            </a:lvl1pPr>
          </a:lstStyle>
          <a:p>
            <a:pPr>
              <a:defRPr/>
            </a:pPr>
            <a:fld id="{5855E881-E27A-4F0A-8E4D-33A55E48D11A}" type="datetime1">
              <a:rPr lang="cs-CZ" smtClean="0"/>
              <a:pPr>
                <a:defRPr/>
              </a:pPr>
              <a:t>04.03.2020</a:t>
            </a:fld>
            <a:endParaRPr lang="cs-CZ" dirty="0"/>
          </a:p>
        </p:txBody>
      </p:sp>
      <p:sp>
        <p:nvSpPr>
          <p:cNvPr id="6" name="Zástupný symbol pro zápatí 4"/>
          <p:cNvSpPr>
            <a:spLocks noGrp="1"/>
          </p:cNvSpPr>
          <p:nvPr>
            <p:ph type="ftr" sz="quarter" idx="11"/>
          </p:nvPr>
        </p:nvSpPr>
        <p:spPr/>
        <p:txBody>
          <a:bodyPr/>
          <a:lstStyle>
            <a:lvl1pPr>
              <a:defRPr baseline="0">
                <a:latin typeface="Times New Roman" panose="02020603050405020304" pitchFamily="18"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2C543CC2-0678-4B34-BEBE-A8E270F245EC}" type="slidenum">
              <a:rPr lang="cs-CZ" smtClean="0"/>
              <a:pPr>
                <a:defRPr/>
              </a:pPr>
              <a:t>‹#›</a:t>
            </a:fld>
            <a:endParaRPr lang="cs-CZ" dirty="0"/>
          </a:p>
        </p:txBody>
      </p:sp>
      <p:sp>
        <p:nvSpPr>
          <p:cNvPr id="8" name="Obdélník 7"/>
          <p:cNvSpPr/>
          <p:nvPr/>
        </p:nvSpPr>
        <p:spPr>
          <a:xfrm>
            <a:off x="0" y="1"/>
            <a:ext cx="3454345" cy="11431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177"/>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952" y="193087"/>
            <a:ext cx="4529457" cy="923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631020" y="5649562"/>
            <a:ext cx="5254802" cy="578819"/>
          </a:xfrm>
          <a:prstGeom prst="rect">
            <a:avLst/>
          </a:prstGeom>
          <a:noFill/>
          <a:ln>
            <a:noFill/>
          </a:ln>
        </p:spPr>
      </p:pic>
    </p:spTree>
    <p:extLst>
      <p:ext uri="{BB962C8B-B14F-4D97-AF65-F5344CB8AC3E}">
        <p14:creationId xmlns:p14="http://schemas.microsoft.com/office/powerpoint/2010/main" val="25041545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3113289" y="163468"/>
            <a:ext cx="8465734" cy="601260"/>
          </a:xfrm>
        </p:spPr>
        <p:txBody>
          <a:bodyPr/>
          <a:lstStyle>
            <a:lvl1pPr>
              <a:defRPr sz="3265" baseline="0">
                <a:latin typeface="Times New Roman" panose="02020603050405020304" pitchFamily="18" charset="0"/>
              </a:defRPr>
            </a:lvl1pPr>
          </a:lstStyle>
          <a:p>
            <a:r>
              <a:rPr lang="cs-CZ" smtClean="0"/>
              <a:t>Kliknutím lze upravit styl.</a:t>
            </a:r>
            <a:endParaRPr lang="cs-CZ" dirty="0"/>
          </a:p>
        </p:txBody>
      </p:sp>
      <p:sp>
        <p:nvSpPr>
          <p:cNvPr id="3" name="Zástupný symbol pro obsah 2"/>
          <p:cNvSpPr>
            <a:spLocks noGrp="1"/>
          </p:cNvSpPr>
          <p:nvPr>
            <p:ph idx="1"/>
          </p:nvPr>
        </p:nvSpPr>
        <p:spPr>
          <a:xfrm>
            <a:off x="609804" y="1077081"/>
            <a:ext cx="10969219" cy="5049476"/>
          </a:xfrm>
        </p:spPr>
        <p:txBody>
          <a:bodyPr/>
          <a:lstStyle>
            <a:lvl1pPr>
              <a:defRPr baseline="0">
                <a:latin typeface="Times New Roman" panose="02020603050405020304" pitchFamily="18" charset="0"/>
              </a:defRPr>
            </a:lvl1pPr>
            <a:lvl2pPr>
              <a:defRPr baseline="0">
                <a:latin typeface="Times New Roman" panose="02020603050405020304" pitchFamily="18" charset="0"/>
              </a:defRPr>
            </a:lvl2pPr>
            <a:lvl3pPr>
              <a:defRPr baseline="0">
                <a:latin typeface="Times New Roman" panose="02020603050405020304" pitchFamily="18" charset="0"/>
              </a:defRPr>
            </a:lvl3pPr>
            <a:lvl4pPr>
              <a:defRPr baseline="0">
                <a:latin typeface="Times New Roman" panose="02020603050405020304" pitchFamily="18" charset="0"/>
              </a:defRPr>
            </a:lvl4pPr>
            <a:lvl5pPr>
              <a:defRPr baseline="0">
                <a:latin typeface="Times New Roman" panose="02020603050405020304" pitchFamily="18" charset="0"/>
              </a:defRPr>
            </a:lvl5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A43A8B31-014E-456B-8996-AEADEE31CBA7}" type="datetime1">
              <a:rPr lang="cs-CZ" smtClean="0"/>
              <a:pPr>
                <a:defRPr/>
              </a:pPr>
              <a:t>04.03.2020</a:t>
            </a:fld>
            <a:endParaRPr lang="cs-CZ" dirty="0"/>
          </a:p>
        </p:txBody>
      </p:sp>
      <p:sp>
        <p:nvSpPr>
          <p:cNvPr id="5"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91AEAFA1-BE46-4451-8199-C87147822174}" type="slidenum">
              <a:rPr lang="cs-CZ" smtClean="0"/>
              <a:pPr>
                <a:defRPr/>
              </a:pPr>
              <a:t>‹#›</a:t>
            </a:fld>
            <a:endParaRPr lang="cs-CZ" dirty="0"/>
          </a:p>
        </p:txBody>
      </p:sp>
    </p:spTree>
    <p:extLst>
      <p:ext uri="{BB962C8B-B14F-4D97-AF65-F5344CB8AC3E}">
        <p14:creationId xmlns:p14="http://schemas.microsoft.com/office/powerpoint/2010/main" val="11558960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962833" y="4406902"/>
            <a:ext cx="10360501" cy="1362075"/>
          </a:xfrm>
        </p:spPr>
        <p:txBody>
          <a:bodyPr/>
          <a:lstStyle>
            <a:lvl1pPr algn="l">
              <a:defRPr sz="3628" b="1" cap="all" baseline="0">
                <a:latin typeface="Times New Roman" panose="02020603050405020304" pitchFamily="18" charset="0"/>
              </a:defRPr>
            </a:lvl1pPr>
          </a:lstStyle>
          <a:p>
            <a:r>
              <a:rPr lang="cs-CZ" smtClean="0"/>
              <a:t>Kliknutím lze upravit styl.</a:t>
            </a:r>
            <a:endParaRPr lang="cs-CZ" dirty="0"/>
          </a:p>
        </p:txBody>
      </p:sp>
      <p:sp>
        <p:nvSpPr>
          <p:cNvPr id="3" name="Zástupný symbol pro text 2"/>
          <p:cNvSpPr>
            <a:spLocks noGrp="1"/>
          </p:cNvSpPr>
          <p:nvPr>
            <p:ph type="body" idx="1"/>
          </p:nvPr>
        </p:nvSpPr>
        <p:spPr>
          <a:xfrm>
            <a:off x="962833" y="2906713"/>
            <a:ext cx="10360501" cy="1500187"/>
          </a:xfrm>
        </p:spPr>
        <p:txBody>
          <a:bodyPr anchor="b"/>
          <a:lstStyle>
            <a:lvl1pPr marL="0" indent="0">
              <a:buNone/>
              <a:defRPr sz="1814" baseline="0">
                <a:solidFill>
                  <a:schemeClr val="tx1">
                    <a:tint val="75000"/>
                  </a:schemeClr>
                </a:solidFill>
                <a:latin typeface="Times New Roman" panose="02020603050405020304" pitchFamily="18" charset="0"/>
              </a:defRPr>
            </a:lvl1pPr>
            <a:lvl2pPr marL="414680" indent="0">
              <a:buNone/>
              <a:defRPr sz="1633">
                <a:solidFill>
                  <a:schemeClr val="tx1">
                    <a:tint val="75000"/>
                  </a:schemeClr>
                </a:solidFill>
              </a:defRPr>
            </a:lvl2pPr>
            <a:lvl3pPr marL="829361" indent="0">
              <a:buNone/>
              <a:defRPr sz="1451">
                <a:solidFill>
                  <a:schemeClr val="tx1">
                    <a:tint val="75000"/>
                  </a:schemeClr>
                </a:solidFill>
              </a:defRPr>
            </a:lvl3pPr>
            <a:lvl4pPr marL="1244041" indent="0">
              <a:buNone/>
              <a:defRPr sz="1270">
                <a:solidFill>
                  <a:schemeClr val="tx1">
                    <a:tint val="75000"/>
                  </a:schemeClr>
                </a:solidFill>
              </a:defRPr>
            </a:lvl4pPr>
            <a:lvl5pPr marL="1658722" indent="0">
              <a:buNone/>
              <a:defRPr sz="1270">
                <a:solidFill>
                  <a:schemeClr val="tx1">
                    <a:tint val="75000"/>
                  </a:schemeClr>
                </a:solidFill>
              </a:defRPr>
            </a:lvl5pPr>
            <a:lvl6pPr marL="2073402" indent="0">
              <a:buNone/>
              <a:defRPr sz="1270">
                <a:solidFill>
                  <a:schemeClr val="tx1">
                    <a:tint val="75000"/>
                  </a:schemeClr>
                </a:solidFill>
              </a:defRPr>
            </a:lvl6pPr>
            <a:lvl7pPr marL="2488082" indent="0">
              <a:buNone/>
              <a:defRPr sz="1270">
                <a:solidFill>
                  <a:schemeClr val="tx1">
                    <a:tint val="75000"/>
                  </a:schemeClr>
                </a:solidFill>
              </a:defRPr>
            </a:lvl7pPr>
            <a:lvl8pPr marL="2902763" indent="0">
              <a:buNone/>
              <a:defRPr sz="1270">
                <a:solidFill>
                  <a:schemeClr val="tx1">
                    <a:tint val="75000"/>
                  </a:schemeClr>
                </a:solidFill>
              </a:defRPr>
            </a:lvl8pPr>
            <a:lvl9pPr marL="3317443" indent="0">
              <a:buNone/>
              <a:defRPr sz="127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lvl1pPr>
              <a:defRPr baseline="0">
                <a:latin typeface="Times New Roman" panose="02020603050405020304" pitchFamily="18" charset="0"/>
              </a:defRPr>
            </a:lvl1pPr>
          </a:lstStyle>
          <a:p>
            <a:pPr>
              <a:defRPr/>
            </a:pPr>
            <a:fld id="{8F92BCFB-7E56-4A30-84EC-87C8D73BDB7A}" type="datetime1">
              <a:rPr lang="cs-CZ" smtClean="0"/>
              <a:pPr>
                <a:defRPr/>
              </a:pPr>
              <a:t>04.03.2020</a:t>
            </a:fld>
            <a:endParaRPr lang="cs-CZ" dirty="0"/>
          </a:p>
        </p:txBody>
      </p:sp>
      <p:sp>
        <p:nvSpPr>
          <p:cNvPr id="5"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5F6036AA-6ACD-45D0-81F3-76CD030AA329}" type="slidenum">
              <a:rPr lang="cs-CZ" smtClean="0"/>
              <a:pPr>
                <a:defRPr/>
              </a:pPr>
              <a:t>‹#›</a:t>
            </a:fld>
            <a:endParaRPr lang="cs-CZ" dirty="0"/>
          </a:p>
        </p:txBody>
      </p:sp>
    </p:spTree>
    <p:extLst>
      <p:ext uri="{BB962C8B-B14F-4D97-AF65-F5344CB8AC3E}">
        <p14:creationId xmlns:p14="http://schemas.microsoft.com/office/powerpoint/2010/main" val="428836619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baseline="0">
                <a:latin typeface="Times New Roman" panose="02020603050405020304" pitchFamily="18" charset="0"/>
              </a:defRPr>
            </a:lvl1pPr>
          </a:lstStyle>
          <a:p>
            <a:r>
              <a:rPr lang="cs-CZ" smtClean="0"/>
              <a:t>Kliknutím lze upravit styl.</a:t>
            </a:r>
            <a:endParaRPr lang="cs-CZ" dirty="0"/>
          </a:p>
        </p:txBody>
      </p:sp>
      <p:sp>
        <p:nvSpPr>
          <p:cNvPr id="3" name="Zástupný symbol pro obsah 2"/>
          <p:cNvSpPr>
            <a:spLocks noGrp="1"/>
          </p:cNvSpPr>
          <p:nvPr>
            <p:ph sz="half" idx="1"/>
          </p:nvPr>
        </p:nvSpPr>
        <p:spPr>
          <a:xfrm>
            <a:off x="609441" y="1600201"/>
            <a:ext cx="5383397" cy="4525963"/>
          </a:xfrm>
        </p:spPr>
        <p:txBody>
          <a:bodyPr/>
          <a:lstStyle>
            <a:lvl1pPr>
              <a:defRPr sz="2540" baseline="0">
                <a:latin typeface="Times New Roman" panose="02020603050405020304" pitchFamily="18" charset="0"/>
              </a:defRPr>
            </a:lvl1pPr>
            <a:lvl2pPr>
              <a:defRPr sz="2177" baseline="0">
                <a:latin typeface="Times New Roman" panose="02020603050405020304" pitchFamily="18" charset="0"/>
              </a:defRPr>
            </a:lvl2pPr>
            <a:lvl3pPr>
              <a:defRPr sz="1814" baseline="0">
                <a:latin typeface="Times New Roman" panose="02020603050405020304" pitchFamily="18" charset="0"/>
              </a:defRPr>
            </a:lvl3pPr>
            <a:lvl4pPr>
              <a:defRPr sz="1633" baseline="0">
                <a:latin typeface="Times New Roman" panose="02020603050405020304" pitchFamily="18" charset="0"/>
              </a:defRPr>
            </a:lvl4pPr>
            <a:lvl5pPr>
              <a:defRPr sz="1633" baseline="0">
                <a:latin typeface="Times New Roman" panose="02020603050405020304" pitchFamily="18" charset="0"/>
              </a:defRPr>
            </a:lvl5pPr>
            <a:lvl6pPr>
              <a:defRPr sz="1633"/>
            </a:lvl6pPr>
            <a:lvl7pPr>
              <a:defRPr sz="1633"/>
            </a:lvl7pPr>
            <a:lvl8pPr>
              <a:defRPr sz="1633"/>
            </a:lvl8pPr>
            <a:lvl9pPr>
              <a:defRPr sz="1633"/>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obsah 3"/>
          <p:cNvSpPr>
            <a:spLocks noGrp="1"/>
          </p:cNvSpPr>
          <p:nvPr>
            <p:ph sz="half" idx="2"/>
          </p:nvPr>
        </p:nvSpPr>
        <p:spPr>
          <a:xfrm>
            <a:off x="6195987" y="1600201"/>
            <a:ext cx="5383397" cy="4525963"/>
          </a:xfrm>
        </p:spPr>
        <p:txBody>
          <a:bodyPr/>
          <a:lstStyle>
            <a:lvl1pPr>
              <a:defRPr sz="2540" baseline="0">
                <a:latin typeface="Times New Roman" panose="02020603050405020304" pitchFamily="18" charset="0"/>
              </a:defRPr>
            </a:lvl1pPr>
            <a:lvl2pPr>
              <a:defRPr sz="2177" baseline="0">
                <a:latin typeface="Times New Roman" panose="02020603050405020304" pitchFamily="18" charset="0"/>
              </a:defRPr>
            </a:lvl2pPr>
            <a:lvl3pPr>
              <a:defRPr sz="1814" baseline="0">
                <a:latin typeface="Times New Roman" panose="02020603050405020304" pitchFamily="18" charset="0"/>
              </a:defRPr>
            </a:lvl3pPr>
            <a:lvl4pPr>
              <a:defRPr sz="1633" baseline="0">
                <a:latin typeface="Times New Roman" panose="02020603050405020304" pitchFamily="18" charset="0"/>
              </a:defRPr>
            </a:lvl4pPr>
            <a:lvl5pPr>
              <a:defRPr sz="1633" baseline="0">
                <a:latin typeface="Times New Roman" panose="02020603050405020304" pitchFamily="18" charset="0"/>
              </a:defRPr>
            </a:lvl5pPr>
            <a:lvl6pPr>
              <a:defRPr sz="1633"/>
            </a:lvl6pPr>
            <a:lvl7pPr>
              <a:defRPr sz="1633"/>
            </a:lvl7pPr>
            <a:lvl8pPr>
              <a:defRPr sz="1633"/>
            </a:lvl8pPr>
            <a:lvl9pPr>
              <a:defRPr sz="1633"/>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datum 3"/>
          <p:cNvSpPr>
            <a:spLocks noGrp="1"/>
          </p:cNvSpPr>
          <p:nvPr>
            <p:ph type="dt" sz="half" idx="10"/>
          </p:nvPr>
        </p:nvSpPr>
        <p:spPr/>
        <p:txBody>
          <a:bodyPr/>
          <a:lstStyle>
            <a:lvl1pPr>
              <a:defRPr baseline="0">
                <a:latin typeface="Times New Roman" panose="02020603050405020304" pitchFamily="18" charset="0"/>
              </a:defRPr>
            </a:lvl1pPr>
          </a:lstStyle>
          <a:p>
            <a:pPr>
              <a:defRPr/>
            </a:pPr>
            <a:fld id="{8F92BCFB-7E56-4A30-84EC-87C8D73BDB7A}" type="datetime1">
              <a:rPr lang="cs-CZ" smtClean="0"/>
              <a:pPr>
                <a:defRPr/>
              </a:pPr>
              <a:t>04.03.2020</a:t>
            </a:fld>
            <a:endParaRPr lang="cs-CZ" dirty="0"/>
          </a:p>
        </p:txBody>
      </p:sp>
      <p:sp>
        <p:nvSpPr>
          <p:cNvPr id="6"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5F6036AA-6ACD-45D0-81F3-76CD030AA329}" type="slidenum">
              <a:rPr lang="cs-CZ" smtClean="0"/>
              <a:pPr>
                <a:defRPr/>
              </a:pPr>
              <a:t>‹#›</a:t>
            </a:fld>
            <a:endParaRPr lang="cs-CZ" dirty="0"/>
          </a:p>
        </p:txBody>
      </p:sp>
    </p:spTree>
    <p:extLst>
      <p:ext uri="{BB962C8B-B14F-4D97-AF65-F5344CB8AC3E}">
        <p14:creationId xmlns:p14="http://schemas.microsoft.com/office/powerpoint/2010/main" val="10170407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dirty="0"/>
          </a:p>
        </p:txBody>
      </p:sp>
      <p:sp>
        <p:nvSpPr>
          <p:cNvPr id="3" name="Zástupný symbol pro text 2"/>
          <p:cNvSpPr>
            <a:spLocks noGrp="1"/>
          </p:cNvSpPr>
          <p:nvPr>
            <p:ph type="body" idx="1"/>
          </p:nvPr>
        </p:nvSpPr>
        <p:spPr>
          <a:xfrm>
            <a:off x="595187" y="1077817"/>
            <a:ext cx="5385514" cy="639762"/>
          </a:xfrm>
        </p:spPr>
        <p:txBody>
          <a:bodyPr anchor="b"/>
          <a:lstStyle>
            <a:lvl1pPr marL="0" indent="0">
              <a:buNone/>
              <a:defRPr sz="2177" b="1"/>
            </a:lvl1pPr>
            <a:lvl2pPr marL="414680" indent="0">
              <a:buNone/>
              <a:defRPr sz="1814" b="1"/>
            </a:lvl2pPr>
            <a:lvl3pPr marL="829361" indent="0">
              <a:buNone/>
              <a:defRPr sz="1633" b="1"/>
            </a:lvl3pPr>
            <a:lvl4pPr marL="1244041" indent="0">
              <a:buNone/>
              <a:defRPr sz="1451" b="1"/>
            </a:lvl4pPr>
            <a:lvl5pPr marL="1658722" indent="0">
              <a:buNone/>
              <a:defRPr sz="1451" b="1"/>
            </a:lvl5pPr>
            <a:lvl6pPr marL="2073402" indent="0">
              <a:buNone/>
              <a:defRPr sz="1451" b="1"/>
            </a:lvl6pPr>
            <a:lvl7pPr marL="2488082" indent="0">
              <a:buNone/>
              <a:defRPr sz="1451" b="1"/>
            </a:lvl7pPr>
            <a:lvl8pPr marL="2902763" indent="0">
              <a:buNone/>
              <a:defRPr sz="1451" b="1"/>
            </a:lvl8pPr>
            <a:lvl9pPr marL="3317443" indent="0">
              <a:buNone/>
              <a:defRPr sz="1451" b="1"/>
            </a:lvl9pPr>
          </a:lstStyle>
          <a:p>
            <a:pPr lvl="0"/>
            <a:r>
              <a:rPr lang="cs-CZ" smtClean="0"/>
              <a:t>Upravte styly předlohy textu.</a:t>
            </a:r>
          </a:p>
        </p:txBody>
      </p:sp>
      <p:sp>
        <p:nvSpPr>
          <p:cNvPr id="4" name="Zástupný symbol pro obsah 3"/>
          <p:cNvSpPr>
            <a:spLocks noGrp="1"/>
          </p:cNvSpPr>
          <p:nvPr>
            <p:ph sz="half" idx="2"/>
          </p:nvPr>
        </p:nvSpPr>
        <p:spPr>
          <a:xfrm>
            <a:off x="609443" y="1796234"/>
            <a:ext cx="5385514" cy="4329929"/>
          </a:xfrm>
        </p:spPr>
        <p:txBody>
          <a:bodyPr/>
          <a:lstStyle>
            <a:lvl1pPr>
              <a:defRPr sz="2177"/>
            </a:lvl1pPr>
            <a:lvl2pPr>
              <a:defRPr sz="1814"/>
            </a:lvl2pPr>
            <a:lvl3pPr>
              <a:defRPr sz="1633"/>
            </a:lvl3pPr>
            <a:lvl4pPr>
              <a:defRPr sz="1451"/>
            </a:lvl4pPr>
            <a:lvl5pPr>
              <a:defRPr sz="1451"/>
            </a:lvl5pPr>
            <a:lvl6pPr>
              <a:defRPr sz="1451"/>
            </a:lvl6pPr>
            <a:lvl7pPr>
              <a:defRPr sz="1451"/>
            </a:lvl7pPr>
            <a:lvl8pPr>
              <a:defRPr sz="1451"/>
            </a:lvl8pPr>
            <a:lvl9pPr>
              <a:defRPr sz="1451"/>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text 4"/>
          <p:cNvSpPr>
            <a:spLocks noGrp="1"/>
          </p:cNvSpPr>
          <p:nvPr>
            <p:ph type="body" sz="quarter" idx="3"/>
          </p:nvPr>
        </p:nvSpPr>
        <p:spPr>
          <a:xfrm>
            <a:off x="6206009" y="1077817"/>
            <a:ext cx="5387630" cy="639762"/>
          </a:xfrm>
        </p:spPr>
        <p:txBody>
          <a:bodyPr anchor="b"/>
          <a:lstStyle>
            <a:lvl1pPr marL="0" indent="0">
              <a:buNone/>
              <a:defRPr sz="2177" b="1"/>
            </a:lvl1pPr>
            <a:lvl2pPr marL="414680" indent="0">
              <a:buNone/>
              <a:defRPr sz="1814" b="1"/>
            </a:lvl2pPr>
            <a:lvl3pPr marL="829361" indent="0">
              <a:buNone/>
              <a:defRPr sz="1633" b="1"/>
            </a:lvl3pPr>
            <a:lvl4pPr marL="1244041" indent="0">
              <a:buNone/>
              <a:defRPr sz="1451" b="1"/>
            </a:lvl4pPr>
            <a:lvl5pPr marL="1658722" indent="0">
              <a:buNone/>
              <a:defRPr sz="1451" b="1"/>
            </a:lvl5pPr>
            <a:lvl6pPr marL="2073402" indent="0">
              <a:buNone/>
              <a:defRPr sz="1451" b="1"/>
            </a:lvl6pPr>
            <a:lvl7pPr marL="2488082" indent="0">
              <a:buNone/>
              <a:defRPr sz="1451" b="1"/>
            </a:lvl7pPr>
            <a:lvl8pPr marL="2902763" indent="0">
              <a:buNone/>
              <a:defRPr sz="1451" b="1"/>
            </a:lvl8pPr>
            <a:lvl9pPr marL="3317443" indent="0">
              <a:buNone/>
              <a:defRPr sz="1451" b="1"/>
            </a:lvl9pPr>
          </a:lstStyle>
          <a:p>
            <a:pPr lvl="0"/>
            <a:r>
              <a:rPr lang="cs-CZ" smtClean="0"/>
              <a:t>Upravte styly předlohy textu.</a:t>
            </a:r>
          </a:p>
        </p:txBody>
      </p:sp>
      <p:sp>
        <p:nvSpPr>
          <p:cNvPr id="6" name="Zástupný symbol pro obsah 5"/>
          <p:cNvSpPr>
            <a:spLocks noGrp="1"/>
          </p:cNvSpPr>
          <p:nvPr>
            <p:ph sz="quarter" idx="4"/>
          </p:nvPr>
        </p:nvSpPr>
        <p:spPr>
          <a:xfrm>
            <a:off x="6191756" y="1796234"/>
            <a:ext cx="5387630" cy="4329929"/>
          </a:xfrm>
        </p:spPr>
        <p:txBody>
          <a:bodyPr/>
          <a:lstStyle>
            <a:lvl1pPr>
              <a:defRPr sz="2177"/>
            </a:lvl1pPr>
            <a:lvl2pPr>
              <a:defRPr sz="1814"/>
            </a:lvl2pPr>
            <a:lvl3pPr>
              <a:defRPr sz="1633"/>
            </a:lvl3pPr>
            <a:lvl4pPr>
              <a:defRPr sz="1451"/>
            </a:lvl4pPr>
            <a:lvl5pPr>
              <a:defRPr sz="1451"/>
            </a:lvl5pPr>
            <a:lvl6pPr>
              <a:defRPr sz="1451"/>
            </a:lvl6pPr>
            <a:lvl7pPr>
              <a:defRPr sz="1451"/>
            </a:lvl7pPr>
            <a:lvl8pPr>
              <a:defRPr sz="1451"/>
            </a:lvl8pPr>
            <a:lvl9pPr>
              <a:defRPr sz="1451"/>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7" name="Zástupný symbol pro datum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A5105DF4-DB13-4427-89CB-5BB947FADEF5}" type="datetime1">
              <a:rPr lang="cs-CZ" smtClean="0"/>
              <a:pPr>
                <a:defRPr/>
              </a:pPr>
              <a:t>04.03.2020</a:t>
            </a:fld>
            <a:endParaRPr lang="cs-CZ" dirty="0"/>
          </a:p>
        </p:txBody>
      </p:sp>
      <p:sp>
        <p:nvSpPr>
          <p:cNvPr id="8"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FD34C9B9-4A5A-4D53-9869-C747B544B5BF}" type="slidenum">
              <a:rPr lang="cs-CZ" smtClean="0"/>
              <a:pPr>
                <a:defRPr/>
              </a:pPr>
              <a:t>‹#›</a:t>
            </a:fld>
            <a:endParaRPr lang="cs-CZ" dirty="0"/>
          </a:p>
        </p:txBody>
      </p:sp>
    </p:spTree>
    <p:extLst>
      <p:ext uri="{BB962C8B-B14F-4D97-AF65-F5344CB8AC3E}">
        <p14:creationId xmlns:p14="http://schemas.microsoft.com/office/powerpoint/2010/main" val="24764229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cs-CZ" smtClean="0"/>
              <a:t>Kliknutím lze upravit styl.</a:t>
            </a:r>
            <a:endParaRPr lang="cs-CZ" dirty="0"/>
          </a:p>
        </p:txBody>
      </p:sp>
      <p:sp>
        <p:nvSpPr>
          <p:cNvPr id="3" name="Zástupný symbol pro datum 3"/>
          <p:cNvSpPr>
            <a:spLocks noGrp="1"/>
          </p:cNvSpPr>
          <p:nvPr>
            <p:ph type="dt" sz="half" idx="10"/>
          </p:nvPr>
        </p:nvSpPr>
        <p:spPr/>
        <p:txBody>
          <a:bodyPr/>
          <a:lstStyle>
            <a:lvl1pPr>
              <a:defRPr/>
            </a:lvl1pPr>
          </a:lstStyle>
          <a:p>
            <a:pPr>
              <a:defRPr/>
            </a:pPr>
            <a:fld id="{8F92BCFB-7E56-4A30-84EC-87C8D73BDB7A}" type="datetime1">
              <a:rPr lang="cs-CZ" smtClean="0"/>
              <a:pPr>
                <a:defRPr/>
              </a:pPr>
              <a:t>04.03.2020</a:t>
            </a:fld>
            <a:endParaRPr lang="cs-CZ" dirty="0"/>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5F6036AA-6ACD-45D0-81F3-76CD030AA329}" type="slidenum">
              <a:rPr lang="cs-CZ" smtClean="0"/>
              <a:pPr>
                <a:defRPr/>
              </a:pPr>
              <a:t>‹#›</a:t>
            </a:fld>
            <a:endParaRPr lang="cs-CZ" dirty="0"/>
          </a:p>
        </p:txBody>
      </p:sp>
    </p:spTree>
    <p:extLst>
      <p:ext uri="{BB962C8B-B14F-4D97-AF65-F5344CB8AC3E}">
        <p14:creationId xmlns:p14="http://schemas.microsoft.com/office/powerpoint/2010/main" val="27035053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8F92BCFB-7E56-4A30-84EC-87C8D73BDB7A}" type="datetime1">
              <a:rPr lang="cs-CZ" smtClean="0"/>
              <a:pPr>
                <a:defRPr/>
              </a:pPr>
              <a:t>04.03.2020</a:t>
            </a:fld>
            <a:endParaRPr lang="cs-CZ" dirty="0"/>
          </a:p>
        </p:txBody>
      </p:sp>
      <p:sp>
        <p:nvSpPr>
          <p:cNvPr id="3"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5F6036AA-6ACD-45D0-81F3-76CD030AA329}" type="slidenum">
              <a:rPr lang="cs-CZ" smtClean="0"/>
              <a:pPr>
                <a:defRPr/>
              </a:pPr>
              <a:t>‹#›</a:t>
            </a:fld>
            <a:endParaRPr lang="cs-CZ" dirty="0"/>
          </a:p>
        </p:txBody>
      </p:sp>
    </p:spTree>
    <p:extLst>
      <p:ext uri="{BB962C8B-B14F-4D97-AF65-F5344CB8AC3E}">
        <p14:creationId xmlns:p14="http://schemas.microsoft.com/office/powerpoint/2010/main" val="42836297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962833" y="4406902"/>
            <a:ext cx="10360501" cy="1362075"/>
          </a:xfrm>
        </p:spPr>
        <p:txBody>
          <a:bodyPr/>
          <a:lstStyle>
            <a:lvl1pPr algn="l">
              <a:defRPr sz="3628" b="1" cap="all" baseline="0">
                <a:latin typeface="Times New Roman" panose="02020603050405020304" pitchFamily="18" charset="0"/>
              </a:defRPr>
            </a:lvl1pPr>
          </a:lstStyle>
          <a:p>
            <a:r>
              <a:rPr lang="cs-CZ" smtClean="0"/>
              <a:t>Kliknutím lze upravit styl.</a:t>
            </a:r>
            <a:endParaRPr lang="cs-CZ" dirty="0"/>
          </a:p>
        </p:txBody>
      </p:sp>
      <p:sp>
        <p:nvSpPr>
          <p:cNvPr id="3" name="Zástupný symbol pro text 2"/>
          <p:cNvSpPr>
            <a:spLocks noGrp="1"/>
          </p:cNvSpPr>
          <p:nvPr>
            <p:ph type="body" idx="1"/>
          </p:nvPr>
        </p:nvSpPr>
        <p:spPr>
          <a:xfrm>
            <a:off x="962833" y="2906713"/>
            <a:ext cx="10360501" cy="1500187"/>
          </a:xfrm>
        </p:spPr>
        <p:txBody>
          <a:bodyPr anchor="b"/>
          <a:lstStyle>
            <a:lvl1pPr marL="0" indent="0">
              <a:buNone/>
              <a:defRPr sz="1814" baseline="0">
                <a:solidFill>
                  <a:schemeClr val="tx1">
                    <a:tint val="75000"/>
                  </a:schemeClr>
                </a:solidFill>
                <a:latin typeface="Times New Roman" panose="02020603050405020304" pitchFamily="18" charset="0"/>
              </a:defRPr>
            </a:lvl1pPr>
            <a:lvl2pPr marL="414680" indent="0">
              <a:buNone/>
              <a:defRPr sz="1633">
                <a:solidFill>
                  <a:schemeClr val="tx1">
                    <a:tint val="75000"/>
                  </a:schemeClr>
                </a:solidFill>
              </a:defRPr>
            </a:lvl2pPr>
            <a:lvl3pPr marL="829361" indent="0">
              <a:buNone/>
              <a:defRPr sz="1451">
                <a:solidFill>
                  <a:schemeClr val="tx1">
                    <a:tint val="75000"/>
                  </a:schemeClr>
                </a:solidFill>
              </a:defRPr>
            </a:lvl3pPr>
            <a:lvl4pPr marL="1244041" indent="0">
              <a:buNone/>
              <a:defRPr sz="1270">
                <a:solidFill>
                  <a:schemeClr val="tx1">
                    <a:tint val="75000"/>
                  </a:schemeClr>
                </a:solidFill>
              </a:defRPr>
            </a:lvl4pPr>
            <a:lvl5pPr marL="1658722" indent="0">
              <a:buNone/>
              <a:defRPr sz="1270">
                <a:solidFill>
                  <a:schemeClr val="tx1">
                    <a:tint val="75000"/>
                  </a:schemeClr>
                </a:solidFill>
              </a:defRPr>
            </a:lvl5pPr>
            <a:lvl6pPr marL="2073402" indent="0">
              <a:buNone/>
              <a:defRPr sz="1270">
                <a:solidFill>
                  <a:schemeClr val="tx1">
                    <a:tint val="75000"/>
                  </a:schemeClr>
                </a:solidFill>
              </a:defRPr>
            </a:lvl6pPr>
            <a:lvl7pPr marL="2488082" indent="0">
              <a:buNone/>
              <a:defRPr sz="1270">
                <a:solidFill>
                  <a:schemeClr val="tx1">
                    <a:tint val="75000"/>
                  </a:schemeClr>
                </a:solidFill>
              </a:defRPr>
            </a:lvl7pPr>
            <a:lvl8pPr marL="2902763" indent="0">
              <a:buNone/>
              <a:defRPr sz="1270">
                <a:solidFill>
                  <a:schemeClr val="tx1">
                    <a:tint val="75000"/>
                  </a:schemeClr>
                </a:solidFill>
              </a:defRPr>
            </a:lvl8pPr>
            <a:lvl9pPr marL="3317443" indent="0">
              <a:buNone/>
              <a:defRPr sz="127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lvl1pPr>
              <a:defRPr baseline="0">
                <a:latin typeface="Times New Roman" panose="02020603050405020304" pitchFamily="18" charset="0"/>
              </a:defRPr>
            </a:lvl1pPr>
          </a:lstStyle>
          <a:p>
            <a:pPr>
              <a:defRPr/>
            </a:pPr>
            <a:fld id="{8F92BCFB-7E56-4A30-84EC-87C8D73BDB7A}" type="datetime1">
              <a:rPr lang="cs-CZ" smtClean="0"/>
              <a:pPr>
                <a:defRPr/>
              </a:pPr>
              <a:t>04.03.2020</a:t>
            </a:fld>
            <a:endParaRPr lang="cs-CZ" dirty="0"/>
          </a:p>
        </p:txBody>
      </p:sp>
      <p:sp>
        <p:nvSpPr>
          <p:cNvPr id="5"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5F6036AA-6ACD-45D0-81F3-76CD030AA329}" type="slidenum">
              <a:rPr lang="cs-CZ" smtClean="0"/>
              <a:pPr>
                <a:defRPr/>
              </a:pPr>
              <a:t>‹#›</a:t>
            </a:fld>
            <a:endParaRPr lang="cs-CZ" dirty="0"/>
          </a:p>
        </p:txBody>
      </p:sp>
    </p:spTree>
    <p:extLst>
      <p:ext uri="{BB962C8B-B14F-4D97-AF65-F5344CB8AC3E}">
        <p14:creationId xmlns:p14="http://schemas.microsoft.com/office/powerpoint/2010/main" val="13451606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09444" y="881884"/>
            <a:ext cx="4010040" cy="553215"/>
          </a:xfrm>
        </p:spPr>
        <p:txBody>
          <a:bodyPr anchor="b"/>
          <a:lstStyle>
            <a:lvl1pPr algn="l">
              <a:defRPr sz="1814" b="1"/>
            </a:lvl1pPr>
          </a:lstStyle>
          <a:p>
            <a:r>
              <a:rPr lang="cs-CZ" smtClean="0"/>
              <a:t>Kliknutím lze upravit styl.</a:t>
            </a:r>
            <a:endParaRPr lang="cs-CZ" dirty="0"/>
          </a:p>
        </p:txBody>
      </p:sp>
      <p:sp>
        <p:nvSpPr>
          <p:cNvPr id="3" name="Zástupný symbol pro obsah 2"/>
          <p:cNvSpPr>
            <a:spLocks noGrp="1"/>
          </p:cNvSpPr>
          <p:nvPr>
            <p:ph idx="1"/>
          </p:nvPr>
        </p:nvSpPr>
        <p:spPr>
          <a:xfrm>
            <a:off x="4765492" y="273051"/>
            <a:ext cx="6813892" cy="5853113"/>
          </a:xfrm>
        </p:spPr>
        <p:txBody>
          <a:bodyPr/>
          <a:lstStyle>
            <a:lvl1pPr>
              <a:defRPr sz="2902"/>
            </a:lvl1pPr>
            <a:lvl2pPr>
              <a:defRPr sz="2540"/>
            </a:lvl2pPr>
            <a:lvl3pPr>
              <a:defRPr sz="2177"/>
            </a:lvl3pPr>
            <a:lvl4pPr>
              <a:defRPr sz="1814"/>
            </a:lvl4pPr>
            <a:lvl5pPr>
              <a:defRPr sz="1814"/>
            </a:lvl5pPr>
            <a:lvl6pPr>
              <a:defRPr sz="1814"/>
            </a:lvl6pPr>
            <a:lvl7pPr>
              <a:defRPr sz="1814"/>
            </a:lvl7pPr>
            <a:lvl8pPr>
              <a:defRPr sz="1814"/>
            </a:lvl8pPr>
            <a:lvl9pPr>
              <a:defRPr sz="1814"/>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text 3"/>
          <p:cNvSpPr>
            <a:spLocks noGrp="1"/>
          </p:cNvSpPr>
          <p:nvPr>
            <p:ph type="body" sz="half" idx="2"/>
          </p:nvPr>
        </p:nvSpPr>
        <p:spPr>
          <a:xfrm>
            <a:off x="609444" y="1435101"/>
            <a:ext cx="4010040" cy="4691063"/>
          </a:xfrm>
        </p:spPr>
        <p:txBody>
          <a:bodyPr/>
          <a:lstStyle>
            <a:lvl1pPr marL="0" indent="0">
              <a:buNone/>
              <a:defRPr sz="1270">
                <a:latin typeface="Times New Roman" panose="02020603050405020304" pitchFamily="18" charset="0"/>
                <a:cs typeface="Times New Roman" panose="02020603050405020304" pitchFamily="18" charset="0"/>
              </a:defRPr>
            </a:lvl1pPr>
            <a:lvl2pPr marL="414680" indent="0">
              <a:buNone/>
              <a:defRPr sz="1088"/>
            </a:lvl2pPr>
            <a:lvl3pPr marL="829361" indent="0">
              <a:buNone/>
              <a:defRPr sz="907"/>
            </a:lvl3pPr>
            <a:lvl4pPr marL="1244041" indent="0">
              <a:buNone/>
              <a:defRPr sz="816"/>
            </a:lvl4pPr>
            <a:lvl5pPr marL="1658722" indent="0">
              <a:buNone/>
              <a:defRPr sz="816"/>
            </a:lvl5pPr>
            <a:lvl6pPr marL="2073402" indent="0">
              <a:buNone/>
              <a:defRPr sz="816"/>
            </a:lvl6pPr>
            <a:lvl7pPr marL="2488082" indent="0">
              <a:buNone/>
              <a:defRPr sz="816"/>
            </a:lvl7pPr>
            <a:lvl8pPr marL="2902763" indent="0">
              <a:buNone/>
              <a:defRPr sz="816"/>
            </a:lvl8pPr>
            <a:lvl9pPr marL="3317443" indent="0">
              <a:buNone/>
              <a:defRPr sz="816"/>
            </a:lvl9pPr>
          </a:lstStyle>
          <a:p>
            <a:pPr lvl="0"/>
            <a:r>
              <a:rPr lang="cs-CZ" smtClean="0"/>
              <a:t>Upravte styly předlohy textu.</a:t>
            </a:r>
          </a:p>
        </p:txBody>
      </p:sp>
      <p:sp>
        <p:nvSpPr>
          <p:cNvPr id="5" name="Zástupný symbol pro datum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71AF8427-5E07-4647-85B0-2911139F1ABF}" type="datetime1">
              <a:rPr lang="cs-CZ" smtClean="0"/>
              <a:pPr>
                <a:defRPr/>
              </a:pPr>
              <a:t>04.03.2020</a:t>
            </a:fld>
            <a:endParaRPr lang="cs-CZ" dirty="0"/>
          </a:p>
        </p:txBody>
      </p:sp>
      <p:sp>
        <p:nvSpPr>
          <p:cNvPr id="6"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1A89DBFB-B1A2-4076-A304-B904E7975C48}" type="slidenum">
              <a:rPr lang="cs-CZ" smtClean="0"/>
              <a:pPr>
                <a:defRPr/>
              </a:pPr>
              <a:t>‹#›</a:t>
            </a:fld>
            <a:endParaRPr lang="cs-CZ" dirty="0"/>
          </a:p>
        </p:txBody>
      </p:sp>
    </p:spTree>
    <p:extLst>
      <p:ext uri="{BB962C8B-B14F-4D97-AF65-F5344CB8AC3E}">
        <p14:creationId xmlns:p14="http://schemas.microsoft.com/office/powerpoint/2010/main" val="41151511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389095" y="4800600"/>
            <a:ext cx="7313295" cy="566738"/>
          </a:xfrm>
        </p:spPr>
        <p:txBody>
          <a:bodyPr anchor="b"/>
          <a:lstStyle>
            <a:lvl1pPr algn="l">
              <a:defRPr sz="1814" b="1">
                <a:latin typeface="Times New Roman" panose="02020603050405020304" pitchFamily="18" charset="0"/>
                <a:cs typeface="Times New Roman" panose="02020603050405020304" pitchFamily="18" charset="0"/>
              </a:defRPr>
            </a:lvl1pPr>
          </a:lstStyle>
          <a:p>
            <a:r>
              <a:rPr lang="cs-CZ" smtClean="0"/>
              <a:t>Kliknutím lze upravit styl.</a:t>
            </a:r>
            <a:endParaRPr lang="cs-CZ" dirty="0"/>
          </a:p>
        </p:txBody>
      </p:sp>
      <p:sp>
        <p:nvSpPr>
          <p:cNvPr id="3" name="Zástupný symbol pro obrázek 2"/>
          <p:cNvSpPr>
            <a:spLocks noGrp="1"/>
          </p:cNvSpPr>
          <p:nvPr>
            <p:ph type="pic" idx="1"/>
          </p:nvPr>
        </p:nvSpPr>
        <p:spPr>
          <a:xfrm>
            <a:off x="2389095" y="881885"/>
            <a:ext cx="7313295" cy="3845690"/>
          </a:xfrm>
        </p:spPr>
        <p:txBody>
          <a:bodyPr rtlCol="0">
            <a:normAutofit/>
          </a:bodyPr>
          <a:lstStyle>
            <a:lvl1pPr marL="0" indent="0">
              <a:buNone/>
              <a:defRPr sz="2902"/>
            </a:lvl1pPr>
            <a:lvl2pPr marL="414680" indent="0">
              <a:buNone/>
              <a:defRPr sz="2540"/>
            </a:lvl2pPr>
            <a:lvl3pPr marL="829361" indent="0">
              <a:buNone/>
              <a:defRPr sz="2177"/>
            </a:lvl3pPr>
            <a:lvl4pPr marL="1244041" indent="0">
              <a:buNone/>
              <a:defRPr sz="1814"/>
            </a:lvl4pPr>
            <a:lvl5pPr marL="1658722" indent="0">
              <a:buNone/>
              <a:defRPr sz="1814"/>
            </a:lvl5pPr>
            <a:lvl6pPr marL="2073402" indent="0">
              <a:buNone/>
              <a:defRPr sz="1814"/>
            </a:lvl6pPr>
            <a:lvl7pPr marL="2488082" indent="0">
              <a:buNone/>
              <a:defRPr sz="1814"/>
            </a:lvl7pPr>
            <a:lvl8pPr marL="2902763" indent="0">
              <a:buNone/>
              <a:defRPr sz="1814"/>
            </a:lvl8pPr>
            <a:lvl9pPr marL="3317443" indent="0">
              <a:buNone/>
              <a:defRPr sz="1814"/>
            </a:lvl9pPr>
          </a:lstStyle>
          <a:p>
            <a:pPr lvl="0"/>
            <a:r>
              <a:rPr lang="cs-CZ" noProof="0" smtClean="0"/>
              <a:t>Kliknutím na ikonu přidáte obrázek.</a:t>
            </a:r>
            <a:endParaRPr lang="cs-CZ" noProof="0" dirty="0" smtClean="0"/>
          </a:p>
        </p:txBody>
      </p:sp>
      <p:sp>
        <p:nvSpPr>
          <p:cNvPr id="4" name="Zástupný symbol pro text 3"/>
          <p:cNvSpPr>
            <a:spLocks noGrp="1"/>
          </p:cNvSpPr>
          <p:nvPr>
            <p:ph type="body" sz="half" idx="2"/>
          </p:nvPr>
        </p:nvSpPr>
        <p:spPr>
          <a:xfrm>
            <a:off x="2389095" y="5367338"/>
            <a:ext cx="7313295" cy="804862"/>
          </a:xfrm>
        </p:spPr>
        <p:txBody>
          <a:bodyPr/>
          <a:lstStyle>
            <a:lvl1pPr marL="0" indent="0">
              <a:buNone/>
              <a:defRPr sz="1270">
                <a:latin typeface="Times New Roman" panose="02020603050405020304" pitchFamily="18" charset="0"/>
                <a:cs typeface="Times New Roman" panose="02020603050405020304" pitchFamily="18" charset="0"/>
              </a:defRPr>
            </a:lvl1pPr>
            <a:lvl2pPr marL="414680" indent="0">
              <a:buNone/>
              <a:defRPr sz="1088"/>
            </a:lvl2pPr>
            <a:lvl3pPr marL="829361" indent="0">
              <a:buNone/>
              <a:defRPr sz="907"/>
            </a:lvl3pPr>
            <a:lvl4pPr marL="1244041" indent="0">
              <a:buNone/>
              <a:defRPr sz="816"/>
            </a:lvl4pPr>
            <a:lvl5pPr marL="1658722" indent="0">
              <a:buNone/>
              <a:defRPr sz="816"/>
            </a:lvl5pPr>
            <a:lvl6pPr marL="2073402" indent="0">
              <a:buNone/>
              <a:defRPr sz="816"/>
            </a:lvl6pPr>
            <a:lvl7pPr marL="2488082" indent="0">
              <a:buNone/>
              <a:defRPr sz="816"/>
            </a:lvl7pPr>
            <a:lvl8pPr marL="2902763" indent="0">
              <a:buNone/>
              <a:defRPr sz="816"/>
            </a:lvl8pPr>
            <a:lvl9pPr marL="3317443" indent="0">
              <a:buNone/>
              <a:defRPr sz="816"/>
            </a:lvl9pPr>
          </a:lstStyle>
          <a:p>
            <a:pPr lvl="0"/>
            <a:r>
              <a:rPr lang="cs-CZ" smtClean="0"/>
              <a:t>Upravte styly předlohy textu.</a:t>
            </a:r>
          </a:p>
        </p:txBody>
      </p:sp>
      <p:sp>
        <p:nvSpPr>
          <p:cNvPr id="5" name="Zástupný symbol pro datum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C7320ED2-52C2-4FE0-8F9D-C58043ED7B0E}" type="datetime1">
              <a:rPr lang="cs-CZ" smtClean="0"/>
              <a:pPr>
                <a:defRPr/>
              </a:pPr>
              <a:t>04.03.2020</a:t>
            </a:fld>
            <a:endParaRPr lang="cs-CZ" dirty="0"/>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71DC84CA-A1AC-4EC5-96BE-7D1B76FFDE2E}" type="slidenum">
              <a:rPr lang="cs-CZ" smtClean="0"/>
              <a:pPr>
                <a:defRPr/>
              </a:pPr>
              <a:t>‹#›</a:t>
            </a:fld>
            <a:endParaRPr lang="cs-CZ" dirty="0"/>
          </a:p>
        </p:txBody>
      </p:sp>
    </p:spTree>
    <p:extLst>
      <p:ext uri="{BB962C8B-B14F-4D97-AF65-F5344CB8AC3E}">
        <p14:creationId xmlns:p14="http://schemas.microsoft.com/office/powerpoint/2010/main" val="4596561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D08D08E9-6446-4ADC-BF53-B3D9D8C399DC}" type="datetime1">
              <a:rPr lang="cs-CZ" smtClean="0"/>
              <a:pPr>
                <a:defRPr/>
              </a:pPr>
              <a:t>04.03.2020</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712DFD50-57BF-4519-8B7E-88D0089CE8DA}" type="slidenum">
              <a:rPr lang="cs-CZ" smtClean="0"/>
              <a:pPr>
                <a:defRPr/>
              </a:pPr>
              <a:t>‹#›</a:t>
            </a:fld>
            <a:endParaRPr lang="cs-CZ" dirty="0"/>
          </a:p>
        </p:txBody>
      </p:sp>
    </p:spTree>
    <p:extLst>
      <p:ext uri="{BB962C8B-B14F-4D97-AF65-F5344CB8AC3E}">
        <p14:creationId xmlns:p14="http://schemas.microsoft.com/office/powerpoint/2010/main" val="353334379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836900" y="947196"/>
            <a:ext cx="2742486" cy="5178969"/>
          </a:xfrm>
        </p:spPr>
        <p:txBody>
          <a:bodyPr vert="eaVert"/>
          <a:lstStyle>
            <a:lvl1pPr>
              <a:defRPr>
                <a:latin typeface="Times New Roman" panose="02020603050405020304" pitchFamily="18" charset="0"/>
                <a:cs typeface="Times New Roman" panose="02020603050405020304" pitchFamily="18" charset="0"/>
              </a:defRPr>
            </a:lvl1pPr>
          </a:lstStyle>
          <a:p>
            <a:r>
              <a:rPr lang="cs-CZ" smtClean="0"/>
              <a:t>Kliknutím lze upravit styl.</a:t>
            </a:r>
            <a:endParaRPr lang="cs-CZ" dirty="0"/>
          </a:p>
        </p:txBody>
      </p:sp>
      <p:sp>
        <p:nvSpPr>
          <p:cNvPr id="3" name="Zástupný symbol pro svislý text 2"/>
          <p:cNvSpPr>
            <a:spLocks noGrp="1"/>
          </p:cNvSpPr>
          <p:nvPr>
            <p:ph type="body" orient="vert" idx="1"/>
          </p:nvPr>
        </p:nvSpPr>
        <p:spPr>
          <a:xfrm>
            <a:off x="609441" y="947196"/>
            <a:ext cx="8024310" cy="5178969"/>
          </a:xfrm>
        </p:spPr>
        <p:txBody>
          <a:bodyPr vert="eaVert"/>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4A9F3C56-06BE-4436-BC9A-EA346079F04E}" type="datetime1">
              <a:rPr lang="cs-CZ" smtClean="0"/>
              <a:pPr>
                <a:defRPr/>
              </a:pPr>
              <a:t>04.03.2020</a:t>
            </a:fld>
            <a:endParaRPr lang="cs-CZ" dirty="0"/>
          </a:p>
        </p:txBody>
      </p:sp>
      <p:sp>
        <p:nvSpPr>
          <p:cNvPr id="5"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BA5D9F8-48FB-4FAE-8490-02E0A7EB5099}" type="slidenum">
              <a:rPr lang="cs-CZ" smtClean="0"/>
              <a:pPr>
                <a:defRPr/>
              </a:pPr>
              <a:t>‹#›</a:t>
            </a:fld>
            <a:endParaRPr lang="cs-CZ" dirty="0"/>
          </a:p>
        </p:txBody>
      </p:sp>
    </p:spTree>
    <p:extLst>
      <p:ext uri="{BB962C8B-B14F-4D97-AF65-F5344CB8AC3E}">
        <p14:creationId xmlns:p14="http://schemas.microsoft.com/office/powerpoint/2010/main" val="6833292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baseline="0">
                <a:latin typeface="Times New Roman" panose="02020603050405020304" pitchFamily="18" charset="0"/>
              </a:defRPr>
            </a:lvl1pPr>
          </a:lstStyle>
          <a:p>
            <a:r>
              <a:rPr lang="cs-CZ" smtClean="0"/>
              <a:t>Kliknutím lze upravit styl.</a:t>
            </a:r>
            <a:endParaRPr lang="cs-CZ" dirty="0"/>
          </a:p>
        </p:txBody>
      </p:sp>
      <p:sp>
        <p:nvSpPr>
          <p:cNvPr id="3" name="Zástupný symbol pro obsah 2"/>
          <p:cNvSpPr>
            <a:spLocks noGrp="1"/>
          </p:cNvSpPr>
          <p:nvPr>
            <p:ph sz="half" idx="1"/>
          </p:nvPr>
        </p:nvSpPr>
        <p:spPr>
          <a:xfrm>
            <a:off x="609441" y="1600201"/>
            <a:ext cx="5383397" cy="4525963"/>
          </a:xfrm>
        </p:spPr>
        <p:txBody>
          <a:bodyPr/>
          <a:lstStyle>
            <a:lvl1pPr>
              <a:defRPr sz="2540" baseline="0">
                <a:latin typeface="Times New Roman" panose="02020603050405020304" pitchFamily="18" charset="0"/>
              </a:defRPr>
            </a:lvl1pPr>
            <a:lvl2pPr>
              <a:defRPr sz="2177" baseline="0">
                <a:latin typeface="Times New Roman" panose="02020603050405020304" pitchFamily="18" charset="0"/>
              </a:defRPr>
            </a:lvl2pPr>
            <a:lvl3pPr>
              <a:defRPr sz="1814" baseline="0">
                <a:latin typeface="Times New Roman" panose="02020603050405020304" pitchFamily="18" charset="0"/>
              </a:defRPr>
            </a:lvl3pPr>
            <a:lvl4pPr>
              <a:defRPr sz="1633" baseline="0">
                <a:latin typeface="Times New Roman" panose="02020603050405020304" pitchFamily="18" charset="0"/>
              </a:defRPr>
            </a:lvl4pPr>
            <a:lvl5pPr>
              <a:defRPr sz="1633" baseline="0">
                <a:latin typeface="Times New Roman" panose="02020603050405020304" pitchFamily="18" charset="0"/>
              </a:defRPr>
            </a:lvl5pPr>
            <a:lvl6pPr>
              <a:defRPr sz="1633"/>
            </a:lvl6pPr>
            <a:lvl7pPr>
              <a:defRPr sz="1633"/>
            </a:lvl7pPr>
            <a:lvl8pPr>
              <a:defRPr sz="1633"/>
            </a:lvl8pPr>
            <a:lvl9pPr>
              <a:defRPr sz="1633"/>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obsah 3"/>
          <p:cNvSpPr>
            <a:spLocks noGrp="1"/>
          </p:cNvSpPr>
          <p:nvPr>
            <p:ph sz="half" idx="2"/>
          </p:nvPr>
        </p:nvSpPr>
        <p:spPr>
          <a:xfrm>
            <a:off x="6195987" y="1600201"/>
            <a:ext cx="5383397" cy="4525963"/>
          </a:xfrm>
        </p:spPr>
        <p:txBody>
          <a:bodyPr/>
          <a:lstStyle>
            <a:lvl1pPr>
              <a:defRPr sz="2540" baseline="0">
                <a:latin typeface="Times New Roman" panose="02020603050405020304" pitchFamily="18" charset="0"/>
              </a:defRPr>
            </a:lvl1pPr>
            <a:lvl2pPr>
              <a:defRPr sz="2177" baseline="0">
                <a:latin typeface="Times New Roman" panose="02020603050405020304" pitchFamily="18" charset="0"/>
              </a:defRPr>
            </a:lvl2pPr>
            <a:lvl3pPr>
              <a:defRPr sz="1814" baseline="0">
                <a:latin typeface="Times New Roman" panose="02020603050405020304" pitchFamily="18" charset="0"/>
              </a:defRPr>
            </a:lvl3pPr>
            <a:lvl4pPr>
              <a:defRPr sz="1633" baseline="0">
                <a:latin typeface="Times New Roman" panose="02020603050405020304" pitchFamily="18" charset="0"/>
              </a:defRPr>
            </a:lvl4pPr>
            <a:lvl5pPr>
              <a:defRPr sz="1633" baseline="0">
                <a:latin typeface="Times New Roman" panose="02020603050405020304" pitchFamily="18" charset="0"/>
              </a:defRPr>
            </a:lvl5pPr>
            <a:lvl6pPr>
              <a:defRPr sz="1633"/>
            </a:lvl6pPr>
            <a:lvl7pPr>
              <a:defRPr sz="1633"/>
            </a:lvl7pPr>
            <a:lvl8pPr>
              <a:defRPr sz="1633"/>
            </a:lvl8pPr>
            <a:lvl9pPr>
              <a:defRPr sz="1633"/>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datum 3"/>
          <p:cNvSpPr>
            <a:spLocks noGrp="1"/>
          </p:cNvSpPr>
          <p:nvPr>
            <p:ph type="dt" sz="half" idx="10"/>
          </p:nvPr>
        </p:nvSpPr>
        <p:spPr/>
        <p:txBody>
          <a:bodyPr/>
          <a:lstStyle>
            <a:lvl1pPr>
              <a:defRPr baseline="0">
                <a:latin typeface="Times New Roman" panose="02020603050405020304" pitchFamily="18" charset="0"/>
              </a:defRPr>
            </a:lvl1pPr>
          </a:lstStyle>
          <a:p>
            <a:pPr>
              <a:defRPr/>
            </a:pPr>
            <a:fld id="{8F92BCFB-7E56-4A30-84EC-87C8D73BDB7A}" type="datetime1">
              <a:rPr lang="cs-CZ" smtClean="0"/>
              <a:pPr>
                <a:defRPr/>
              </a:pPr>
              <a:t>04.03.2020</a:t>
            </a:fld>
            <a:endParaRPr lang="cs-CZ" dirty="0"/>
          </a:p>
        </p:txBody>
      </p:sp>
      <p:sp>
        <p:nvSpPr>
          <p:cNvPr id="6"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5F6036AA-6ACD-45D0-81F3-76CD030AA329}" type="slidenum">
              <a:rPr lang="cs-CZ" smtClean="0"/>
              <a:pPr>
                <a:defRPr/>
              </a:pPr>
              <a:t>‹#›</a:t>
            </a:fld>
            <a:endParaRPr lang="cs-CZ" dirty="0"/>
          </a:p>
        </p:txBody>
      </p:sp>
    </p:spTree>
    <p:extLst>
      <p:ext uri="{BB962C8B-B14F-4D97-AF65-F5344CB8AC3E}">
        <p14:creationId xmlns:p14="http://schemas.microsoft.com/office/powerpoint/2010/main" val="40611633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dirty="0"/>
          </a:p>
        </p:txBody>
      </p:sp>
      <p:sp>
        <p:nvSpPr>
          <p:cNvPr id="3" name="Zástupný symbol pro text 2"/>
          <p:cNvSpPr>
            <a:spLocks noGrp="1"/>
          </p:cNvSpPr>
          <p:nvPr>
            <p:ph type="body" idx="1"/>
          </p:nvPr>
        </p:nvSpPr>
        <p:spPr>
          <a:xfrm>
            <a:off x="595187" y="1077817"/>
            <a:ext cx="5385514" cy="639762"/>
          </a:xfrm>
        </p:spPr>
        <p:txBody>
          <a:bodyPr anchor="b"/>
          <a:lstStyle>
            <a:lvl1pPr marL="0" indent="0">
              <a:buNone/>
              <a:defRPr sz="2177" b="1"/>
            </a:lvl1pPr>
            <a:lvl2pPr marL="414680" indent="0">
              <a:buNone/>
              <a:defRPr sz="1814" b="1"/>
            </a:lvl2pPr>
            <a:lvl3pPr marL="829361" indent="0">
              <a:buNone/>
              <a:defRPr sz="1633" b="1"/>
            </a:lvl3pPr>
            <a:lvl4pPr marL="1244041" indent="0">
              <a:buNone/>
              <a:defRPr sz="1451" b="1"/>
            </a:lvl4pPr>
            <a:lvl5pPr marL="1658722" indent="0">
              <a:buNone/>
              <a:defRPr sz="1451" b="1"/>
            </a:lvl5pPr>
            <a:lvl6pPr marL="2073402" indent="0">
              <a:buNone/>
              <a:defRPr sz="1451" b="1"/>
            </a:lvl6pPr>
            <a:lvl7pPr marL="2488082" indent="0">
              <a:buNone/>
              <a:defRPr sz="1451" b="1"/>
            </a:lvl7pPr>
            <a:lvl8pPr marL="2902763" indent="0">
              <a:buNone/>
              <a:defRPr sz="1451" b="1"/>
            </a:lvl8pPr>
            <a:lvl9pPr marL="3317443" indent="0">
              <a:buNone/>
              <a:defRPr sz="1451" b="1"/>
            </a:lvl9pPr>
          </a:lstStyle>
          <a:p>
            <a:pPr lvl="0"/>
            <a:r>
              <a:rPr lang="cs-CZ" smtClean="0"/>
              <a:t>Upravte styly předlohy textu.</a:t>
            </a:r>
          </a:p>
        </p:txBody>
      </p:sp>
      <p:sp>
        <p:nvSpPr>
          <p:cNvPr id="4" name="Zástupný symbol pro obsah 3"/>
          <p:cNvSpPr>
            <a:spLocks noGrp="1"/>
          </p:cNvSpPr>
          <p:nvPr>
            <p:ph sz="half" idx="2"/>
          </p:nvPr>
        </p:nvSpPr>
        <p:spPr>
          <a:xfrm>
            <a:off x="609443" y="1796234"/>
            <a:ext cx="5385514" cy="4329929"/>
          </a:xfrm>
        </p:spPr>
        <p:txBody>
          <a:bodyPr/>
          <a:lstStyle>
            <a:lvl1pPr>
              <a:defRPr sz="2177"/>
            </a:lvl1pPr>
            <a:lvl2pPr>
              <a:defRPr sz="1814"/>
            </a:lvl2pPr>
            <a:lvl3pPr>
              <a:defRPr sz="1633"/>
            </a:lvl3pPr>
            <a:lvl4pPr>
              <a:defRPr sz="1451"/>
            </a:lvl4pPr>
            <a:lvl5pPr>
              <a:defRPr sz="1451"/>
            </a:lvl5pPr>
            <a:lvl6pPr>
              <a:defRPr sz="1451"/>
            </a:lvl6pPr>
            <a:lvl7pPr>
              <a:defRPr sz="1451"/>
            </a:lvl7pPr>
            <a:lvl8pPr>
              <a:defRPr sz="1451"/>
            </a:lvl8pPr>
            <a:lvl9pPr>
              <a:defRPr sz="1451"/>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text 4"/>
          <p:cNvSpPr>
            <a:spLocks noGrp="1"/>
          </p:cNvSpPr>
          <p:nvPr>
            <p:ph type="body" sz="quarter" idx="3"/>
          </p:nvPr>
        </p:nvSpPr>
        <p:spPr>
          <a:xfrm>
            <a:off x="6206009" y="1077817"/>
            <a:ext cx="5387630" cy="639762"/>
          </a:xfrm>
        </p:spPr>
        <p:txBody>
          <a:bodyPr anchor="b"/>
          <a:lstStyle>
            <a:lvl1pPr marL="0" indent="0">
              <a:buNone/>
              <a:defRPr sz="2177" b="1"/>
            </a:lvl1pPr>
            <a:lvl2pPr marL="414680" indent="0">
              <a:buNone/>
              <a:defRPr sz="1814" b="1"/>
            </a:lvl2pPr>
            <a:lvl3pPr marL="829361" indent="0">
              <a:buNone/>
              <a:defRPr sz="1633" b="1"/>
            </a:lvl3pPr>
            <a:lvl4pPr marL="1244041" indent="0">
              <a:buNone/>
              <a:defRPr sz="1451" b="1"/>
            </a:lvl4pPr>
            <a:lvl5pPr marL="1658722" indent="0">
              <a:buNone/>
              <a:defRPr sz="1451" b="1"/>
            </a:lvl5pPr>
            <a:lvl6pPr marL="2073402" indent="0">
              <a:buNone/>
              <a:defRPr sz="1451" b="1"/>
            </a:lvl6pPr>
            <a:lvl7pPr marL="2488082" indent="0">
              <a:buNone/>
              <a:defRPr sz="1451" b="1"/>
            </a:lvl7pPr>
            <a:lvl8pPr marL="2902763" indent="0">
              <a:buNone/>
              <a:defRPr sz="1451" b="1"/>
            </a:lvl8pPr>
            <a:lvl9pPr marL="3317443" indent="0">
              <a:buNone/>
              <a:defRPr sz="1451" b="1"/>
            </a:lvl9pPr>
          </a:lstStyle>
          <a:p>
            <a:pPr lvl="0"/>
            <a:r>
              <a:rPr lang="cs-CZ" smtClean="0"/>
              <a:t>Upravte styly předlohy textu.</a:t>
            </a:r>
          </a:p>
        </p:txBody>
      </p:sp>
      <p:sp>
        <p:nvSpPr>
          <p:cNvPr id="6" name="Zástupný symbol pro obsah 5"/>
          <p:cNvSpPr>
            <a:spLocks noGrp="1"/>
          </p:cNvSpPr>
          <p:nvPr>
            <p:ph sz="quarter" idx="4"/>
          </p:nvPr>
        </p:nvSpPr>
        <p:spPr>
          <a:xfrm>
            <a:off x="6191756" y="1796234"/>
            <a:ext cx="5387630" cy="4329929"/>
          </a:xfrm>
        </p:spPr>
        <p:txBody>
          <a:bodyPr/>
          <a:lstStyle>
            <a:lvl1pPr>
              <a:defRPr sz="2177"/>
            </a:lvl1pPr>
            <a:lvl2pPr>
              <a:defRPr sz="1814"/>
            </a:lvl2pPr>
            <a:lvl3pPr>
              <a:defRPr sz="1633"/>
            </a:lvl3pPr>
            <a:lvl4pPr>
              <a:defRPr sz="1451"/>
            </a:lvl4pPr>
            <a:lvl5pPr>
              <a:defRPr sz="1451"/>
            </a:lvl5pPr>
            <a:lvl6pPr>
              <a:defRPr sz="1451"/>
            </a:lvl6pPr>
            <a:lvl7pPr>
              <a:defRPr sz="1451"/>
            </a:lvl7pPr>
            <a:lvl8pPr>
              <a:defRPr sz="1451"/>
            </a:lvl8pPr>
            <a:lvl9pPr>
              <a:defRPr sz="1451"/>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7" name="Zástupný symbol pro datum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A5105DF4-DB13-4427-89CB-5BB947FADEF5}" type="datetime1">
              <a:rPr lang="cs-CZ" smtClean="0"/>
              <a:pPr>
                <a:defRPr/>
              </a:pPr>
              <a:t>04.03.2020</a:t>
            </a:fld>
            <a:endParaRPr lang="cs-CZ" dirty="0"/>
          </a:p>
        </p:txBody>
      </p:sp>
      <p:sp>
        <p:nvSpPr>
          <p:cNvPr id="8"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FD34C9B9-4A5A-4D53-9869-C747B544B5BF}" type="slidenum">
              <a:rPr lang="cs-CZ" smtClean="0"/>
              <a:pPr>
                <a:defRPr/>
              </a:pPr>
              <a:t>‹#›</a:t>
            </a:fld>
            <a:endParaRPr lang="cs-CZ" dirty="0"/>
          </a:p>
        </p:txBody>
      </p:sp>
    </p:spTree>
    <p:extLst>
      <p:ext uri="{BB962C8B-B14F-4D97-AF65-F5344CB8AC3E}">
        <p14:creationId xmlns:p14="http://schemas.microsoft.com/office/powerpoint/2010/main" val="175877127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cs-CZ" smtClean="0"/>
              <a:t>Kliknutím lze upravit styl.</a:t>
            </a:r>
            <a:endParaRPr lang="cs-CZ" dirty="0"/>
          </a:p>
        </p:txBody>
      </p:sp>
      <p:sp>
        <p:nvSpPr>
          <p:cNvPr id="3" name="Zástupný symbol pro datum 3"/>
          <p:cNvSpPr>
            <a:spLocks noGrp="1"/>
          </p:cNvSpPr>
          <p:nvPr>
            <p:ph type="dt" sz="half" idx="10"/>
          </p:nvPr>
        </p:nvSpPr>
        <p:spPr/>
        <p:txBody>
          <a:bodyPr/>
          <a:lstStyle>
            <a:lvl1pPr>
              <a:defRPr/>
            </a:lvl1pPr>
          </a:lstStyle>
          <a:p>
            <a:pPr>
              <a:defRPr/>
            </a:pPr>
            <a:fld id="{8F92BCFB-7E56-4A30-84EC-87C8D73BDB7A}" type="datetime1">
              <a:rPr lang="cs-CZ" smtClean="0"/>
              <a:pPr>
                <a:defRPr/>
              </a:pPr>
              <a:t>04.03.2020</a:t>
            </a:fld>
            <a:endParaRPr lang="cs-CZ" dirty="0"/>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5F6036AA-6ACD-45D0-81F3-76CD030AA329}" type="slidenum">
              <a:rPr lang="cs-CZ" smtClean="0"/>
              <a:pPr>
                <a:defRPr/>
              </a:pPr>
              <a:t>‹#›</a:t>
            </a:fld>
            <a:endParaRPr lang="cs-CZ" dirty="0"/>
          </a:p>
        </p:txBody>
      </p:sp>
    </p:spTree>
    <p:extLst>
      <p:ext uri="{BB962C8B-B14F-4D97-AF65-F5344CB8AC3E}">
        <p14:creationId xmlns:p14="http://schemas.microsoft.com/office/powerpoint/2010/main" val="40438867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8F92BCFB-7E56-4A30-84EC-87C8D73BDB7A}" type="datetime1">
              <a:rPr lang="cs-CZ" smtClean="0"/>
              <a:pPr>
                <a:defRPr/>
              </a:pPr>
              <a:t>04.03.2020</a:t>
            </a:fld>
            <a:endParaRPr lang="cs-CZ" dirty="0"/>
          </a:p>
        </p:txBody>
      </p:sp>
      <p:sp>
        <p:nvSpPr>
          <p:cNvPr id="3"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5F6036AA-6ACD-45D0-81F3-76CD030AA329}" type="slidenum">
              <a:rPr lang="cs-CZ" smtClean="0"/>
              <a:pPr>
                <a:defRPr/>
              </a:pPr>
              <a:t>‹#›</a:t>
            </a:fld>
            <a:endParaRPr lang="cs-CZ" dirty="0"/>
          </a:p>
        </p:txBody>
      </p:sp>
    </p:spTree>
    <p:extLst>
      <p:ext uri="{BB962C8B-B14F-4D97-AF65-F5344CB8AC3E}">
        <p14:creationId xmlns:p14="http://schemas.microsoft.com/office/powerpoint/2010/main" val="18903581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09444" y="881884"/>
            <a:ext cx="4010040" cy="553215"/>
          </a:xfrm>
        </p:spPr>
        <p:txBody>
          <a:bodyPr anchor="b"/>
          <a:lstStyle>
            <a:lvl1pPr algn="l">
              <a:defRPr sz="1814" b="1"/>
            </a:lvl1pPr>
          </a:lstStyle>
          <a:p>
            <a:r>
              <a:rPr lang="cs-CZ" smtClean="0"/>
              <a:t>Kliknutím lze upravit styl.</a:t>
            </a:r>
            <a:endParaRPr lang="cs-CZ" dirty="0"/>
          </a:p>
        </p:txBody>
      </p:sp>
      <p:sp>
        <p:nvSpPr>
          <p:cNvPr id="3" name="Zástupný symbol pro obsah 2"/>
          <p:cNvSpPr>
            <a:spLocks noGrp="1"/>
          </p:cNvSpPr>
          <p:nvPr>
            <p:ph idx="1"/>
          </p:nvPr>
        </p:nvSpPr>
        <p:spPr>
          <a:xfrm>
            <a:off x="4765492" y="273051"/>
            <a:ext cx="6813892" cy="5853113"/>
          </a:xfrm>
        </p:spPr>
        <p:txBody>
          <a:bodyPr/>
          <a:lstStyle>
            <a:lvl1pPr>
              <a:defRPr sz="2902"/>
            </a:lvl1pPr>
            <a:lvl2pPr>
              <a:defRPr sz="2540"/>
            </a:lvl2pPr>
            <a:lvl3pPr>
              <a:defRPr sz="2177"/>
            </a:lvl3pPr>
            <a:lvl4pPr>
              <a:defRPr sz="1814"/>
            </a:lvl4pPr>
            <a:lvl5pPr>
              <a:defRPr sz="1814"/>
            </a:lvl5pPr>
            <a:lvl6pPr>
              <a:defRPr sz="1814"/>
            </a:lvl6pPr>
            <a:lvl7pPr>
              <a:defRPr sz="1814"/>
            </a:lvl7pPr>
            <a:lvl8pPr>
              <a:defRPr sz="1814"/>
            </a:lvl8pPr>
            <a:lvl9pPr>
              <a:defRPr sz="1814"/>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text 3"/>
          <p:cNvSpPr>
            <a:spLocks noGrp="1"/>
          </p:cNvSpPr>
          <p:nvPr>
            <p:ph type="body" sz="half" idx="2"/>
          </p:nvPr>
        </p:nvSpPr>
        <p:spPr>
          <a:xfrm>
            <a:off x="609444" y="1435101"/>
            <a:ext cx="4010040" cy="4691063"/>
          </a:xfrm>
        </p:spPr>
        <p:txBody>
          <a:bodyPr/>
          <a:lstStyle>
            <a:lvl1pPr marL="0" indent="0">
              <a:buNone/>
              <a:defRPr sz="1270">
                <a:latin typeface="Times New Roman" panose="02020603050405020304" pitchFamily="18" charset="0"/>
                <a:cs typeface="Times New Roman" panose="02020603050405020304" pitchFamily="18" charset="0"/>
              </a:defRPr>
            </a:lvl1pPr>
            <a:lvl2pPr marL="414680" indent="0">
              <a:buNone/>
              <a:defRPr sz="1088"/>
            </a:lvl2pPr>
            <a:lvl3pPr marL="829361" indent="0">
              <a:buNone/>
              <a:defRPr sz="907"/>
            </a:lvl3pPr>
            <a:lvl4pPr marL="1244041" indent="0">
              <a:buNone/>
              <a:defRPr sz="816"/>
            </a:lvl4pPr>
            <a:lvl5pPr marL="1658722" indent="0">
              <a:buNone/>
              <a:defRPr sz="816"/>
            </a:lvl5pPr>
            <a:lvl6pPr marL="2073402" indent="0">
              <a:buNone/>
              <a:defRPr sz="816"/>
            </a:lvl6pPr>
            <a:lvl7pPr marL="2488082" indent="0">
              <a:buNone/>
              <a:defRPr sz="816"/>
            </a:lvl7pPr>
            <a:lvl8pPr marL="2902763" indent="0">
              <a:buNone/>
              <a:defRPr sz="816"/>
            </a:lvl8pPr>
            <a:lvl9pPr marL="3317443" indent="0">
              <a:buNone/>
              <a:defRPr sz="816"/>
            </a:lvl9pPr>
          </a:lstStyle>
          <a:p>
            <a:pPr lvl="0"/>
            <a:r>
              <a:rPr lang="cs-CZ" smtClean="0"/>
              <a:t>Upravte styly předlohy textu.</a:t>
            </a:r>
          </a:p>
        </p:txBody>
      </p:sp>
      <p:sp>
        <p:nvSpPr>
          <p:cNvPr id="5" name="Zástupný symbol pro datum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71AF8427-5E07-4647-85B0-2911139F1ABF}" type="datetime1">
              <a:rPr lang="cs-CZ" smtClean="0"/>
              <a:pPr>
                <a:defRPr/>
              </a:pPr>
              <a:t>04.03.2020</a:t>
            </a:fld>
            <a:endParaRPr lang="cs-CZ" dirty="0"/>
          </a:p>
        </p:txBody>
      </p:sp>
      <p:sp>
        <p:nvSpPr>
          <p:cNvPr id="6" name="Zástupný symbol pro zápatí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1A89DBFB-B1A2-4076-A304-B904E7975C48}" type="slidenum">
              <a:rPr lang="cs-CZ" smtClean="0"/>
              <a:pPr>
                <a:defRPr/>
              </a:pPr>
              <a:t>‹#›</a:t>
            </a:fld>
            <a:endParaRPr lang="cs-CZ" dirty="0"/>
          </a:p>
        </p:txBody>
      </p:sp>
    </p:spTree>
    <p:extLst>
      <p:ext uri="{BB962C8B-B14F-4D97-AF65-F5344CB8AC3E}">
        <p14:creationId xmlns:p14="http://schemas.microsoft.com/office/powerpoint/2010/main" val="15689800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389095" y="4800600"/>
            <a:ext cx="7313295" cy="566738"/>
          </a:xfrm>
        </p:spPr>
        <p:txBody>
          <a:bodyPr anchor="b"/>
          <a:lstStyle>
            <a:lvl1pPr algn="l">
              <a:defRPr sz="1814" b="1">
                <a:latin typeface="Times New Roman" panose="02020603050405020304" pitchFamily="18" charset="0"/>
                <a:cs typeface="Times New Roman" panose="02020603050405020304" pitchFamily="18" charset="0"/>
              </a:defRPr>
            </a:lvl1pPr>
          </a:lstStyle>
          <a:p>
            <a:r>
              <a:rPr lang="cs-CZ" smtClean="0"/>
              <a:t>Kliknutím lze upravit styl.</a:t>
            </a:r>
            <a:endParaRPr lang="cs-CZ" dirty="0"/>
          </a:p>
        </p:txBody>
      </p:sp>
      <p:sp>
        <p:nvSpPr>
          <p:cNvPr id="3" name="Zástupný symbol pro obrázek 2"/>
          <p:cNvSpPr>
            <a:spLocks noGrp="1"/>
          </p:cNvSpPr>
          <p:nvPr>
            <p:ph type="pic" idx="1"/>
          </p:nvPr>
        </p:nvSpPr>
        <p:spPr>
          <a:xfrm>
            <a:off x="2389095" y="881885"/>
            <a:ext cx="7313295" cy="3845690"/>
          </a:xfrm>
        </p:spPr>
        <p:txBody>
          <a:bodyPr rtlCol="0">
            <a:normAutofit/>
          </a:bodyPr>
          <a:lstStyle>
            <a:lvl1pPr marL="0" indent="0">
              <a:buNone/>
              <a:defRPr sz="2902"/>
            </a:lvl1pPr>
            <a:lvl2pPr marL="414680" indent="0">
              <a:buNone/>
              <a:defRPr sz="2540"/>
            </a:lvl2pPr>
            <a:lvl3pPr marL="829361" indent="0">
              <a:buNone/>
              <a:defRPr sz="2177"/>
            </a:lvl3pPr>
            <a:lvl4pPr marL="1244041" indent="0">
              <a:buNone/>
              <a:defRPr sz="1814"/>
            </a:lvl4pPr>
            <a:lvl5pPr marL="1658722" indent="0">
              <a:buNone/>
              <a:defRPr sz="1814"/>
            </a:lvl5pPr>
            <a:lvl6pPr marL="2073402" indent="0">
              <a:buNone/>
              <a:defRPr sz="1814"/>
            </a:lvl6pPr>
            <a:lvl7pPr marL="2488082" indent="0">
              <a:buNone/>
              <a:defRPr sz="1814"/>
            </a:lvl7pPr>
            <a:lvl8pPr marL="2902763" indent="0">
              <a:buNone/>
              <a:defRPr sz="1814"/>
            </a:lvl8pPr>
            <a:lvl9pPr marL="3317443" indent="0">
              <a:buNone/>
              <a:defRPr sz="1814"/>
            </a:lvl9pPr>
          </a:lstStyle>
          <a:p>
            <a:pPr lvl="0"/>
            <a:r>
              <a:rPr lang="cs-CZ" noProof="0" smtClean="0"/>
              <a:t>Kliknutím na ikonu přidáte obrázek.</a:t>
            </a:r>
            <a:endParaRPr lang="cs-CZ" noProof="0" dirty="0" smtClean="0"/>
          </a:p>
        </p:txBody>
      </p:sp>
      <p:sp>
        <p:nvSpPr>
          <p:cNvPr id="4" name="Zástupný symbol pro text 3"/>
          <p:cNvSpPr>
            <a:spLocks noGrp="1"/>
          </p:cNvSpPr>
          <p:nvPr>
            <p:ph type="body" sz="half" idx="2"/>
          </p:nvPr>
        </p:nvSpPr>
        <p:spPr>
          <a:xfrm>
            <a:off x="2389095" y="5367338"/>
            <a:ext cx="7313295" cy="804862"/>
          </a:xfrm>
        </p:spPr>
        <p:txBody>
          <a:bodyPr/>
          <a:lstStyle>
            <a:lvl1pPr marL="0" indent="0">
              <a:buNone/>
              <a:defRPr sz="1270">
                <a:latin typeface="Times New Roman" panose="02020603050405020304" pitchFamily="18" charset="0"/>
                <a:cs typeface="Times New Roman" panose="02020603050405020304" pitchFamily="18" charset="0"/>
              </a:defRPr>
            </a:lvl1pPr>
            <a:lvl2pPr marL="414680" indent="0">
              <a:buNone/>
              <a:defRPr sz="1088"/>
            </a:lvl2pPr>
            <a:lvl3pPr marL="829361" indent="0">
              <a:buNone/>
              <a:defRPr sz="907"/>
            </a:lvl3pPr>
            <a:lvl4pPr marL="1244041" indent="0">
              <a:buNone/>
              <a:defRPr sz="816"/>
            </a:lvl4pPr>
            <a:lvl5pPr marL="1658722" indent="0">
              <a:buNone/>
              <a:defRPr sz="816"/>
            </a:lvl5pPr>
            <a:lvl6pPr marL="2073402" indent="0">
              <a:buNone/>
              <a:defRPr sz="816"/>
            </a:lvl6pPr>
            <a:lvl7pPr marL="2488082" indent="0">
              <a:buNone/>
              <a:defRPr sz="816"/>
            </a:lvl7pPr>
            <a:lvl8pPr marL="2902763" indent="0">
              <a:buNone/>
              <a:defRPr sz="816"/>
            </a:lvl8pPr>
            <a:lvl9pPr marL="3317443" indent="0">
              <a:buNone/>
              <a:defRPr sz="816"/>
            </a:lvl9pPr>
          </a:lstStyle>
          <a:p>
            <a:pPr lvl="0"/>
            <a:r>
              <a:rPr lang="cs-CZ" smtClean="0"/>
              <a:t>Upravte styly předlohy textu.</a:t>
            </a:r>
          </a:p>
        </p:txBody>
      </p:sp>
      <p:sp>
        <p:nvSpPr>
          <p:cNvPr id="5" name="Zástupný symbol pro datum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C7320ED2-52C2-4FE0-8F9D-C58043ED7B0E}" type="datetime1">
              <a:rPr lang="cs-CZ" smtClean="0"/>
              <a:pPr>
                <a:defRPr/>
              </a:pPr>
              <a:t>04.03.2020</a:t>
            </a:fld>
            <a:endParaRPr lang="cs-CZ" dirty="0"/>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71DC84CA-A1AC-4EC5-96BE-7D1B76FFDE2E}" type="slidenum">
              <a:rPr lang="cs-CZ" smtClean="0"/>
              <a:pPr>
                <a:defRPr/>
              </a:pPr>
              <a:t>‹#›</a:t>
            </a:fld>
            <a:endParaRPr lang="cs-CZ" dirty="0"/>
          </a:p>
        </p:txBody>
      </p:sp>
    </p:spTree>
    <p:extLst>
      <p:ext uri="{BB962C8B-B14F-4D97-AF65-F5344CB8AC3E}">
        <p14:creationId xmlns:p14="http://schemas.microsoft.com/office/powerpoint/2010/main" val="161904435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03665"/>
            <a:ext cx="12188825" cy="595433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454345" y="131628"/>
            <a:ext cx="8535520" cy="652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609804" y="1143240"/>
            <a:ext cx="10969219" cy="498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609804" y="6356933"/>
            <a:ext cx="2844542" cy="364281"/>
          </a:xfrm>
          <a:prstGeom prst="rect">
            <a:avLst/>
          </a:prstGeom>
        </p:spPr>
        <p:txBody>
          <a:bodyPr vert="horz" lIns="91440" tIns="45720" rIns="91440" bIns="45720" rtlCol="0" anchor="ctr"/>
          <a:lstStyle>
            <a:lvl1pPr algn="l" fontAlgn="auto">
              <a:spcBef>
                <a:spcPts val="0"/>
              </a:spcBef>
              <a:spcAft>
                <a:spcPts val="0"/>
              </a:spcAft>
              <a:defRPr sz="1088">
                <a:solidFill>
                  <a:schemeClr val="tx1">
                    <a:tint val="75000"/>
                  </a:schemeClr>
                </a:solidFill>
                <a:latin typeface="Clara Sans" pitchFamily="50" charset="0"/>
              </a:defRPr>
            </a:lvl1pPr>
          </a:lstStyle>
          <a:p>
            <a:pPr>
              <a:defRPr/>
            </a:pPr>
            <a:fld id="{8F92BCFB-7E56-4A30-84EC-87C8D73BDB7A}" type="datetime1">
              <a:rPr lang="cs-CZ" smtClean="0"/>
              <a:pPr>
                <a:defRPr/>
              </a:pPr>
              <a:t>04.03.2020</a:t>
            </a:fld>
            <a:endParaRPr lang="cs-CZ" dirty="0"/>
          </a:p>
        </p:txBody>
      </p:sp>
      <p:sp>
        <p:nvSpPr>
          <p:cNvPr id="5" name="Zástupný symbol pro zápatí 4"/>
          <p:cNvSpPr>
            <a:spLocks noGrp="1"/>
          </p:cNvSpPr>
          <p:nvPr>
            <p:ph type="ftr" sz="quarter" idx="3"/>
          </p:nvPr>
        </p:nvSpPr>
        <p:spPr>
          <a:xfrm>
            <a:off x="4163672" y="6356933"/>
            <a:ext cx="3861483" cy="364281"/>
          </a:xfrm>
          <a:prstGeom prst="rect">
            <a:avLst/>
          </a:prstGeom>
        </p:spPr>
        <p:txBody>
          <a:bodyPr vert="horz" lIns="91440" tIns="45720" rIns="91440" bIns="45720" rtlCol="0" anchor="ctr"/>
          <a:lstStyle>
            <a:lvl1pPr algn="ctr" fontAlgn="auto">
              <a:spcBef>
                <a:spcPts val="0"/>
              </a:spcBef>
              <a:spcAft>
                <a:spcPts val="0"/>
              </a:spcAft>
              <a:defRPr sz="1088">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8734481" y="6356933"/>
            <a:ext cx="2844542" cy="364281"/>
          </a:xfrm>
          <a:prstGeom prst="rect">
            <a:avLst/>
          </a:prstGeom>
        </p:spPr>
        <p:txBody>
          <a:bodyPr vert="horz" lIns="91440" tIns="45720" rIns="91440" bIns="45720" rtlCol="0" anchor="ctr"/>
          <a:lstStyle>
            <a:lvl1pPr algn="r" fontAlgn="auto">
              <a:spcBef>
                <a:spcPts val="0"/>
              </a:spcBef>
              <a:spcAft>
                <a:spcPts val="0"/>
              </a:spcAft>
              <a:defRPr sz="1088">
                <a:solidFill>
                  <a:schemeClr val="tx1">
                    <a:tint val="75000"/>
                  </a:schemeClr>
                </a:solidFill>
                <a:latin typeface="Clara Sans" pitchFamily="50" charset="0"/>
              </a:defRPr>
            </a:lvl1pPr>
          </a:lstStyle>
          <a:p>
            <a:pPr>
              <a:defRPr/>
            </a:pPr>
            <a:fld id="{5F6036AA-6ACD-45D0-81F3-76CD030AA329}" type="slidenum">
              <a:rPr lang="cs-CZ" smtClean="0"/>
              <a:pPr>
                <a:defRPr/>
              </a:pPr>
              <a:t>‹#›</a:t>
            </a:fld>
            <a:endParaRPr lang="cs-CZ" dirty="0"/>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4796" y="196657"/>
            <a:ext cx="2708574" cy="552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3202699"/>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dt="0"/>
  <p:txStyles>
    <p:titleStyle>
      <a:lvl1pPr algn="r" rtl="0" eaLnBrk="1" fontAlgn="base" hangingPunct="1">
        <a:spcBef>
          <a:spcPct val="0"/>
        </a:spcBef>
        <a:spcAft>
          <a:spcPct val="0"/>
        </a:spcAft>
        <a:defRPr sz="2540" kern="1200">
          <a:solidFill>
            <a:schemeClr val="tx2"/>
          </a:solidFill>
          <a:latin typeface="Clara Sans" pitchFamily="50" charset="0"/>
          <a:ea typeface="+mj-ea"/>
          <a:cs typeface="+mj-cs"/>
        </a:defRPr>
      </a:lvl1pPr>
      <a:lvl2pPr algn="l" rtl="0" eaLnBrk="1" fontAlgn="base" hangingPunct="1">
        <a:spcBef>
          <a:spcPct val="0"/>
        </a:spcBef>
        <a:spcAft>
          <a:spcPct val="0"/>
        </a:spcAft>
        <a:defRPr sz="2177">
          <a:solidFill>
            <a:schemeClr val="tx1"/>
          </a:solidFill>
          <a:latin typeface="Clara Sans" pitchFamily="50" charset="0"/>
        </a:defRPr>
      </a:lvl2pPr>
      <a:lvl3pPr algn="l" rtl="0" eaLnBrk="1" fontAlgn="base" hangingPunct="1">
        <a:spcBef>
          <a:spcPct val="0"/>
        </a:spcBef>
        <a:spcAft>
          <a:spcPct val="0"/>
        </a:spcAft>
        <a:defRPr sz="2177">
          <a:solidFill>
            <a:schemeClr val="tx1"/>
          </a:solidFill>
          <a:latin typeface="Clara Sans" pitchFamily="50" charset="0"/>
        </a:defRPr>
      </a:lvl3pPr>
      <a:lvl4pPr algn="l" rtl="0" eaLnBrk="1" fontAlgn="base" hangingPunct="1">
        <a:spcBef>
          <a:spcPct val="0"/>
        </a:spcBef>
        <a:spcAft>
          <a:spcPct val="0"/>
        </a:spcAft>
        <a:defRPr sz="2177">
          <a:solidFill>
            <a:schemeClr val="tx1"/>
          </a:solidFill>
          <a:latin typeface="Clara Sans" pitchFamily="50" charset="0"/>
        </a:defRPr>
      </a:lvl4pPr>
      <a:lvl5pPr algn="l" rtl="0" eaLnBrk="1" fontAlgn="base" hangingPunct="1">
        <a:spcBef>
          <a:spcPct val="0"/>
        </a:spcBef>
        <a:spcAft>
          <a:spcPct val="0"/>
        </a:spcAft>
        <a:defRPr sz="2177">
          <a:solidFill>
            <a:schemeClr val="tx1"/>
          </a:solidFill>
          <a:latin typeface="Clara Sans" pitchFamily="50" charset="0"/>
        </a:defRPr>
      </a:lvl5pPr>
      <a:lvl6pPr marL="414680" algn="ctr" rtl="0" eaLnBrk="1" fontAlgn="base" hangingPunct="1">
        <a:spcBef>
          <a:spcPct val="0"/>
        </a:spcBef>
        <a:spcAft>
          <a:spcPct val="0"/>
        </a:spcAft>
        <a:defRPr sz="3991">
          <a:solidFill>
            <a:schemeClr val="tx1"/>
          </a:solidFill>
          <a:latin typeface="Calibri" pitchFamily="34" charset="0"/>
        </a:defRPr>
      </a:lvl6pPr>
      <a:lvl7pPr marL="829361" algn="ctr" rtl="0" eaLnBrk="1" fontAlgn="base" hangingPunct="1">
        <a:spcBef>
          <a:spcPct val="0"/>
        </a:spcBef>
        <a:spcAft>
          <a:spcPct val="0"/>
        </a:spcAft>
        <a:defRPr sz="3991">
          <a:solidFill>
            <a:schemeClr val="tx1"/>
          </a:solidFill>
          <a:latin typeface="Calibri" pitchFamily="34" charset="0"/>
        </a:defRPr>
      </a:lvl7pPr>
      <a:lvl8pPr marL="1244041" algn="ctr" rtl="0" eaLnBrk="1" fontAlgn="base" hangingPunct="1">
        <a:spcBef>
          <a:spcPct val="0"/>
        </a:spcBef>
        <a:spcAft>
          <a:spcPct val="0"/>
        </a:spcAft>
        <a:defRPr sz="3991">
          <a:solidFill>
            <a:schemeClr val="tx1"/>
          </a:solidFill>
          <a:latin typeface="Calibri" pitchFamily="34" charset="0"/>
        </a:defRPr>
      </a:lvl8pPr>
      <a:lvl9pPr marL="1658722" algn="ctr" rtl="0" eaLnBrk="1" fontAlgn="base" hangingPunct="1">
        <a:spcBef>
          <a:spcPct val="0"/>
        </a:spcBef>
        <a:spcAft>
          <a:spcPct val="0"/>
        </a:spcAft>
        <a:defRPr sz="3991">
          <a:solidFill>
            <a:schemeClr val="tx1"/>
          </a:solidFill>
          <a:latin typeface="Calibri" pitchFamily="34" charset="0"/>
        </a:defRPr>
      </a:lvl9pPr>
    </p:titleStyle>
    <p:bodyStyle>
      <a:lvl1pPr marL="311010" indent="-311010" algn="l" rtl="0" eaLnBrk="1" fontAlgn="base" hangingPunct="1">
        <a:spcBef>
          <a:spcPct val="20000"/>
        </a:spcBef>
        <a:spcAft>
          <a:spcPct val="0"/>
        </a:spcAft>
        <a:buFont typeface="Arial" pitchFamily="34" charset="0"/>
        <a:buChar char="•"/>
        <a:defRPr sz="2902" kern="1200">
          <a:solidFill>
            <a:schemeClr val="tx1"/>
          </a:solidFill>
          <a:latin typeface="Clara Sans" pitchFamily="50" charset="0"/>
          <a:ea typeface="+mn-ea"/>
          <a:cs typeface="+mn-cs"/>
        </a:defRPr>
      </a:lvl1pPr>
      <a:lvl2pPr marL="673856" indent="-259175" algn="l" rtl="0" eaLnBrk="1" fontAlgn="base" hangingPunct="1">
        <a:spcBef>
          <a:spcPct val="20000"/>
        </a:spcBef>
        <a:spcAft>
          <a:spcPct val="0"/>
        </a:spcAft>
        <a:buFont typeface="Arial" pitchFamily="34" charset="0"/>
        <a:buChar char="–"/>
        <a:defRPr sz="2540" kern="1200">
          <a:solidFill>
            <a:schemeClr val="tx1"/>
          </a:solidFill>
          <a:latin typeface="Clara Sans" pitchFamily="50" charset="0"/>
          <a:ea typeface="+mn-ea"/>
          <a:cs typeface="+mn-cs"/>
        </a:defRPr>
      </a:lvl2pPr>
      <a:lvl3pPr marL="1036701" indent="-207340" algn="l" rtl="0" eaLnBrk="1" fontAlgn="base" hangingPunct="1">
        <a:spcBef>
          <a:spcPct val="20000"/>
        </a:spcBef>
        <a:spcAft>
          <a:spcPct val="0"/>
        </a:spcAft>
        <a:buFont typeface="Arial" pitchFamily="34" charset="0"/>
        <a:buChar char="•"/>
        <a:defRPr sz="2177" kern="1200">
          <a:solidFill>
            <a:schemeClr val="tx1"/>
          </a:solidFill>
          <a:latin typeface="Clara Sans" pitchFamily="50" charset="0"/>
          <a:ea typeface="+mn-ea"/>
          <a:cs typeface="+mn-cs"/>
        </a:defRPr>
      </a:lvl3pPr>
      <a:lvl4pPr marL="1451381" indent="-207340" algn="l" rtl="0" eaLnBrk="1" fontAlgn="base" hangingPunct="1">
        <a:spcBef>
          <a:spcPct val="20000"/>
        </a:spcBef>
        <a:spcAft>
          <a:spcPct val="0"/>
        </a:spcAft>
        <a:buFont typeface="Arial" pitchFamily="34" charset="0"/>
        <a:buChar char="–"/>
        <a:defRPr sz="1814" kern="1200">
          <a:solidFill>
            <a:schemeClr val="tx1"/>
          </a:solidFill>
          <a:latin typeface="Clara Sans" pitchFamily="50" charset="0"/>
          <a:ea typeface="+mn-ea"/>
          <a:cs typeface="+mn-cs"/>
        </a:defRPr>
      </a:lvl4pPr>
      <a:lvl5pPr marL="1866062" indent="-207340" algn="l" rtl="0" eaLnBrk="1" fontAlgn="base" hangingPunct="1">
        <a:spcBef>
          <a:spcPct val="20000"/>
        </a:spcBef>
        <a:spcAft>
          <a:spcPct val="0"/>
        </a:spcAft>
        <a:buFont typeface="Arial" pitchFamily="34" charset="0"/>
        <a:buChar char="»"/>
        <a:defRPr sz="1814" kern="1200">
          <a:solidFill>
            <a:schemeClr val="tx1"/>
          </a:solidFill>
          <a:latin typeface="Clara Sans" pitchFamily="50" charset="0"/>
          <a:ea typeface="+mn-ea"/>
          <a:cs typeface="+mn-cs"/>
        </a:defRPr>
      </a:lvl5pPr>
      <a:lvl6pPr marL="2280742" indent="-207340" algn="l" defTabSz="829361" rtl="0" eaLnBrk="1" latinLnBrk="0" hangingPunct="1">
        <a:spcBef>
          <a:spcPct val="20000"/>
        </a:spcBef>
        <a:buFont typeface="Arial" pitchFamily="34" charset="0"/>
        <a:buChar char="•"/>
        <a:defRPr sz="1814" kern="1200">
          <a:solidFill>
            <a:schemeClr val="tx1"/>
          </a:solidFill>
          <a:latin typeface="+mn-lt"/>
          <a:ea typeface="+mn-ea"/>
          <a:cs typeface="+mn-cs"/>
        </a:defRPr>
      </a:lvl6pPr>
      <a:lvl7pPr marL="2695423" indent="-207340" algn="l" defTabSz="829361" rtl="0" eaLnBrk="1" latinLnBrk="0" hangingPunct="1">
        <a:spcBef>
          <a:spcPct val="20000"/>
        </a:spcBef>
        <a:buFont typeface="Arial" pitchFamily="34" charset="0"/>
        <a:buChar char="•"/>
        <a:defRPr sz="1814" kern="1200">
          <a:solidFill>
            <a:schemeClr val="tx1"/>
          </a:solidFill>
          <a:latin typeface="+mn-lt"/>
          <a:ea typeface="+mn-ea"/>
          <a:cs typeface="+mn-cs"/>
        </a:defRPr>
      </a:lvl7pPr>
      <a:lvl8pPr marL="3110103" indent="-207340" algn="l" defTabSz="829361" rtl="0" eaLnBrk="1" latinLnBrk="0" hangingPunct="1">
        <a:spcBef>
          <a:spcPct val="20000"/>
        </a:spcBef>
        <a:buFont typeface="Arial" pitchFamily="34" charset="0"/>
        <a:buChar char="•"/>
        <a:defRPr sz="1814" kern="1200">
          <a:solidFill>
            <a:schemeClr val="tx1"/>
          </a:solidFill>
          <a:latin typeface="+mn-lt"/>
          <a:ea typeface="+mn-ea"/>
          <a:cs typeface="+mn-cs"/>
        </a:defRPr>
      </a:lvl8pPr>
      <a:lvl9pPr marL="3524783" indent="-207340" algn="l" defTabSz="829361" rtl="0" eaLnBrk="1" latinLnBrk="0" hangingPunct="1">
        <a:spcBef>
          <a:spcPct val="20000"/>
        </a:spcBef>
        <a:buFont typeface="Arial" pitchFamily="34" charset="0"/>
        <a:buChar char="•"/>
        <a:defRPr sz="1814" kern="1200">
          <a:solidFill>
            <a:schemeClr val="tx1"/>
          </a:solidFill>
          <a:latin typeface="+mn-lt"/>
          <a:ea typeface="+mn-ea"/>
          <a:cs typeface="+mn-cs"/>
        </a:defRPr>
      </a:lvl9pPr>
    </p:bodyStyle>
    <p:otherStyle>
      <a:defPPr>
        <a:defRPr lang="cs-CZ"/>
      </a:defPPr>
      <a:lvl1pPr marL="0" algn="l" defTabSz="829361" rtl="0" eaLnBrk="1" latinLnBrk="0" hangingPunct="1">
        <a:defRPr sz="1633" kern="1200">
          <a:solidFill>
            <a:schemeClr val="tx1"/>
          </a:solidFill>
          <a:latin typeface="+mn-lt"/>
          <a:ea typeface="+mn-ea"/>
          <a:cs typeface="+mn-cs"/>
        </a:defRPr>
      </a:lvl1pPr>
      <a:lvl2pPr marL="414680" algn="l" defTabSz="829361" rtl="0" eaLnBrk="1" latinLnBrk="0" hangingPunct="1">
        <a:defRPr sz="1633" kern="1200">
          <a:solidFill>
            <a:schemeClr val="tx1"/>
          </a:solidFill>
          <a:latin typeface="+mn-lt"/>
          <a:ea typeface="+mn-ea"/>
          <a:cs typeface="+mn-cs"/>
        </a:defRPr>
      </a:lvl2pPr>
      <a:lvl3pPr marL="829361" algn="l" defTabSz="829361" rtl="0" eaLnBrk="1" latinLnBrk="0" hangingPunct="1">
        <a:defRPr sz="1633" kern="1200">
          <a:solidFill>
            <a:schemeClr val="tx1"/>
          </a:solidFill>
          <a:latin typeface="+mn-lt"/>
          <a:ea typeface="+mn-ea"/>
          <a:cs typeface="+mn-cs"/>
        </a:defRPr>
      </a:lvl3pPr>
      <a:lvl4pPr marL="1244041" algn="l" defTabSz="829361" rtl="0" eaLnBrk="1" latinLnBrk="0" hangingPunct="1">
        <a:defRPr sz="1633" kern="1200">
          <a:solidFill>
            <a:schemeClr val="tx1"/>
          </a:solidFill>
          <a:latin typeface="+mn-lt"/>
          <a:ea typeface="+mn-ea"/>
          <a:cs typeface="+mn-cs"/>
        </a:defRPr>
      </a:lvl4pPr>
      <a:lvl5pPr marL="1658722" algn="l" defTabSz="829361" rtl="0" eaLnBrk="1" latinLnBrk="0" hangingPunct="1">
        <a:defRPr sz="1633" kern="1200">
          <a:solidFill>
            <a:schemeClr val="tx1"/>
          </a:solidFill>
          <a:latin typeface="+mn-lt"/>
          <a:ea typeface="+mn-ea"/>
          <a:cs typeface="+mn-cs"/>
        </a:defRPr>
      </a:lvl5pPr>
      <a:lvl6pPr marL="2073402" algn="l" defTabSz="829361" rtl="0" eaLnBrk="1" latinLnBrk="0" hangingPunct="1">
        <a:defRPr sz="1633" kern="1200">
          <a:solidFill>
            <a:schemeClr val="tx1"/>
          </a:solidFill>
          <a:latin typeface="+mn-lt"/>
          <a:ea typeface="+mn-ea"/>
          <a:cs typeface="+mn-cs"/>
        </a:defRPr>
      </a:lvl6pPr>
      <a:lvl7pPr marL="2488082" algn="l" defTabSz="829361" rtl="0" eaLnBrk="1" latinLnBrk="0" hangingPunct="1">
        <a:defRPr sz="1633" kern="1200">
          <a:solidFill>
            <a:schemeClr val="tx1"/>
          </a:solidFill>
          <a:latin typeface="+mn-lt"/>
          <a:ea typeface="+mn-ea"/>
          <a:cs typeface="+mn-cs"/>
        </a:defRPr>
      </a:lvl7pPr>
      <a:lvl8pPr marL="2902763" algn="l" defTabSz="829361" rtl="0" eaLnBrk="1" latinLnBrk="0" hangingPunct="1">
        <a:defRPr sz="1633" kern="1200">
          <a:solidFill>
            <a:schemeClr val="tx1"/>
          </a:solidFill>
          <a:latin typeface="+mn-lt"/>
          <a:ea typeface="+mn-ea"/>
          <a:cs typeface="+mn-cs"/>
        </a:defRPr>
      </a:lvl8pPr>
      <a:lvl9pPr marL="3317443" algn="l" defTabSz="829361" rtl="0" eaLnBrk="1" latinLnBrk="0" hangingPunct="1">
        <a:defRPr sz="163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03665"/>
            <a:ext cx="12188825" cy="595433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454345" y="131628"/>
            <a:ext cx="8535520" cy="652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609804" y="1143240"/>
            <a:ext cx="10969219" cy="498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609804" y="6356933"/>
            <a:ext cx="2844542" cy="364281"/>
          </a:xfrm>
          <a:prstGeom prst="rect">
            <a:avLst/>
          </a:prstGeom>
        </p:spPr>
        <p:txBody>
          <a:bodyPr vert="horz" lIns="91440" tIns="45720" rIns="91440" bIns="45720" rtlCol="0" anchor="ctr"/>
          <a:lstStyle>
            <a:lvl1pPr algn="l" fontAlgn="auto">
              <a:spcBef>
                <a:spcPts val="0"/>
              </a:spcBef>
              <a:spcAft>
                <a:spcPts val="0"/>
              </a:spcAft>
              <a:defRPr sz="1088">
                <a:solidFill>
                  <a:schemeClr val="tx1">
                    <a:tint val="75000"/>
                  </a:schemeClr>
                </a:solidFill>
                <a:latin typeface="Clara Sans" pitchFamily="50" charset="0"/>
              </a:defRPr>
            </a:lvl1pPr>
          </a:lstStyle>
          <a:p>
            <a:pPr>
              <a:defRPr/>
            </a:pPr>
            <a:fld id="{B5044EDA-262F-488C-9A1C-4884F878AF7B}" type="datetime1">
              <a:rPr lang="cs-CZ" smtClean="0"/>
              <a:t>04.03.2020</a:t>
            </a:fld>
            <a:endParaRPr lang="cs-CZ"/>
          </a:p>
        </p:txBody>
      </p:sp>
      <p:sp>
        <p:nvSpPr>
          <p:cNvPr id="5" name="Zástupný symbol pro zápatí 4"/>
          <p:cNvSpPr>
            <a:spLocks noGrp="1"/>
          </p:cNvSpPr>
          <p:nvPr>
            <p:ph type="ftr" sz="quarter" idx="3"/>
          </p:nvPr>
        </p:nvSpPr>
        <p:spPr>
          <a:xfrm>
            <a:off x="4163672" y="6356933"/>
            <a:ext cx="3861483" cy="364281"/>
          </a:xfrm>
          <a:prstGeom prst="rect">
            <a:avLst/>
          </a:prstGeom>
        </p:spPr>
        <p:txBody>
          <a:bodyPr vert="horz" lIns="91440" tIns="45720" rIns="91440" bIns="45720" rtlCol="0" anchor="ctr"/>
          <a:lstStyle>
            <a:lvl1pPr algn="ctr" fontAlgn="auto">
              <a:spcBef>
                <a:spcPts val="0"/>
              </a:spcBef>
              <a:spcAft>
                <a:spcPts val="0"/>
              </a:spcAft>
              <a:defRPr sz="1088">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8734481" y="6356933"/>
            <a:ext cx="2844542" cy="364281"/>
          </a:xfrm>
          <a:prstGeom prst="rect">
            <a:avLst/>
          </a:prstGeom>
        </p:spPr>
        <p:txBody>
          <a:bodyPr vert="horz" lIns="91440" tIns="45720" rIns="91440" bIns="45720" rtlCol="0" anchor="ctr"/>
          <a:lstStyle>
            <a:lvl1pPr algn="r" fontAlgn="auto">
              <a:spcBef>
                <a:spcPts val="0"/>
              </a:spcBef>
              <a:spcAft>
                <a:spcPts val="0"/>
              </a:spcAft>
              <a:defRPr sz="1088">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4796" y="196657"/>
            <a:ext cx="2708574" cy="552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0299332"/>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540" kern="1200">
          <a:solidFill>
            <a:schemeClr val="tx2"/>
          </a:solidFill>
          <a:latin typeface="Clara Sans" pitchFamily="50" charset="0"/>
          <a:ea typeface="+mj-ea"/>
          <a:cs typeface="+mj-cs"/>
        </a:defRPr>
      </a:lvl1pPr>
      <a:lvl2pPr algn="l" rtl="0" eaLnBrk="1" fontAlgn="base" hangingPunct="1">
        <a:spcBef>
          <a:spcPct val="0"/>
        </a:spcBef>
        <a:spcAft>
          <a:spcPct val="0"/>
        </a:spcAft>
        <a:defRPr sz="2177">
          <a:solidFill>
            <a:schemeClr val="tx1"/>
          </a:solidFill>
          <a:latin typeface="Clara Sans" pitchFamily="50" charset="0"/>
        </a:defRPr>
      </a:lvl2pPr>
      <a:lvl3pPr algn="l" rtl="0" eaLnBrk="1" fontAlgn="base" hangingPunct="1">
        <a:spcBef>
          <a:spcPct val="0"/>
        </a:spcBef>
        <a:spcAft>
          <a:spcPct val="0"/>
        </a:spcAft>
        <a:defRPr sz="2177">
          <a:solidFill>
            <a:schemeClr val="tx1"/>
          </a:solidFill>
          <a:latin typeface="Clara Sans" pitchFamily="50" charset="0"/>
        </a:defRPr>
      </a:lvl3pPr>
      <a:lvl4pPr algn="l" rtl="0" eaLnBrk="1" fontAlgn="base" hangingPunct="1">
        <a:spcBef>
          <a:spcPct val="0"/>
        </a:spcBef>
        <a:spcAft>
          <a:spcPct val="0"/>
        </a:spcAft>
        <a:defRPr sz="2177">
          <a:solidFill>
            <a:schemeClr val="tx1"/>
          </a:solidFill>
          <a:latin typeface="Clara Sans" pitchFamily="50" charset="0"/>
        </a:defRPr>
      </a:lvl4pPr>
      <a:lvl5pPr algn="l" rtl="0" eaLnBrk="1" fontAlgn="base" hangingPunct="1">
        <a:spcBef>
          <a:spcPct val="0"/>
        </a:spcBef>
        <a:spcAft>
          <a:spcPct val="0"/>
        </a:spcAft>
        <a:defRPr sz="2177">
          <a:solidFill>
            <a:schemeClr val="tx1"/>
          </a:solidFill>
          <a:latin typeface="Clara Sans" pitchFamily="50" charset="0"/>
        </a:defRPr>
      </a:lvl5pPr>
      <a:lvl6pPr marL="414680" algn="ctr" rtl="0" eaLnBrk="1" fontAlgn="base" hangingPunct="1">
        <a:spcBef>
          <a:spcPct val="0"/>
        </a:spcBef>
        <a:spcAft>
          <a:spcPct val="0"/>
        </a:spcAft>
        <a:defRPr sz="3991">
          <a:solidFill>
            <a:schemeClr val="tx1"/>
          </a:solidFill>
          <a:latin typeface="Calibri" pitchFamily="34" charset="0"/>
        </a:defRPr>
      </a:lvl6pPr>
      <a:lvl7pPr marL="829361" algn="ctr" rtl="0" eaLnBrk="1" fontAlgn="base" hangingPunct="1">
        <a:spcBef>
          <a:spcPct val="0"/>
        </a:spcBef>
        <a:spcAft>
          <a:spcPct val="0"/>
        </a:spcAft>
        <a:defRPr sz="3991">
          <a:solidFill>
            <a:schemeClr val="tx1"/>
          </a:solidFill>
          <a:latin typeface="Calibri" pitchFamily="34" charset="0"/>
        </a:defRPr>
      </a:lvl7pPr>
      <a:lvl8pPr marL="1244041" algn="ctr" rtl="0" eaLnBrk="1" fontAlgn="base" hangingPunct="1">
        <a:spcBef>
          <a:spcPct val="0"/>
        </a:spcBef>
        <a:spcAft>
          <a:spcPct val="0"/>
        </a:spcAft>
        <a:defRPr sz="3991">
          <a:solidFill>
            <a:schemeClr val="tx1"/>
          </a:solidFill>
          <a:latin typeface="Calibri" pitchFamily="34" charset="0"/>
        </a:defRPr>
      </a:lvl8pPr>
      <a:lvl9pPr marL="1658722" algn="ctr" rtl="0" eaLnBrk="1" fontAlgn="base" hangingPunct="1">
        <a:spcBef>
          <a:spcPct val="0"/>
        </a:spcBef>
        <a:spcAft>
          <a:spcPct val="0"/>
        </a:spcAft>
        <a:defRPr sz="3991">
          <a:solidFill>
            <a:schemeClr val="tx1"/>
          </a:solidFill>
          <a:latin typeface="Calibri" pitchFamily="34" charset="0"/>
        </a:defRPr>
      </a:lvl9pPr>
    </p:titleStyle>
    <p:bodyStyle>
      <a:lvl1pPr marL="311010" indent="-311010" algn="l" rtl="0" eaLnBrk="1" fontAlgn="base" hangingPunct="1">
        <a:spcBef>
          <a:spcPct val="20000"/>
        </a:spcBef>
        <a:spcAft>
          <a:spcPct val="0"/>
        </a:spcAft>
        <a:buFont typeface="Arial" pitchFamily="34" charset="0"/>
        <a:buChar char="•"/>
        <a:defRPr sz="2902" kern="1200">
          <a:solidFill>
            <a:schemeClr val="tx1"/>
          </a:solidFill>
          <a:latin typeface="Clara Sans" pitchFamily="50" charset="0"/>
          <a:ea typeface="+mn-ea"/>
          <a:cs typeface="+mn-cs"/>
        </a:defRPr>
      </a:lvl1pPr>
      <a:lvl2pPr marL="673856" indent="-259175" algn="l" rtl="0" eaLnBrk="1" fontAlgn="base" hangingPunct="1">
        <a:spcBef>
          <a:spcPct val="20000"/>
        </a:spcBef>
        <a:spcAft>
          <a:spcPct val="0"/>
        </a:spcAft>
        <a:buFont typeface="Arial" pitchFamily="34" charset="0"/>
        <a:buChar char="–"/>
        <a:defRPr sz="2540" kern="1200">
          <a:solidFill>
            <a:schemeClr val="tx1"/>
          </a:solidFill>
          <a:latin typeface="Clara Sans" pitchFamily="50" charset="0"/>
          <a:ea typeface="+mn-ea"/>
          <a:cs typeface="+mn-cs"/>
        </a:defRPr>
      </a:lvl2pPr>
      <a:lvl3pPr marL="1036701" indent="-207340" algn="l" rtl="0" eaLnBrk="1" fontAlgn="base" hangingPunct="1">
        <a:spcBef>
          <a:spcPct val="20000"/>
        </a:spcBef>
        <a:spcAft>
          <a:spcPct val="0"/>
        </a:spcAft>
        <a:buFont typeface="Arial" pitchFamily="34" charset="0"/>
        <a:buChar char="•"/>
        <a:defRPr sz="2177" kern="1200">
          <a:solidFill>
            <a:schemeClr val="tx1"/>
          </a:solidFill>
          <a:latin typeface="Clara Sans" pitchFamily="50" charset="0"/>
          <a:ea typeface="+mn-ea"/>
          <a:cs typeface="+mn-cs"/>
        </a:defRPr>
      </a:lvl3pPr>
      <a:lvl4pPr marL="1451381" indent="-207340" algn="l" rtl="0" eaLnBrk="1" fontAlgn="base" hangingPunct="1">
        <a:spcBef>
          <a:spcPct val="20000"/>
        </a:spcBef>
        <a:spcAft>
          <a:spcPct val="0"/>
        </a:spcAft>
        <a:buFont typeface="Arial" pitchFamily="34" charset="0"/>
        <a:buChar char="–"/>
        <a:defRPr sz="1814" kern="1200">
          <a:solidFill>
            <a:schemeClr val="tx1"/>
          </a:solidFill>
          <a:latin typeface="Clara Sans" pitchFamily="50" charset="0"/>
          <a:ea typeface="+mn-ea"/>
          <a:cs typeface="+mn-cs"/>
        </a:defRPr>
      </a:lvl4pPr>
      <a:lvl5pPr marL="1866062" indent="-207340" algn="l" rtl="0" eaLnBrk="1" fontAlgn="base" hangingPunct="1">
        <a:spcBef>
          <a:spcPct val="20000"/>
        </a:spcBef>
        <a:spcAft>
          <a:spcPct val="0"/>
        </a:spcAft>
        <a:buFont typeface="Arial" pitchFamily="34" charset="0"/>
        <a:buChar char="»"/>
        <a:defRPr sz="1814" kern="1200">
          <a:solidFill>
            <a:schemeClr val="tx1"/>
          </a:solidFill>
          <a:latin typeface="Clara Sans" pitchFamily="50" charset="0"/>
          <a:ea typeface="+mn-ea"/>
          <a:cs typeface="+mn-cs"/>
        </a:defRPr>
      </a:lvl5pPr>
      <a:lvl6pPr marL="2280742" indent="-207340" algn="l" defTabSz="829361" rtl="0" eaLnBrk="1" latinLnBrk="0" hangingPunct="1">
        <a:spcBef>
          <a:spcPct val="20000"/>
        </a:spcBef>
        <a:buFont typeface="Arial" pitchFamily="34" charset="0"/>
        <a:buChar char="•"/>
        <a:defRPr sz="1814" kern="1200">
          <a:solidFill>
            <a:schemeClr val="tx1"/>
          </a:solidFill>
          <a:latin typeface="+mn-lt"/>
          <a:ea typeface="+mn-ea"/>
          <a:cs typeface="+mn-cs"/>
        </a:defRPr>
      </a:lvl6pPr>
      <a:lvl7pPr marL="2695423" indent="-207340" algn="l" defTabSz="829361" rtl="0" eaLnBrk="1" latinLnBrk="0" hangingPunct="1">
        <a:spcBef>
          <a:spcPct val="20000"/>
        </a:spcBef>
        <a:buFont typeface="Arial" pitchFamily="34" charset="0"/>
        <a:buChar char="•"/>
        <a:defRPr sz="1814" kern="1200">
          <a:solidFill>
            <a:schemeClr val="tx1"/>
          </a:solidFill>
          <a:latin typeface="+mn-lt"/>
          <a:ea typeface="+mn-ea"/>
          <a:cs typeface="+mn-cs"/>
        </a:defRPr>
      </a:lvl7pPr>
      <a:lvl8pPr marL="3110103" indent="-207340" algn="l" defTabSz="829361" rtl="0" eaLnBrk="1" latinLnBrk="0" hangingPunct="1">
        <a:spcBef>
          <a:spcPct val="20000"/>
        </a:spcBef>
        <a:buFont typeface="Arial" pitchFamily="34" charset="0"/>
        <a:buChar char="•"/>
        <a:defRPr sz="1814" kern="1200">
          <a:solidFill>
            <a:schemeClr val="tx1"/>
          </a:solidFill>
          <a:latin typeface="+mn-lt"/>
          <a:ea typeface="+mn-ea"/>
          <a:cs typeface="+mn-cs"/>
        </a:defRPr>
      </a:lvl8pPr>
      <a:lvl9pPr marL="3524783" indent="-207340" algn="l" defTabSz="829361" rtl="0" eaLnBrk="1" latinLnBrk="0" hangingPunct="1">
        <a:spcBef>
          <a:spcPct val="20000"/>
        </a:spcBef>
        <a:buFont typeface="Arial" pitchFamily="34" charset="0"/>
        <a:buChar char="•"/>
        <a:defRPr sz="1814" kern="1200">
          <a:solidFill>
            <a:schemeClr val="tx1"/>
          </a:solidFill>
          <a:latin typeface="+mn-lt"/>
          <a:ea typeface="+mn-ea"/>
          <a:cs typeface="+mn-cs"/>
        </a:defRPr>
      </a:lvl9pPr>
    </p:bodyStyle>
    <p:otherStyle>
      <a:defPPr>
        <a:defRPr lang="cs-CZ"/>
      </a:defPPr>
      <a:lvl1pPr marL="0" algn="l" defTabSz="829361" rtl="0" eaLnBrk="1" latinLnBrk="0" hangingPunct="1">
        <a:defRPr sz="1633" kern="1200">
          <a:solidFill>
            <a:schemeClr val="tx1"/>
          </a:solidFill>
          <a:latin typeface="+mn-lt"/>
          <a:ea typeface="+mn-ea"/>
          <a:cs typeface="+mn-cs"/>
        </a:defRPr>
      </a:lvl1pPr>
      <a:lvl2pPr marL="414680" algn="l" defTabSz="829361" rtl="0" eaLnBrk="1" latinLnBrk="0" hangingPunct="1">
        <a:defRPr sz="1633" kern="1200">
          <a:solidFill>
            <a:schemeClr val="tx1"/>
          </a:solidFill>
          <a:latin typeface="+mn-lt"/>
          <a:ea typeface="+mn-ea"/>
          <a:cs typeface="+mn-cs"/>
        </a:defRPr>
      </a:lvl2pPr>
      <a:lvl3pPr marL="829361" algn="l" defTabSz="829361" rtl="0" eaLnBrk="1" latinLnBrk="0" hangingPunct="1">
        <a:defRPr sz="1633" kern="1200">
          <a:solidFill>
            <a:schemeClr val="tx1"/>
          </a:solidFill>
          <a:latin typeface="+mn-lt"/>
          <a:ea typeface="+mn-ea"/>
          <a:cs typeface="+mn-cs"/>
        </a:defRPr>
      </a:lvl3pPr>
      <a:lvl4pPr marL="1244041" algn="l" defTabSz="829361" rtl="0" eaLnBrk="1" latinLnBrk="0" hangingPunct="1">
        <a:defRPr sz="1633" kern="1200">
          <a:solidFill>
            <a:schemeClr val="tx1"/>
          </a:solidFill>
          <a:latin typeface="+mn-lt"/>
          <a:ea typeface="+mn-ea"/>
          <a:cs typeface="+mn-cs"/>
        </a:defRPr>
      </a:lvl4pPr>
      <a:lvl5pPr marL="1658722" algn="l" defTabSz="829361" rtl="0" eaLnBrk="1" latinLnBrk="0" hangingPunct="1">
        <a:defRPr sz="1633" kern="1200">
          <a:solidFill>
            <a:schemeClr val="tx1"/>
          </a:solidFill>
          <a:latin typeface="+mn-lt"/>
          <a:ea typeface="+mn-ea"/>
          <a:cs typeface="+mn-cs"/>
        </a:defRPr>
      </a:lvl5pPr>
      <a:lvl6pPr marL="2073402" algn="l" defTabSz="829361" rtl="0" eaLnBrk="1" latinLnBrk="0" hangingPunct="1">
        <a:defRPr sz="1633" kern="1200">
          <a:solidFill>
            <a:schemeClr val="tx1"/>
          </a:solidFill>
          <a:latin typeface="+mn-lt"/>
          <a:ea typeface="+mn-ea"/>
          <a:cs typeface="+mn-cs"/>
        </a:defRPr>
      </a:lvl6pPr>
      <a:lvl7pPr marL="2488082" algn="l" defTabSz="829361" rtl="0" eaLnBrk="1" latinLnBrk="0" hangingPunct="1">
        <a:defRPr sz="1633" kern="1200">
          <a:solidFill>
            <a:schemeClr val="tx1"/>
          </a:solidFill>
          <a:latin typeface="+mn-lt"/>
          <a:ea typeface="+mn-ea"/>
          <a:cs typeface="+mn-cs"/>
        </a:defRPr>
      </a:lvl7pPr>
      <a:lvl8pPr marL="2902763" algn="l" defTabSz="829361" rtl="0" eaLnBrk="1" latinLnBrk="0" hangingPunct="1">
        <a:defRPr sz="1633" kern="1200">
          <a:solidFill>
            <a:schemeClr val="tx1"/>
          </a:solidFill>
          <a:latin typeface="+mn-lt"/>
          <a:ea typeface="+mn-ea"/>
          <a:cs typeface="+mn-cs"/>
        </a:defRPr>
      </a:lvl8pPr>
      <a:lvl9pPr marL="3317443" algn="l" defTabSz="829361" rtl="0" eaLnBrk="1" latinLnBrk="0" hangingPunct="1">
        <a:defRPr sz="163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03665"/>
            <a:ext cx="12188825" cy="595433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177"/>
          </a:p>
        </p:txBody>
      </p:sp>
      <p:sp>
        <p:nvSpPr>
          <p:cNvPr id="1026" name="Zástupný symbol pro nadpis 1"/>
          <p:cNvSpPr>
            <a:spLocks noGrp="1"/>
          </p:cNvSpPr>
          <p:nvPr>
            <p:ph type="title"/>
          </p:nvPr>
        </p:nvSpPr>
        <p:spPr bwMode="auto">
          <a:xfrm>
            <a:off x="3454345" y="131628"/>
            <a:ext cx="8535520" cy="652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609804" y="1143240"/>
            <a:ext cx="10969219" cy="498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609804" y="6356933"/>
            <a:ext cx="2844542" cy="364281"/>
          </a:xfrm>
          <a:prstGeom prst="rect">
            <a:avLst/>
          </a:prstGeom>
        </p:spPr>
        <p:txBody>
          <a:bodyPr vert="horz" lIns="91440" tIns="45720" rIns="91440" bIns="45720" rtlCol="0" anchor="ctr"/>
          <a:lstStyle>
            <a:lvl1pPr algn="l" fontAlgn="auto">
              <a:spcBef>
                <a:spcPts val="0"/>
              </a:spcBef>
              <a:spcAft>
                <a:spcPts val="0"/>
              </a:spcAft>
              <a:defRPr sz="1088">
                <a:solidFill>
                  <a:schemeClr val="tx1">
                    <a:tint val="75000"/>
                  </a:schemeClr>
                </a:solidFill>
                <a:latin typeface="Clara Sans" pitchFamily="50" charset="0"/>
              </a:defRPr>
            </a:lvl1pPr>
          </a:lstStyle>
          <a:p>
            <a:pPr>
              <a:defRPr/>
            </a:pPr>
            <a:fld id="{8F92BCFB-7E56-4A30-84EC-87C8D73BDB7A}" type="datetime1">
              <a:rPr lang="cs-CZ" smtClean="0"/>
              <a:pPr>
                <a:defRPr/>
              </a:pPr>
              <a:t>04.03.2020</a:t>
            </a:fld>
            <a:endParaRPr lang="cs-CZ" dirty="0"/>
          </a:p>
        </p:txBody>
      </p:sp>
      <p:sp>
        <p:nvSpPr>
          <p:cNvPr id="5" name="Zástupný symbol pro zápatí 4"/>
          <p:cNvSpPr>
            <a:spLocks noGrp="1"/>
          </p:cNvSpPr>
          <p:nvPr>
            <p:ph type="ftr" sz="quarter" idx="3"/>
          </p:nvPr>
        </p:nvSpPr>
        <p:spPr>
          <a:xfrm>
            <a:off x="4163672" y="6356933"/>
            <a:ext cx="3861483" cy="364281"/>
          </a:xfrm>
          <a:prstGeom prst="rect">
            <a:avLst/>
          </a:prstGeom>
        </p:spPr>
        <p:txBody>
          <a:bodyPr vert="horz" lIns="91440" tIns="45720" rIns="91440" bIns="45720" rtlCol="0" anchor="ctr"/>
          <a:lstStyle>
            <a:lvl1pPr algn="ctr" fontAlgn="auto">
              <a:spcBef>
                <a:spcPts val="0"/>
              </a:spcBef>
              <a:spcAft>
                <a:spcPts val="0"/>
              </a:spcAft>
              <a:defRPr sz="1088">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8734481" y="6356933"/>
            <a:ext cx="2844542" cy="364281"/>
          </a:xfrm>
          <a:prstGeom prst="rect">
            <a:avLst/>
          </a:prstGeom>
        </p:spPr>
        <p:txBody>
          <a:bodyPr vert="horz" lIns="91440" tIns="45720" rIns="91440" bIns="45720" rtlCol="0" anchor="ctr"/>
          <a:lstStyle>
            <a:lvl1pPr algn="r" fontAlgn="auto">
              <a:spcBef>
                <a:spcPts val="0"/>
              </a:spcBef>
              <a:spcAft>
                <a:spcPts val="0"/>
              </a:spcAft>
              <a:defRPr sz="1088">
                <a:solidFill>
                  <a:schemeClr val="tx1">
                    <a:tint val="75000"/>
                  </a:schemeClr>
                </a:solidFill>
                <a:latin typeface="Clara Sans" pitchFamily="50" charset="0"/>
              </a:defRPr>
            </a:lvl1pPr>
          </a:lstStyle>
          <a:p>
            <a:pPr>
              <a:defRPr/>
            </a:pPr>
            <a:fld id="{5F6036AA-6ACD-45D0-81F3-76CD030AA329}" type="slidenum">
              <a:rPr lang="cs-CZ" smtClean="0"/>
              <a:pPr>
                <a:defRPr/>
              </a:pPr>
              <a:t>‹#›</a:t>
            </a:fld>
            <a:endParaRPr lang="cs-CZ" dirty="0"/>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4796" y="196657"/>
            <a:ext cx="2708574" cy="552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8690956"/>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dt="0"/>
  <p:txStyles>
    <p:titleStyle>
      <a:lvl1pPr algn="r" rtl="0" eaLnBrk="1" fontAlgn="base" hangingPunct="1">
        <a:spcBef>
          <a:spcPct val="0"/>
        </a:spcBef>
        <a:spcAft>
          <a:spcPct val="0"/>
        </a:spcAft>
        <a:defRPr sz="2540" kern="1200">
          <a:solidFill>
            <a:schemeClr val="tx2"/>
          </a:solidFill>
          <a:latin typeface="Clara Sans" pitchFamily="50" charset="0"/>
          <a:ea typeface="+mj-ea"/>
          <a:cs typeface="+mj-cs"/>
        </a:defRPr>
      </a:lvl1pPr>
      <a:lvl2pPr algn="l" rtl="0" eaLnBrk="1" fontAlgn="base" hangingPunct="1">
        <a:spcBef>
          <a:spcPct val="0"/>
        </a:spcBef>
        <a:spcAft>
          <a:spcPct val="0"/>
        </a:spcAft>
        <a:defRPr sz="2177">
          <a:solidFill>
            <a:schemeClr val="tx1"/>
          </a:solidFill>
          <a:latin typeface="Clara Sans" pitchFamily="50" charset="0"/>
        </a:defRPr>
      </a:lvl2pPr>
      <a:lvl3pPr algn="l" rtl="0" eaLnBrk="1" fontAlgn="base" hangingPunct="1">
        <a:spcBef>
          <a:spcPct val="0"/>
        </a:spcBef>
        <a:spcAft>
          <a:spcPct val="0"/>
        </a:spcAft>
        <a:defRPr sz="2177">
          <a:solidFill>
            <a:schemeClr val="tx1"/>
          </a:solidFill>
          <a:latin typeface="Clara Sans" pitchFamily="50" charset="0"/>
        </a:defRPr>
      </a:lvl3pPr>
      <a:lvl4pPr algn="l" rtl="0" eaLnBrk="1" fontAlgn="base" hangingPunct="1">
        <a:spcBef>
          <a:spcPct val="0"/>
        </a:spcBef>
        <a:spcAft>
          <a:spcPct val="0"/>
        </a:spcAft>
        <a:defRPr sz="2177">
          <a:solidFill>
            <a:schemeClr val="tx1"/>
          </a:solidFill>
          <a:latin typeface="Clara Sans" pitchFamily="50" charset="0"/>
        </a:defRPr>
      </a:lvl4pPr>
      <a:lvl5pPr algn="l" rtl="0" eaLnBrk="1" fontAlgn="base" hangingPunct="1">
        <a:spcBef>
          <a:spcPct val="0"/>
        </a:spcBef>
        <a:spcAft>
          <a:spcPct val="0"/>
        </a:spcAft>
        <a:defRPr sz="2177">
          <a:solidFill>
            <a:schemeClr val="tx1"/>
          </a:solidFill>
          <a:latin typeface="Clara Sans" pitchFamily="50" charset="0"/>
        </a:defRPr>
      </a:lvl5pPr>
      <a:lvl6pPr marL="414680" algn="ctr" rtl="0" eaLnBrk="1" fontAlgn="base" hangingPunct="1">
        <a:spcBef>
          <a:spcPct val="0"/>
        </a:spcBef>
        <a:spcAft>
          <a:spcPct val="0"/>
        </a:spcAft>
        <a:defRPr sz="3991">
          <a:solidFill>
            <a:schemeClr val="tx1"/>
          </a:solidFill>
          <a:latin typeface="Calibri" pitchFamily="34" charset="0"/>
        </a:defRPr>
      </a:lvl6pPr>
      <a:lvl7pPr marL="829361" algn="ctr" rtl="0" eaLnBrk="1" fontAlgn="base" hangingPunct="1">
        <a:spcBef>
          <a:spcPct val="0"/>
        </a:spcBef>
        <a:spcAft>
          <a:spcPct val="0"/>
        </a:spcAft>
        <a:defRPr sz="3991">
          <a:solidFill>
            <a:schemeClr val="tx1"/>
          </a:solidFill>
          <a:latin typeface="Calibri" pitchFamily="34" charset="0"/>
        </a:defRPr>
      </a:lvl7pPr>
      <a:lvl8pPr marL="1244041" algn="ctr" rtl="0" eaLnBrk="1" fontAlgn="base" hangingPunct="1">
        <a:spcBef>
          <a:spcPct val="0"/>
        </a:spcBef>
        <a:spcAft>
          <a:spcPct val="0"/>
        </a:spcAft>
        <a:defRPr sz="3991">
          <a:solidFill>
            <a:schemeClr val="tx1"/>
          </a:solidFill>
          <a:latin typeface="Calibri" pitchFamily="34" charset="0"/>
        </a:defRPr>
      </a:lvl8pPr>
      <a:lvl9pPr marL="1658722" algn="ctr" rtl="0" eaLnBrk="1" fontAlgn="base" hangingPunct="1">
        <a:spcBef>
          <a:spcPct val="0"/>
        </a:spcBef>
        <a:spcAft>
          <a:spcPct val="0"/>
        </a:spcAft>
        <a:defRPr sz="3991">
          <a:solidFill>
            <a:schemeClr val="tx1"/>
          </a:solidFill>
          <a:latin typeface="Calibri" pitchFamily="34" charset="0"/>
        </a:defRPr>
      </a:lvl9pPr>
    </p:titleStyle>
    <p:bodyStyle>
      <a:lvl1pPr marL="311010" indent="-311010" algn="l" rtl="0" eaLnBrk="1" fontAlgn="base" hangingPunct="1">
        <a:spcBef>
          <a:spcPct val="20000"/>
        </a:spcBef>
        <a:spcAft>
          <a:spcPct val="0"/>
        </a:spcAft>
        <a:buFont typeface="Arial" pitchFamily="34" charset="0"/>
        <a:buChar char="•"/>
        <a:defRPr sz="2902" kern="1200">
          <a:solidFill>
            <a:schemeClr val="tx1"/>
          </a:solidFill>
          <a:latin typeface="Clara Sans" pitchFamily="50" charset="0"/>
          <a:ea typeface="+mn-ea"/>
          <a:cs typeface="+mn-cs"/>
        </a:defRPr>
      </a:lvl1pPr>
      <a:lvl2pPr marL="673856" indent="-259175" algn="l" rtl="0" eaLnBrk="1" fontAlgn="base" hangingPunct="1">
        <a:spcBef>
          <a:spcPct val="20000"/>
        </a:spcBef>
        <a:spcAft>
          <a:spcPct val="0"/>
        </a:spcAft>
        <a:buFont typeface="Arial" pitchFamily="34" charset="0"/>
        <a:buChar char="–"/>
        <a:defRPr sz="2540" kern="1200">
          <a:solidFill>
            <a:schemeClr val="tx1"/>
          </a:solidFill>
          <a:latin typeface="Clara Sans" pitchFamily="50" charset="0"/>
          <a:ea typeface="+mn-ea"/>
          <a:cs typeface="+mn-cs"/>
        </a:defRPr>
      </a:lvl2pPr>
      <a:lvl3pPr marL="1036701" indent="-207340" algn="l" rtl="0" eaLnBrk="1" fontAlgn="base" hangingPunct="1">
        <a:spcBef>
          <a:spcPct val="20000"/>
        </a:spcBef>
        <a:spcAft>
          <a:spcPct val="0"/>
        </a:spcAft>
        <a:buFont typeface="Arial" pitchFamily="34" charset="0"/>
        <a:buChar char="•"/>
        <a:defRPr sz="2177" kern="1200">
          <a:solidFill>
            <a:schemeClr val="tx1"/>
          </a:solidFill>
          <a:latin typeface="Clara Sans" pitchFamily="50" charset="0"/>
          <a:ea typeface="+mn-ea"/>
          <a:cs typeface="+mn-cs"/>
        </a:defRPr>
      </a:lvl3pPr>
      <a:lvl4pPr marL="1451381" indent="-207340" algn="l" rtl="0" eaLnBrk="1" fontAlgn="base" hangingPunct="1">
        <a:spcBef>
          <a:spcPct val="20000"/>
        </a:spcBef>
        <a:spcAft>
          <a:spcPct val="0"/>
        </a:spcAft>
        <a:buFont typeface="Arial" pitchFamily="34" charset="0"/>
        <a:buChar char="–"/>
        <a:defRPr sz="1814" kern="1200">
          <a:solidFill>
            <a:schemeClr val="tx1"/>
          </a:solidFill>
          <a:latin typeface="Clara Sans" pitchFamily="50" charset="0"/>
          <a:ea typeface="+mn-ea"/>
          <a:cs typeface="+mn-cs"/>
        </a:defRPr>
      </a:lvl4pPr>
      <a:lvl5pPr marL="1866062" indent="-207340" algn="l" rtl="0" eaLnBrk="1" fontAlgn="base" hangingPunct="1">
        <a:spcBef>
          <a:spcPct val="20000"/>
        </a:spcBef>
        <a:spcAft>
          <a:spcPct val="0"/>
        </a:spcAft>
        <a:buFont typeface="Arial" pitchFamily="34" charset="0"/>
        <a:buChar char="»"/>
        <a:defRPr sz="1814" kern="1200">
          <a:solidFill>
            <a:schemeClr val="tx1"/>
          </a:solidFill>
          <a:latin typeface="Clara Sans" pitchFamily="50" charset="0"/>
          <a:ea typeface="+mn-ea"/>
          <a:cs typeface="+mn-cs"/>
        </a:defRPr>
      </a:lvl5pPr>
      <a:lvl6pPr marL="2280742" indent="-207340" algn="l" defTabSz="829361" rtl="0" eaLnBrk="1" latinLnBrk="0" hangingPunct="1">
        <a:spcBef>
          <a:spcPct val="20000"/>
        </a:spcBef>
        <a:buFont typeface="Arial" pitchFamily="34" charset="0"/>
        <a:buChar char="•"/>
        <a:defRPr sz="1814" kern="1200">
          <a:solidFill>
            <a:schemeClr val="tx1"/>
          </a:solidFill>
          <a:latin typeface="+mn-lt"/>
          <a:ea typeface="+mn-ea"/>
          <a:cs typeface="+mn-cs"/>
        </a:defRPr>
      </a:lvl6pPr>
      <a:lvl7pPr marL="2695423" indent="-207340" algn="l" defTabSz="829361" rtl="0" eaLnBrk="1" latinLnBrk="0" hangingPunct="1">
        <a:spcBef>
          <a:spcPct val="20000"/>
        </a:spcBef>
        <a:buFont typeface="Arial" pitchFamily="34" charset="0"/>
        <a:buChar char="•"/>
        <a:defRPr sz="1814" kern="1200">
          <a:solidFill>
            <a:schemeClr val="tx1"/>
          </a:solidFill>
          <a:latin typeface="+mn-lt"/>
          <a:ea typeface="+mn-ea"/>
          <a:cs typeface="+mn-cs"/>
        </a:defRPr>
      </a:lvl7pPr>
      <a:lvl8pPr marL="3110103" indent="-207340" algn="l" defTabSz="829361" rtl="0" eaLnBrk="1" latinLnBrk="0" hangingPunct="1">
        <a:spcBef>
          <a:spcPct val="20000"/>
        </a:spcBef>
        <a:buFont typeface="Arial" pitchFamily="34" charset="0"/>
        <a:buChar char="•"/>
        <a:defRPr sz="1814" kern="1200">
          <a:solidFill>
            <a:schemeClr val="tx1"/>
          </a:solidFill>
          <a:latin typeface="+mn-lt"/>
          <a:ea typeface="+mn-ea"/>
          <a:cs typeface="+mn-cs"/>
        </a:defRPr>
      </a:lvl8pPr>
      <a:lvl9pPr marL="3524783" indent="-207340" algn="l" defTabSz="829361" rtl="0" eaLnBrk="1" latinLnBrk="0" hangingPunct="1">
        <a:spcBef>
          <a:spcPct val="20000"/>
        </a:spcBef>
        <a:buFont typeface="Arial" pitchFamily="34" charset="0"/>
        <a:buChar char="•"/>
        <a:defRPr sz="1814" kern="1200">
          <a:solidFill>
            <a:schemeClr val="tx1"/>
          </a:solidFill>
          <a:latin typeface="+mn-lt"/>
          <a:ea typeface="+mn-ea"/>
          <a:cs typeface="+mn-cs"/>
        </a:defRPr>
      </a:lvl9pPr>
    </p:bodyStyle>
    <p:otherStyle>
      <a:defPPr>
        <a:defRPr lang="cs-CZ"/>
      </a:defPPr>
      <a:lvl1pPr marL="0" algn="l" defTabSz="829361" rtl="0" eaLnBrk="1" latinLnBrk="0" hangingPunct="1">
        <a:defRPr sz="1633" kern="1200">
          <a:solidFill>
            <a:schemeClr val="tx1"/>
          </a:solidFill>
          <a:latin typeface="+mn-lt"/>
          <a:ea typeface="+mn-ea"/>
          <a:cs typeface="+mn-cs"/>
        </a:defRPr>
      </a:lvl1pPr>
      <a:lvl2pPr marL="414680" algn="l" defTabSz="829361" rtl="0" eaLnBrk="1" latinLnBrk="0" hangingPunct="1">
        <a:defRPr sz="1633" kern="1200">
          <a:solidFill>
            <a:schemeClr val="tx1"/>
          </a:solidFill>
          <a:latin typeface="+mn-lt"/>
          <a:ea typeface="+mn-ea"/>
          <a:cs typeface="+mn-cs"/>
        </a:defRPr>
      </a:lvl2pPr>
      <a:lvl3pPr marL="829361" algn="l" defTabSz="829361" rtl="0" eaLnBrk="1" latinLnBrk="0" hangingPunct="1">
        <a:defRPr sz="1633" kern="1200">
          <a:solidFill>
            <a:schemeClr val="tx1"/>
          </a:solidFill>
          <a:latin typeface="+mn-lt"/>
          <a:ea typeface="+mn-ea"/>
          <a:cs typeface="+mn-cs"/>
        </a:defRPr>
      </a:lvl3pPr>
      <a:lvl4pPr marL="1244041" algn="l" defTabSz="829361" rtl="0" eaLnBrk="1" latinLnBrk="0" hangingPunct="1">
        <a:defRPr sz="1633" kern="1200">
          <a:solidFill>
            <a:schemeClr val="tx1"/>
          </a:solidFill>
          <a:latin typeface="+mn-lt"/>
          <a:ea typeface="+mn-ea"/>
          <a:cs typeface="+mn-cs"/>
        </a:defRPr>
      </a:lvl4pPr>
      <a:lvl5pPr marL="1658722" algn="l" defTabSz="829361" rtl="0" eaLnBrk="1" latinLnBrk="0" hangingPunct="1">
        <a:defRPr sz="1633" kern="1200">
          <a:solidFill>
            <a:schemeClr val="tx1"/>
          </a:solidFill>
          <a:latin typeface="+mn-lt"/>
          <a:ea typeface="+mn-ea"/>
          <a:cs typeface="+mn-cs"/>
        </a:defRPr>
      </a:lvl5pPr>
      <a:lvl6pPr marL="2073402" algn="l" defTabSz="829361" rtl="0" eaLnBrk="1" latinLnBrk="0" hangingPunct="1">
        <a:defRPr sz="1633" kern="1200">
          <a:solidFill>
            <a:schemeClr val="tx1"/>
          </a:solidFill>
          <a:latin typeface="+mn-lt"/>
          <a:ea typeface="+mn-ea"/>
          <a:cs typeface="+mn-cs"/>
        </a:defRPr>
      </a:lvl6pPr>
      <a:lvl7pPr marL="2488082" algn="l" defTabSz="829361" rtl="0" eaLnBrk="1" latinLnBrk="0" hangingPunct="1">
        <a:defRPr sz="1633" kern="1200">
          <a:solidFill>
            <a:schemeClr val="tx1"/>
          </a:solidFill>
          <a:latin typeface="+mn-lt"/>
          <a:ea typeface="+mn-ea"/>
          <a:cs typeface="+mn-cs"/>
        </a:defRPr>
      </a:lvl7pPr>
      <a:lvl8pPr marL="2902763" algn="l" defTabSz="829361" rtl="0" eaLnBrk="1" latinLnBrk="0" hangingPunct="1">
        <a:defRPr sz="1633" kern="1200">
          <a:solidFill>
            <a:schemeClr val="tx1"/>
          </a:solidFill>
          <a:latin typeface="+mn-lt"/>
          <a:ea typeface="+mn-ea"/>
          <a:cs typeface="+mn-cs"/>
        </a:defRPr>
      </a:lvl8pPr>
      <a:lvl9pPr marL="3317443" algn="l" defTabSz="829361" rtl="0" eaLnBrk="1" latinLnBrk="0" hangingPunct="1">
        <a:defRPr sz="16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1.wmf"/><Relationship Id="rId4" Type="http://schemas.openxmlformats.org/officeDocument/2006/relationships/oleObject" Target="../embeddings/oleObject8.bin"/></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4.xml"/><Relationship Id="rId1" Type="http://schemas.openxmlformats.org/officeDocument/2006/relationships/vmlDrawing" Target="../drawings/vmlDrawing6.vml"/><Relationship Id="rId5" Type="http://schemas.openxmlformats.org/officeDocument/2006/relationships/image" Target="../media/image13.wmf"/><Relationship Id="rId4" Type="http://schemas.openxmlformats.org/officeDocument/2006/relationships/oleObject" Target="../embeddings/oleObject9.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4.wmf"/><Relationship Id="rId4" Type="http://schemas.openxmlformats.org/officeDocument/2006/relationships/oleObject" Target="../embeddings/oleObject10.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5.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3.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4.bin"/><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10.wmf"/><Relationship Id="rId2" Type="http://schemas.openxmlformats.org/officeDocument/2006/relationships/slideLayout" Target="../slideLayouts/slideLayout26.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image" Target="../media/image9.w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Capital</a:t>
            </a:r>
            <a:r>
              <a:rPr lang="cs-CZ" dirty="0" smtClean="0"/>
              <a:t> </a:t>
            </a:r>
            <a:r>
              <a:rPr lang="cs-CZ" dirty="0" err="1"/>
              <a:t>S</a:t>
            </a:r>
            <a:r>
              <a:rPr lang="cs-CZ" dirty="0" err="1" smtClean="0"/>
              <a:t>tructure</a:t>
            </a:r>
            <a:endParaRPr lang="cs-CZ" dirty="0"/>
          </a:p>
        </p:txBody>
      </p:sp>
      <p:sp>
        <p:nvSpPr>
          <p:cNvPr id="3" name="Podnadpis 2"/>
          <p:cNvSpPr>
            <a:spLocks noGrp="1"/>
          </p:cNvSpPr>
          <p:nvPr>
            <p:ph type="subTitle" idx="1"/>
          </p:nvPr>
        </p:nvSpPr>
        <p:spPr/>
        <p:txBody>
          <a:bodyPr/>
          <a:lstStyle/>
          <a:p>
            <a:r>
              <a:rPr lang="cs-CZ" dirty="0" err="1" smtClean="0"/>
              <a:t>The</a:t>
            </a:r>
            <a:r>
              <a:rPr lang="cs-CZ" dirty="0" smtClean="0"/>
              <a:t> </a:t>
            </a:r>
            <a:r>
              <a:rPr lang="cs-CZ" dirty="0" err="1" smtClean="0"/>
              <a:t>Cost</a:t>
            </a:r>
            <a:r>
              <a:rPr lang="cs-CZ" dirty="0" smtClean="0"/>
              <a:t> of </a:t>
            </a:r>
            <a:r>
              <a:rPr lang="cs-CZ" dirty="0" err="1" smtClean="0"/>
              <a:t>Capital</a:t>
            </a:r>
            <a:endParaRPr lang="cs-CZ" dirty="0"/>
          </a:p>
        </p:txBody>
      </p:sp>
    </p:spTree>
    <p:extLst>
      <p:ext uri="{BB962C8B-B14F-4D97-AF65-F5344CB8AC3E}">
        <p14:creationId xmlns:p14="http://schemas.microsoft.com/office/powerpoint/2010/main" val="8881902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Zástupný symbol pro obsah 13"/>
          <p:cNvSpPr>
            <a:spLocks noGrp="1"/>
          </p:cNvSpPr>
          <p:nvPr>
            <p:ph idx="1"/>
          </p:nvPr>
        </p:nvSpPr>
        <p:spPr>
          <a:xfrm>
            <a:off x="981844" y="1014945"/>
            <a:ext cx="10309225" cy="5706269"/>
          </a:xfrm>
        </p:spPr>
        <p:txBody>
          <a:bodyPr/>
          <a:lstStyle/>
          <a:p>
            <a:pPr>
              <a:defRPr/>
            </a:pPr>
            <a:r>
              <a:rPr lang="cs-CZ" sz="3200" dirty="0" err="1">
                <a:solidFill>
                  <a:srgbClr val="4F4F4F"/>
                </a:solidFill>
                <a:latin typeface="Clara Sans"/>
                <a:ea typeface="Times New Roman" panose="02020603050405020304" pitchFamily="18" charset="0"/>
                <a:cs typeface="Times New Roman" panose="02020603050405020304" pitchFamily="18" charset="0"/>
              </a:rPr>
              <a:t>Optimal</a:t>
            </a:r>
            <a:r>
              <a:rPr lang="cs-CZ" sz="3200" dirty="0">
                <a:solidFill>
                  <a:srgbClr val="4F4F4F"/>
                </a:solidFill>
                <a:latin typeface="Clara Sans"/>
                <a:ea typeface="Times New Roman" panose="02020603050405020304" pitchFamily="18" charset="0"/>
                <a:cs typeface="Times New Roman" panose="02020603050405020304" pitchFamily="18" charset="0"/>
              </a:rPr>
              <a:t> </a:t>
            </a:r>
            <a:r>
              <a:rPr lang="cs-CZ" sz="3200" dirty="0" err="1">
                <a:solidFill>
                  <a:srgbClr val="4F4F4F"/>
                </a:solidFill>
                <a:latin typeface="Clara Sans"/>
                <a:ea typeface="Times New Roman" panose="02020603050405020304" pitchFamily="18" charset="0"/>
                <a:cs typeface="Times New Roman" panose="02020603050405020304" pitchFamily="18" charset="0"/>
              </a:rPr>
              <a:t>capital</a:t>
            </a:r>
            <a:r>
              <a:rPr lang="cs-CZ" sz="3200" dirty="0">
                <a:solidFill>
                  <a:srgbClr val="4F4F4F"/>
                </a:solidFill>
                <a:latin typeface="Clara Sans"/>
                <a:ea typeface="Times New Roman" panose="02020603050405020304" pitchFamily="18" charset="0"/>
                <a:cs typeface="Times New Roman" panose="02020603050405020304" pitchFamily="18" charset="0"/>
              </a:rPr>
              <a:t> </a:t>
            </a:r>
            <a:r>
              <a:rPr lang="cs-CZ" sz="3200" dirty="0" err="1">
                <a:solidFill>
                  <a:srgbClr val="4F4F4F"/>
                </a:solidFill>
                <a:latin typeface="Clara Sans"/>
                <a:ea typeface="Times New Roman" panose="02020603050405020304" pitchFamily="18" charset="0"/>
                <a:cs typeface="Times New Roman" panose="02020603050405020304" pitchFamily="18" charset="0"/>
              </a:rPr>
              <a:t>structure</a:t>
            </a:r>
            <a:r>
              <a:rPr lang="cs-CZ" sz="3200" dirty="0">
                <a:solidFill>
                  <a:srgbClr val="4F4F4F"/>
                </a:solidFill>
                <a:latin typeface="Clara Sans"/>
                <a:ea typeface="Times New Roman" panose="02020603050405020304" pitchFamily="18" charset="0"/>
                <a:cs typeface="Times New Roman" panose="02020603050405020304" pitchFamily="18" charset="0"/>
              </a:rPr>
              <a:t> </a:t>
            </a:r>
            <a:r>
              <a:rPr lang="cs-CZ" sz="3200" dirty="0" err="1">
                <a:solidFill>
                  <a:srgbClr val="4F4F4F"/>
                </a:solidFill>
                <a:latin typeface="Clara Sans"/>
                <a:ea typeface="Times New Roman" panose="02020603050405020304" pitchFamily="18" charset="0"/>
                <a:cs typeface="Times New Roman" panose="02020603050405020304" pitchFamily="18" charset="0"/>
              </a:rPr>
              <a:t>can</a:t>
            </a:r>
            <a:r>
              <a:rPr lang="cs-CZ" sz="3200" dirty="0">
                <a:solidFill>
                  <a:srgbClr val="4F4F4F"/>
                </a:solidFill>
                <a:latin typeface="Clara Sans"/>
                <a:ea typeface="Times New Roman" panose="02020603050405020304" pitchFamily="18" charset="0"/>
                <a:cs typeface="Times New Roman" panose="02020603050405020304" pitchFamily="18" charset="0"/>
              </a:rPr>
              <a:t> </a:t>
            </a:r>
            <a:r>
              <a:rPr lang="cs-CZ" sz="3200" dirty="0" err="1">
                <a:solidFill>
                  <a:srgbClr val="4F4F4F"/>
                </a:solidFill>
                <a:latin typeface="Clara Sans"/>
                <a:ea typeface="Times New Roman" panose="02020603050405020304" pitchFamily="18" charset="0"/>
                <a:cs typeface="Times New Roman" panose="02020603050405020304" pitchFamily="18" charset="0"/>
              </a:rPr>
              <a:t>generally</a:t>
            </a:r>
            <a:r>
              <a:rPr lang="cs-CZ" sz="3200" dirty="0">
                <a:solidFill>
                  <a:srgbClr val="4F4F4F"/>
                </a:solidFill>
                <a:latin typeface="Clara Sans"/>
                <a:ea typeface="Times New Roman" panose="02020603050405020304" pitchFamily="18" charset="0"/>
                <a:cs typeface="Times New Roman" panose="02020603050405020304" pitchFamily="18" charset="0"/>
              </a:rPr>
              <a:t> </a:t>
            </a:r>
            <a:r>
              <a:rPr lang="cs-CZ" sz="3200" dirty="0" err="1">
                <a:solidFill>
                  <a:srgbClr val="4F4F4F"/>
                </a:solidFill>
                <a:latin typeface="Clara Sans"/>
                <a:ea typeface="Times New Roman" panose="02020603050405020304" pitchFamily="18" charset="0"/>
                <a:cs typeface="Times New Roman" panose="02020603050405020304" pitchFamily="18" charset="0"/>
              </a:rPr>
              <a:t>be</a:t>
            </a:r>
            <a:r>
              <a:rPr lang="cs-CZ" sz="3200" dirty="0">
                <a:solidFill>
                  <a:srgbClr val="4F4F4F"/>
                </a:solidFill>
                <a:latin typeface="Clara Sans"/>
                <a:ea typeface="Times New Roman" panose="02020603050405020304" pitchFamily="18" charset="0"/>
                <a:cs typeface="Times New Roman" panose="02020603050405020304" pitchFamily="18" charset="0"/>
              </a:rPr>
              <a:t> </a:t>
            </a:r>
            <a:r>
              <a:rPr lang="cs-CZ" sz="3200" dirty="0" err="1">
                <a:solidFill>
                  <a:srgbClr val="4F4F4F"/>
                </a:solidFill>
                <a:latin typeface="Clara Sans"/>
                <a:ea typeface="Times New Roman" panose="02020603050405020304" pitchFamily="18" charset="0"/>
                <a:cs typeface="Times New Roman" panose="02020603050405020304" pitchFamily="18" charset="0"/>
              </a:rPr>
              <a:t>determined</a:t>
            </a:r>
            <a:r>
              <a:rPr lang="cs-CZ" sz="3200" dirty="0">
                <a:solidFill>
                  <a:srgbClr val="4F4F4F"/>
                </a:solidFill>
                <a:latin typeface="Clara Sans"/>
                <a:ea typeface="Times New Roman" panose="02020603050405020304" pitchFamily="18" charset="0"/>
                <a:cs typeface="Times New Roman" panose="02020603050405020304" pitchFamily="18" charset="0"/>
              </a:rPr>
              <a:t> as </a:t>
            </a:r>
            <a:r>
              <a:rPr lang="cs-CZ" sz="3200" b="1" dirty="0">
                <a:solidFill>
                  <a:srgbClr val="FF0000"/>
                </a:solidFill>
                <a:latin typeface="Clara Sans"/>
                <a:ea typeface="Times New Roman" panose="02020603050405020304" pitchFamily="18" charset="0"/>
                <a:cs typeface="Times New Roman" panose="02020603050405020304" pitchFamily="18" charset="0"/>
              </a:rPr>
              <a:t>minimum </a:t>
            </a:r>
            <a:r>
              <a:rPr lang="cs-CZ" sz="3200" b="1" dirty="0" err="1">
                <a:solidFill>
                  <a:srgbClr val="FF0000"/>
                </a:solidFill>
                <a:latin typeface="Clara Sans"/>
                <a:ea typeface="Times New Roman" panose="02020603050405020304" pitchFamily="18" charset="0"/>
                <a:cs typeface="Times New Roman" panose="02020603050405020304" pitchFamily="18" charset="0"/>
              </a:rPr>
              <a:t>Weighted</a:t>
            </a:r>
            <a:r>
              <a:rPr lang="cs-CZ" sz="3200" b="1" dirty="0">
                <a:solidFill>
                  <a:srgbClr val="FF0000"/>
                </a:solidFill>
                <a:latin typeface="Clara Sans"/>
                <a:ea typeface="Times New Roman" panose="02020603050405020304" pitchFamily="18" charset="0"/>
                <a:cs typeface="Times New Roman" panose="02020603050405020304" pitchFamily="18" charset="0"/>
              </a:rPr>
              <a:t> </a:t>
            </a:r>
            <a:r>
              <a:rPr lang="cs-CZ" sz="3200" b="1" dirty="0" err="1">
                <a:solidFill>
                  <a:srgbClr val="FF0000"/>
                </a:solidFill>
                <a:latin typeface="Clara Sans"/>
                <a:ea typeface="Times New Roman" panose="02020603050405020304" pitchFamily="18" charset="0"/>
                <a:cs typeface="Times New Roman" panose="02020603050405020304" pitchFamily="18" charset="0"/>
              </a:rPr>
              <a:t>Average</a:t>
            </a:r>
            <a:r>
              <a:rPr lang="cs-CZ" sz="3200" b="1" dirty="0">
                <a:solidFill>
                  <a:srgbClr val="FF0000"/>
                </a:solidFill>
                <a:latin typeface="Clara Sans"/>
                <a:ea typeface="Times New Roman" panose="02020603050405020304" pitchFamily="18" charset="0"/>
                <a:cs typeface="Times New Roman" panose="02020603050405020304" pitchFamily="18" charset="0"/>
              </a:rPr>
              <a:t> </a:t>
            </a:r>
            <a:r>
              <a:rPr lang="cs-CZ" sz="3200" b="1" dirty="0" err="1">
                <a:solidFill>
                  <a:srgbClr val="FF0000"/>
                </a:solidFill>
                <a:latin typeface="Clara Sans"/>
                <a:ea typeface="Times New Roman" panose="02020603050405020304" pitchFamily="18" charset="0"/>
                <a:cs typeface="Times New Roman" panose="02020603050405020304" pitchFamily="18" charset="0"/>
              </a:rPr>
              <a:t>Cost</a:t>
            </a:r>
            <a:r>
              <a:rPr lang="cs-CZ" sz="3200" b="1" dirty="0">
                <a:solidFill>
                  <a:srgbClr val="4F4F4F"/>
                </a:solidFill>
                <a:latin typeface="Clara Sans"/>
                <a:ea typeface="Times New Roman" panose="02020603050405020304" pitchFamily="18" charset="0"/>
                <a:cs typeface="Times New Roman" panose="02020603050405020304" pitchFamily="18" charset="0"/>
              </a:rPr>
              <a:t> </a:t>
            </a:r>
            <a:r>
              <a:rPr lang="cs-CZ" sz="3200" b="1" dirty="0">
                <a:solidFill>
                  <a:srgbClr val="FF0000"/>
                </a:solidFill>
                <a:latin typeface="Clara Sans"/>
                <a:ea typeface="Times New Roman" panose="02020603050405020304" pitchFamily="18" charset="0"/>
                <a:cs typeface="Times New Roman" panose="02020603050405020304" pitchFamily="18" charset="0"/>
              </a:rPr>
              <a:t>of </a:t>
            </a:r>
            <a:r>
              <a:rPr lang="cs-CZ" sz="3200" b="1" dirty="0" err="1">
                <a:solidFill>
                  <a:srgbClr val="FF0000"/>
                </a:solidFill>
                <a:latin typeface="Clara Sans"/>
                <a:ea typeface="Times New Roman" panose="02020603050405020304" pitchFamily="18" charset="0"/>
                <a:cs typeface="Times New Roman" panose="02020603050405020304" pitchFamily="18" charset="0"/>
              </a:rPr>
              <a:t>Capital</a:t>
            </a:r>
            <a:r>
              <a:rPr lang="cs-CZ" sz="3200" b="1" dirty="0">
                <a:solidFill>
                  <a:srgbClr val="FF0000"/>
                </a:solidFill>
                <a:latin typeface="Clara Sans"/>
                <a:ea typeface="Times New Roman" panose="02020603050405020304" pitchFamily="18" charset="0"/>
                <a:cs typeface="Times New Roman" panose="02020603050405020304" pitchFamily="18" charset="0"/>
              </a:rPr>
              <a:t> </a:t>
            </a:r>
            <a:r>
              <a:rPr lang="cs-CZ" sz="3200" b="1" dirty="0">
                <a:solidFill>
                  <a:srgbClr val="4F4F4F"/>
                </a:solidFill>
                <a:latin typeface="Clara Sans"/>
                <a:ea typeface="Times New Roman" panose="02020603050405020304" pitchFamily="18" charset="0"/>
                <a:cs typeface="Times New Roman" panose="02020603050405020304" pitchFamily="18" charset="0"/>
              </a:rPr>
              <a:t>(WACC</a:t>
            </a:r>
            <a:r>
              <a:rPr lang="cs-CZ" sz="3200" b="1" dirty="0" smtClean="0">
                <a:solidFill>
                  <a:srgbClr val="4F4F4F"/>
                </a:solidFill>
                <a:latin typeface="Clara Sans"/>
                <a:ea typeface="Times New Roman" panose="02020603050405020304" pitchFamily="18" charset="0"/>
                <a:cs typeface="Times New Roman" panose="02020603050405020304" pitchFamily="18" charset="0"/>
              </a:rPr>
              <a:t>)</a:t>
            </a:r>
            <a:r>
              <a:rPr lang="cs-CZ" sz="3200" dirty="0" smtClean="0">
                <a:solidFill>
                  <a:srgbClr val="4F4F4F"/>
                </a:solidFill>
                <a:latin typeface="Clara Sans"/>
                <a:ea typeface="Times New Roman" panose="02020603050405020304" pitchFamily="18" charset="0"/>
                <a:cs typeface="Times New Roman" panose="02020603050405020304" pitchFamily="18" charset="0"/>
              </a:rPr>
              <a:t>.</a:t>
            </a:r>
          </a:p>
          <a:p>
            <a:pPr>
              <a:defRPr/>
            </a:pPr>
            <a:endParaRPr lang="cs-CZ" altLang="cs-CZ" sz="3200" dirty="0">
              <a:solidFill>
                <a:srgbClr val="4F4F4F"/>
              </a:solidFill>
              <a:cs typeface="Times New Roman" panose="02020603050405020304" pitchFamily="18" charset="0"/>
            </a:endParaRPr>
          </a:p>
          <a:p>
            <a:pPr marL="0" indent="0">
              <a:buNone/>
              <a:defRPr/>
            </a:pPr>
            <a:endParaRPr lang="cs-CZ" altLang="cs-CZ" sz="3200" dirty="0">
              <a:solidFill>
                <a:srgbClr val="4F4F4F"/>
              </a:solidFill>
              <a:cs typeface="Times New Roman" panose="02020603050405020304" pitchFamily="18" charset="0"/>
            </a:endParaRPr>
          </a:p>
          <a:p>
            <a:pPr marL="0" indent="0" algn="just">
              <a:spcBef>
                <a:spcPts val="600"/>
              </a:spcBef>
              <a:spcAft>
                <a:spcPts val="600"/>
              </a:spcAft>
              <a:buNone/>
            </a:pPr>
            <a:r>
              <a:rPr lang="cs-CZ" sz="2400" dirty="0" err="1" smtClean="0">
                <a:solidFill>
                  <a:srgbClr val="4F4F4F"/>
                </a:solidFill>
                <a:latin typeface="Clara Sans"/>
                <a:ea typeface="Times New Roman" panose="02020603050405020304" pitchFamily="18" charset="0"/>
                <a:cs typeface="Times New Roman" panose="02020603050405020304" pitchFamily="18" charset="0"/>
              </a:rPr>
              <a:t>Where</a:t>
            </a:r>
            <a:r>
              <a:rPr lang="cs-CZ" sz="2400" dirty="0">
                <a:solidFill>
                  <a:srgbClr val="4F4F4F"/>
                </a:solidFill>
                <a:latin typeface="Clara Sans"/>
                <a:ea typeface="Times New Roman" panose="02020603050405020304" pitchFamily="18" charset="0"/>
                <a:cs typeface="Times New Roman" panose="02020603050405020304" pitchFamily="18" charset="0"/>
              </a:rPr>
              <a:t>:  </a:t>
            </a:r>
            <a:r>
              <a:rPr lang="cs-CZ" sz="2400" i="1" dirty="0" err="1" smtClean="0">
                <a:solidFill>
                  <a:srgbClr val="4F4F4F"/>
                </a:solidFill>
                <a:latin typeface="Clara Sans"/>
                <a:ea typeface="Times New Roman" panose="02020603050405020304" pitchFamily="18" charset="0"/>
                <a:cs typeface="Times New Roman" panose="02020603050405020304" pitchFamily="18" charset="0"/>
              </a:rPr>
              <a:t>r</a:t>
            </a:r>
            <a:r>
              <a:rPr lang="cs-CZ" sz="2400" i="1" baseline="-25000" dirty="0" err="1" smtClean="0">
                <a:solidFill>
                  <a:srgbClr val="4F4F4F"/>
                </a:solidFill>
                <a:latin typeface="Clara Sans"/>
                <a:ea typeface="Times New Roman" panose="02020603050405020304" pitchFamily="18" charset="0"/>
                <a:cs typeface="Times New Roman" panose="02020603050405020304" pitchFamily="18" charset="0"/>
              </a:rPr>
              <a:t>d</a:t>
            </a:r>
            <a:r>
              <a:rPr lang="en-GB" sz="2400" dirty="0" smtClean="0">
                <a:solidFill>
                  <a:srgbClr val="4F4F4F"/>
                </a:solidFill>
                <a:latin typeface="Clara Sans"/>
                <a:ea typeface="Times New Roman" panose="02020603050405020304" pitchFamily="18" charset="0"/>
                <a:cs typeface="Times New Roman" panose="02020603050405020304" pitchFamily="18" charset="0"/>
              </a:rPr>
              <a:t>–</a:t>
            </a: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en-GB" sz="2400" dirty="0" smtClean="0">
                <a:solidFill>
                  <a:srgbClr val="4F4F4F"/>
                </a:solidFill>
                <a:latin typeface="Clara Sans"/>
                <a:ea typeface="Times New Roman" panose="02020603050405020304" pitchFamily="18" charset="0"/>
                <a:cs typeface="Times New Roman" panose="02020603050405020304" pitchFamily="18" charset="0"/>
              </a:rPr>
              <a:t>Cost</a:t>
            </a:r>
            <a:r>
              <a:rPr lang="cs-CZ" sz="2400" dirty="0" smtClean="0">
                <a:solidFill>
                  <a:srgbClr val="4F4F4F"/>
                </a:solidFill>
                <a:latin typeface="Clara Sans"/>
                <a:ea typeface="Times New Roman" panose="02020603050405020304" pitchFamily="18" charset="0"/>
                <a:cs typeface="Times New Roman" panose="02020603050405020304" pitchFamily="18" charset="0"/>
              </a:rPr>
              <a:t>s</a:t>
            </a:r>
            <a:r>
              <a:rPr lang="en-GB" sz="2400" dirty="0" smtClean="0">
                <a:solidFill>
                  <a:srgbClr val="4F4F4F"/>
                </a:solidFill>
                <a:latin typeface="Clara Sans"/>
                <a:ea typeface="Times New Roman" panose="02020603050405020304" pitchFamily="18" charset="0"/>
                <a:cs typeface="Times New Roman" panose="02020603050405020304" pitchFamily="18" charset="0"/>
              </a:rPr>
              <a:t> </a:t>
            </a:r>
            <a:r>
              <a:rPr lang="en-GB" sz="2400" dirty="0">
                <a:solidFill>
                  <a:srgbClr val="4F4F4F"/>
                </a:solidFill>
                <a:latin typeface="Clara Sans"/>
                <a:ea typeface="Times New Roman" panose="02020603050405020304" pitchFamily="18" charset="0"/>
                <a:cs typeface="Times New Roman" panose="02020603050405020304" pitchFamily="18" charset="0"/>
              </a:rPr>
              <a:t>of Debt  in %</a:t>
            </a:r>
            <a:r>
              <a:rPr lang="en-GB" sz="2400" dirty="0" smtClean="0">
                <a:solidFill>
                  <a:srgbClr val="4F4F4F"/>
                </a:solidFill>
                <a:latin typeface="Clara Sans"/>
                <a:ea typeface="Times New Roman" panose="02020603050405020304" pitchFamily="18" charset="0"/>
                <a:cs typeface="Times New Roman" panose="02020603050405020304" pitchFamily="18" charset="0"/>
              </a:rPr>
              <a:t>,</a:t>
            </a:r>
            <a:endParaRPr lang="cs-CZ" sz="2400" dirty="0">
              <a:solidFill>
                <a:srgbClr val="4F4F4F"/>
              </a:solidFill>
              <a:latin typeface="Clara Sans"/>
              <a:ea typeface="Times New Roman" panose="02020603050405020304" pitchFamily="18" charset="0"/>
              <a:cs typeface="Times New Roman" panose="02020603050405020304" pitchFamily="18" charset="0"/>
            </a:endParaRPr>
          </a:p>
          <a:p>
            <a:pPr marL="0" indent="0" algn="just">
              <a:spcBef>
                <a:spcPts val="600"/>
              </a:spcBef>
              <a:spcAft>
                <a:spcPts val="600"/>
              </a:spcAft>
              <a:buNone/>
            </a:pP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en-GB" sz="2400" dirty="0" smtClean="0">
                <a:solidFill>
                  <a:srgbClr val="4F4F4F"/>
                </a:solidFill>
                <a:latin typeface="Clara Sans"/>
                <a:ea typeface="Times New Roman" panose="02020603050405020304" pitchFamily="18" charset="0"/>
                <a:cs typeface="Times New Roman" panose="02020603050405020304" pitchFamily="18" charset="0"/>
              </a:rPr>
              <a:t> </a:t>
            </a:r>
            <a:r>
              <a:rPr lang="en-GB" sz="2400" i="1" dirty="0" smtClean="0">
                <a:solidFill>
                  <a:srgbClr val="4F4F4F"/>
                </a:solidFill>
                <a:latin typeface="Clara Sans"/>
                <a:ea typeface="Times New Roman" panose="02020603050405020304" pitchFamily="18" charset="0"/>
                <a:cs typeface="Times New Roman" panose="02020603050405020304" pitchFamily="18" charset="0"/>
              </a:rPr>
              <a:t>r</a:t>
            </a:r>
            <a:r>
              <a:rPr lang="en-GB" sz="2400" i="1" baseline="-25000" dirty="0" smtClean="0">
                <a:solidFill>
                  <a:srgbClr val="4F4F4F"/>
                </a:solidFill>
                <a:latin typeface="Clara Sans"/>
                <a:ea typeface="Times New Roman" panose="02020603050405020304" pitchFamily="18" charset="0"/>
                <a:cs typeface="Times New Roman" panose="02020603050405020304" pitchFamily="18" charset="0"/>
              </a:rPr>
              <a:t>e</a:t>
            </a:r>
            <a:r>
              <a:rPr lang="en-GB" sz="2400" dirty="0" smtClean="0">
                <a:solidFill>
                  <a:srgbClr val="4F4F4F"/>
                </a:solidFill>
                <a:latin typeface="Clara Sans"/>
                <a:ea typeface="Times New Roman" panose="02020603050405020304" pitchFamily="18" charset="0"/>
                <a:cs typeface="Times New Roman" panose="02020603050405020304" pitchFamily="18" charset="0"/>
              </a:rPr>
              <a:t>–</a:t>
            </a: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en-GB" sz="2400" dirty="0" smtClean="0">
                <a:solidFill>
                  <a:srgbClr val="4F4F4F"/>
                </a:solidFill>
                <a:latin typeface="Clara Sans"/>
                <a:ea typeface="Times New Roman" panose="02020603050405020304" pitchFamily="18" charset="0"/>
                <a:cs typeface="Times New Roman" panose="02020603050405020304" pitchFamily="18" charset="0"/>
              </a:rPr>
              <a:t>Costs </a:t>
            </a:r>
            <a:r>
              <a:rPr lang="en-GB" sz="2400" dirty="0">
                <a:solidFill>
                  <a:srgbClr val="4F4F4F"/>
                </a:solidFill>
                <a:latin typeface="Clara Sans"/>
                <a:ea typeface="Times New Roman" panose="02020603050405020304" pitchFamily="18" charset="0"/>
                <a:cs typeface="Times New Roman" panose="02020603050405020304" pitchFamily="18" charset="0"/>
              </a:rPr>
              <a:t>of Equity  in </a:t>
            </a:r>
            <a:r>
              <a:rPr lang="en-GB" sz="2400" dirty="0" smtClean="0">
                <a:solidFill>
                  <a:srgbClr val="4F4F4F"/>
                </a:solidFill>
                <a:latin typeface="Clara Sans"/>
                <a:ea typeface="Times New Roman" panose="02020603050405020304" pitchFamily="18" charset="0"/>
                <a:cs typeface="Times New Roman" panose="02020603050405020304" pitchFamily="18" charset="0"/>
              </a:rPr>
              <a:t>%,</a:t>
            </a:r>
            <a:endParaRPr lang="cs-CZ" sz="2400" dirty="0">
              <a:solidFill>
                <a:srgbClr val="4F4F4F"/>
              </a:solidFill>
              <a:latin typeface="Clara Sans"/>
              <a:ea typeface="Times New Roman" panose="02020603050405020304" pitchFamily="18" charset="0"/>
              <a:cs typeface="Times New Roman" panose="02020603050405020304" pitchFamily="18" charset="0"/>
            </a:endParaRPr>
          </a:p>
          <a:p>
            <a:pPr marL="0" indent="0" algn="just">
              <a:spcBef>
                <a:spcPts val="600"/>
              </a:spcBef>
              <a:spcAft>
                <a:spcPts val="600"/>
              </a:spcAft>
              <a:buNone/>
            </a:pP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en-GB" sz="2400" i="1" dirty="0" smtClean="0">
                <a:solidFill>
                  <a:srgbClr val="4F4F4F"/>
                </a:solidFill>
                <a:latin typeface="Clara Sans"/>
                <a:ea typeface="Times New Roman" panose="02020603050405020304" pitchFamily="18" charset="0"/>
                <a:cs typeface="Times New Roman" panose="02020603050405020304" pitchFamily="18" charset="0"/>
              </a:rPr>
              <a:t>t</a:t>
            </a:r>
            <a:r>
              <a:rPr lang="en-GB" sz="2400" dirty="0" smtClean="0">
                <a:solidFill>
                  <a:srgbClr val="4F4F4F"/>
                </a:solidFill>
                <a:latin typeface="Clara Sans"/>
                <a:ea typeface="Times New Roman" panose="02020603050405020304" pitchFamily="18" charset="0"/>
                <a:cs typeface="Times New Roman" panose="02020603050405020304" pitchFamily="18" charset="0"/>
              </a:rPr>
              <a:t> –Tax </a:t>
            </a:r>
            <a:r>
              <a:rPr lang="en-GB" sz="2400" dirty="0">
                <a:solidFill>
                  <a:srgbClr val="4F4F4F"/>
                </a:solidFill>
                <a:latin typeface="Clara Sans"/>
                <a:ea typeface="Times New Roman" panose="02020603050405020304" pitchFamily="18" charset="0"/>
                <a:cs typeface="Times New Roman" panose="02020603050405020304" pitchFamily="18" charset="0"/>
              </a:rPr>
              <a:t>Rate </a:t>
            </a:r>
            <a:r>
              <a:rPr lang="cs-CZ" sz="2400" dirty="0" smtClean="0">
                <a:solidFill>
                  <a:srgbClr val="4F4F4F"/>
                </a:solidFill>
                <a:latin typeface="Clara Sans"/>
                <a:ea typeface="Times New Roman" panose="02020603050405020304" pitchFamily="18" charset="0"/>
                <a:cs typeface="Times New Roman" panose="02020603050405020304" pitchFamily="18" charset="0"/>
              </a:rPr>
              <a:t>(</a:t>
            </a:r>
            <a:r>
              <a:rPr lang="en-GB" sz="2400" dirty="0" smtClean="0">
                <a:solidFill>
                  <a:srgbClr val="4F4F4F"/>
                </a:solidFill>
                <a:latin typeface="Clara Sans"/>
                <a:ea typeface="Times New Roman" panose="02020603050405020304" pitchFamily="18" charset="0"/>
                <a:cs typeface="Times New Roman" panose="02020603050405020304" pitchFamily="18" charset="0"/>
              </a:rPr>
              <a:t>coefficient</a:t>
            </a:r>
            <a:r>
              <a:rPr lang="en-GB" sz="2400" dirty="0">
                <a:solidFill>
                  <a:srgbClr val="4F4F4F"/>
                </a:solidFill>
                <a:latin typeface="Clara Sans"/>
                <a:ea typeface="Times New Roman" panose="02020603050405020304" pitchFamily="18" charset="0"/>
                <a:cs typeface="Times New Roman" panose="02020603050405020304" pitchFamily="18" charset="0"/>
              </a:rPr>
              <a:t>),</a:t>
            </a:r>
            <a:endParaRPr lang="cs-CZ" sz="2400" dirty="0">
              <a:solidFill>
                <a:srgbClr val="4F4F4F"/>
              </a:solidFill>
              <a:latin typeface="Clara Sans"/>
              <a:ea typeface="Times New Roman" panose="02020603050405020304" pitchFamily="18" charset="0"/>
              <a:cs typeface="Times New Roman" panose="02020603050405020304" pitchFamily="18" charset="0"/>
            </a:endParaRPr>
          </a:p>
          <a:p>
            <a:pPr marL="0" indent="0" algn="just">
              <a:spcBef>
                <a:spcPts val="600"/>
              </a:spcBef>
              <a:spcAft>
                <a:spcPts val="600"/>
              </a:spcAft>
              <a:buNone/>
            </a:pP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en-GB" sz="2400" i="1" dirty="0" smtClean="0">
                <a:solidFill>
                  <a:srgbClr val="4F4F4F"/>
                </a:solidFill>
                <a:latin typeface="Clara Sans"/>
                <a:ea typeface="Times New Roman" panose="02020603050405020304" pitchFamily="18" charset="0"/>
                <a:cs typeface="Times New Roman" panose="02020603050405020304" pitchFamily="18" charset="0"/>
              </a:rPr>
              <a:t>E</a:t>
            </a:r>
            <a:r>
              <a:rPr lang="cs-CZ" sz="2400" dirty="0">
                <a:solidFill>
                  <a:srgbClr val="4F4F4F"/>
                </a:solidFill>
                <a:latin typeface="Clara Sans"/>
                <a:ea typeface="Times New Roman" panose="02020603050405020304" pitchFamily="18" charset="0"/>
                <a:cs typeface="Times New Roman" panose="02020603050405020304" pitchFamily="18" charset="0"/>
              </a:rPr>
              <a:t> </a:t>
            </a:r>
            <a:r>
              <a:rPr lang="en-GB" sz="2400" dirty="0" smtClean="0">
                <a:solidFill>
                  <a:srgbClr val="4F4F4F"/>
                </a:solidFill>
                <a:latin typeface="Clara Sans"/>
                <a:ea typeface="Times New Roman" panose="02020603050405020304" pitchFamily="18" charset="0"/>
                <a:cs typeface="Times New Roman" panose="02020603050405020304" pitchFamily="18" charset="0"/>
              </a:rPr>
              <a:t>–</a:t>
            </a: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en-GB" sz="2400" dirty="0" smtClean="0">
                <a:solidFill>
                  <a:srgbClr val="4F4F4F"/>
                </a:solidFill>
                <a:latin typeface="Clara Sans"/>
                <a:ea typeface="Times New Roman" panose="02020603050405020304" pitchFamily="18" charset="0"/>
                <a:cs typeface="Times New Roman" panose="02020603050405020304" pitchFamily="18" charset="0"/>
              </a:rPr>
              <a:t>Equity </a:t>
            </a:r>
            <a:r>
              <a:rPr lang="en-GB" sz="2400" dirty="0">
                <a:solidFill>
                  <a:srgbClr val="4F4F4F"/>
                </a:solidFill>
                <a:latin typeface="Clara Sans"/>
                <a:ea typeface="Times New Roman" panose="02020603050405020304" pitchFamily="18" charset="0"/>
                <a:cs typeface="Times New Roman" panose="02020603050405020304" pitchFamily="18" charset="0"/>
              </a:rPr>
              <a:t>in </a:t>
            </a:r>
            <a:r>
              <a:rPr lang="en-GB" sz="2400" dirty="0" smtClean="0">
                <a:solidFill>
                  <a:srgbClr val="4F4F4F"/>
                </a:solidFill>
                <a:latin typeface="Clara Sans"/>
                <a:ea typeface="Times New Roman" panose="02020603050405020304" pitchFamily="18" charset="0"/>
                <a:cs typeface="Times New Roman" panose="02020603050405020304" pitchFamily="18" charset="0"/>
              </a:rPr>
              <a:t>CZK,</a:t>
            </a:r>
            <a:endParaRPr lang="cs-CZ" sz="2400" dirty="0">
              <a:solidFill>
                <a:srgbClr val="4F4F4F"/>
              </a:solidFill>
              <a:latin typeface="Clara Sans"/>
              <a:ea typeface="Times New Roman" panose="02020603050405020304" pitchFamily="18" charset="0"/>
              <a:cs typeface="Times New Roman" panose="02020603050405020304" pitchFamily="18" charset="0"/>
            </a:endParaRPr>
          </a:p>
          <a:p>
            <a:pPr marL="0" indent="0" algn="just">
              <a:spcBef>
                <a:spcPts val="600"/>
              </a:spcBef>
              <a:spcAft>
                <a:spcPts val="600"/>
              </a:spcAft>
              <a:buNone/>
            </a:pP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en-GB" sz="2400" dirty="0" smtClean="0">
                <a:solidFill>
                  <a:srgbClr val="4F4F4F"/>
                </a:solidFill>
                <a:latin typeface="Clara Sans"/>
                <a:ea typeface="Times New Roman" panose="02020603050405020304" pitchFamily="18" charset="0"/>
                <a:cs typeface="Times New Roman" panose="02020603050405020304" pitchFamily="18" charset="0"/>
              </a:rPr>
              <a:t>      </a:t>
            </a:r>
            <a:r>
              <a:rPr lang="en-GB" sz="2400" i="1" dirty="0" smtClean="0">
                <a:solidFill>
                  <a:srgbClr val="4F4F4F"/>
                </a:solidFill>
                <a:latin typeface="Clara Sans"/>
                <a:ea typeface="Times New Roman" panose="02020603050405020304" pitchFamily="18" charset="0"/>
                <a:cs typeface="Times New Roman" panose="02020603050405020304" pitchFamily="18" charset="0"/>
              </a:rPr>
              <a:t>D</a:t>
            </a:r>
            <a:r>
              <a:rPr lang="en-GB" sz="2400" dirty="0" smtClean="0">
                <a:solidFill>
                  <a:srgbClr val="4F4F4F"/>
                </a:solidFill>
                <a:latin typeface="Clara Sans"/>
                <a:ea typeface="Times New Roman" panose="02020603050405020304" pitchFamily="18" charset="0"/>
                <a:cs typeface="Times New Roman" panose="02020603050405020304" pitchFamily="18" charset="0"/>
              </a:rPr>
              <a:t> </a:t>
            </a:r>
            <a:r>
              <a:rPr lang="en-GB" sz="2400" dirty="0">
                <a:solidFill>
                  <a:srgbClr val="4F4F4F"/>
                </a:solidFill>
                <a:latin typeface="Clara Sans"/>
                <a:ea typeface="Times New Roman" panose="02020603050405020304" pitchFamily="18" charset="0"/>
                <a:cs typeface="Times New Roman" panose="02020603050405020304" pitchFamily="18" charset="0"/>
              </a:rPr>
              <a:t>– Debt </a:t>
            </a:r>
            <a:r>
              <a:rPr lang="en-GB" sz="2400" dirty="0" smtClean="0">
                <a:solidFill>
                  <a:srgbClr val="4F4F4F"/>
                </a:solidFill>
                <a:latin typeface="Clara Sans"/>
                <a:ea typeface="Times New Roman" panose="02020603050405020304" pitchFamily="18" charset="0"/>
                <a:cs typeface="Times New Roman" panose="02020603050405020304" pitchFamily="18" charset="0"/>
              </a:rPr>
              <a:t>in </a:t>
            </a:r>
            <a:r>
              <a:rPr lang="en-GB" sz="2400" dirty="0">
                <a:solidFill>
                  <a:srgbClr val="4F4F4F"/>
                </a:solidFill>
                <a:latin typeface="Clara Sans"/>
                <a:ea typeface="Times New Roman" panose="02020603050405020304" pitchFamily="18" charset="0"/>
                <a:cs typeface="Times New Roman" panose="02020603050405020304" pitchFamily="18" charset="0"/>
              </a:rPr>
              <a:t>CZK </a:t>
            </a:r>
            <a:endParaRPr lang="cs-CZ" sz="2400" dirty="0" smtClean="0">
              <a:solidFill>
                <a:srgbClr val="4F4F4F"/>
              </a:solidFill>
              <a:latin typeface="Clara Sans"/>
              <a:ea typeface="Times New Roman" panose="02020603050405020304" pitchFamily="18" charset="0"/>
              <a:cs typeface="Times New Roman" panose="02020603050405020304" pitchFamily="18" charset="0"/>
            </a:endParaRPr>
          </a:p>
          <a:p>
            <a:pPr marL="0" indent="0" algn="just">
              <a:spcBef>
                <a:spcPts val="600"/>
              </a:spcBef>
              <a:spcAft>
                <a:spcPts val="600"/>
              </a:spcAft>
              <a:buNone/>
            </a:pPr>
            <a:r>
              <a:rPr lang="cs-CZ" sz="2400" i="1" dirty="0" smtClean="0">
                <a:solidFill>
                  <a:srgbClr val="4F4F4F"/>
                </a:solidFill>
                <a:latin typeface="Clara Sans"/>
                <a:ea typeface="Times New Roman" panose="02020603050405020304" pitchFamily="18" charset="0"/>
                <a:cs typeface="Times New Roman" panose="02020603050405020304" pitchFamily="18" charset="0"/>
              </a:rPr>
              <a:t>        C</a:t>
            </a: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cs-CZ" sz="2400" dirty="0" err="1" smtClean="0">
                <a:solidFill>
                  <a:srgbClr val="4F4F4F"/>
                </a:solidFill>
                <a:latin typeface="Clara Sans"/>
                <a:ea typeface="Times New Roman" panose="02020603050405020304" pitchFamily="18" charset="0"/>
                <a:cs typeface="Times New Roman" panose="02020603050405020304" pitchFamily="18" charset="0"/>
              </a:rPr>
              <a:t>Capital</a:t>
            </a:r>
            <a:r>
              <a:rPr lang="cs-CZ" sz="2400" dirty="0" smtClean="0">
                <a:solidFill>
                  <a:srgbClr val="4F4F4F"/>
                </a:solidFill>
                <a:latin typeface="Clara Sans"/>
                <a:ea typeface="Times New Roman" panose="02020603050405020304" pitchFamily="18" charset="0"/>
                <a:cs typeface="Times New Roman" panose="02020603050405020304" pitchFamily="18" charset="0"/>
              </a:rPr>
              <a:t> in </a:t>
            </a:r>
            <a:r>
              <a:rPr lang="cs-CZ" sz="2400" dirty="0">
                <a:solidFill>
                  <a:srgbClr val="4F4F4F"/>
                </a:solidFill>
                <a:latin typeface="Clara Sans"/>
                <a:ea typeface="Times New Roman" panose="02020603050405020304" pitchFamily="18" charset="0"/>
                <a:cs typeface="Times New Roman" panose="02020603050405020304" pitchFamily="18" charset="0"/>
              </a:rPr>
              <a:t>CZK, </a:t>
            </a:r>
            <a:r>
              <a:rPr lang="cs-CZ" sz="2400" i="1" dirty="0" smtClean="0">
                <a:solidFill>
                  <a:srgbClr val="4F4F4F"/>
                </a:solidFill>
                <a:latin typeface="Clara Sans"/>
                <a:ea typeface="Times New Roman" panose="02020603050405020304" pitchFamily="18" charset="0"/>
                <a:cs typeface="Times New Roman" panose="02020603050405020304" pitchFamily="18" charset="0"/>
              </a:rPr>
              <a:t>C </a:t>
            </a:r>
            <a:r>
              <a:rPr lang="cs-CZ" sz="2400" i="1" dirty="0">
                <a:solidFill>
                  <a:srgbClr val="4F4F4F"/>
                </a:solidFill>
                <a:latin typeface="Clara Sans"/>
                <a:ea typeface="Times New Roman" panose="02020603050405020304" pitchFamily="18" charset="0"/>
                <a:cs typeface="Times New Roman" panose="02020603050405020304" pitchFamily="18" charset="0"/>
              </a:rPr>
              <a:t>= E + </a:t>
            </a:r>
            <a:r>
              <a:rPr lang="cs-CZ" sz="2400" i="1" dirty="0" smtClean="0">
                <a:solidFill>
                  <a:srgbClr val="4F4F4F"/>
                </a:solidFill>
                <a:latin typeface="Clara Sans"/>
                <a:ea typeface="Times New Roman" panose="02020603050405020304" pitchFamily="18" charset="0"/>
                <a:cs typeface="Times New Roman" panose="02020603050405020304" pitchFamily="18" charset="0"/>
              </a:rPr>
              <a:t>D</a:t>
            </a: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endParaRPr lang="cs-CZ" sz="2400" dirty="0">
              <a:solidFill>
                <a:srgbClr val="4F4F4F"/>
              </a:solidFill>
              <a:latin typeface="Clara Sans"/>
              <a:ea typeface="Times New Roman" panose="02020603050405020304" pitchFamily="18" charset="0"/>
              <a:cs typeface="Times New Roman" panose="02020603050405020304" pitchFamily="18" charset="0"/>
            </a:endParaRPr>
          </a:p>
          <a:p>
            <a:pPr marL="0" indent="0">
              <a:buNone/>
              <a:defRPr/>
            </a:pPr>
            <a:endParaRPr lang="cs-CZ" altLang="cs-CZ" sz="3200" dirty="0" smtClean="0">
              <a:solidFill>
                <a:srgbClr val="4F4F4F"/>
              </a:solidFill>
              <a:cs typeface="Times New Roman" panose="02020603050405020304" pitchFamily="18" charset="0"/>
            </a:endParaRPr>
          </a:p>
          <a:p>
            <a:pPr>
              <a:defRPr/>
            </a:pPr>
            <a:endParaRPr lang="cs-CZ" altLang="cs-CZ" dirty="0" smtClean="0">
              <a:solidFill>
                <a:schemeClr val="accent1">
                  <a:lumMod val="60000"/>
                  <a:lumOff val="40000"/>
                </a:schemeClr>
              </a:solidFill>
            </a:endParaRPr>
          </a:p>
        </p:txBody>
      </p:sp>
      <p:sp>
        <p:nvSpPr>
          <p:cNvPr id="6" name="Zástupný symbol pro číslo snímku 5"/>
          <p:cNvSpPr>
            <a:spLocks noGrp="1"/>
          </p:cNvSpPr>
          <p:nvPr>
            <p:ph type="sldNum" sz="quarter" idx="12"/>
          </p:nvPr>
        </p:nvSpPr>
        <p:spPr/>
        <p:txBody>
          <a:bodyPr/>
          <a:lstStyle/>
          <a:p>
            <a:pPr>
              <a:defRPr/>
            </a:pPr>
            <a:fld id="{5A96CDB3-5EE2-44BD-8932-2E6FAFA38DA7}" type="slidenum">
              <a:rPr lang="cs-CZ"/>
              <a:pPr>
                <a:defRPr/>
              </a:pPr>
              <a:t>10</a:t>
            </a:fld>
            <a:endParaRPr lang="cs-CZ" dirty="0"/>
          </a:p>
        </p:txBody>
      </p:sp>
      <p:sp>
        <p:nvSpPr>
          <p:cNvPr id="9" name="Nadpis 1"/>
          <p:cNvSpPr>
            <a:spLocks noGrp="1"/>
          </p:cNvSpPr>
          <p:nvPr>
            <p:ph type="title"/>
          </p:nvPr>
        </p:nvSpPr>
        <p:spPr>
          <a:xfrm>
            <a:off x="3142083" y="163468"/>
            <a:ext cx="8436939" cy="601260"/>
          </a:xfrm>
        </p:spPr>
        <p:txBody>
          <a:bodyPr/>
          <a:lstStyle/>
          <a:p>
            <a:r>
              <a:rPr lang="cs-CZ" sz="2902" dirty="0" err="1">
                <a:latin typeface="Clara Sans" pitchFamily="50" charset="0"/>
              </a:rPr>
              <a:t>Optimal</a:t>
            </a:r>
            <a:r>
              <a:rPr lang="cs-CZ" sz="2902" dirty="0">
                <a:latin typeface="Clara Sans" pitchFamily="50" charset="0"/>
              </a:rPr>
              <a:t> </a:t>
            </a:r>
            <a:r>
              <a:rPr lang="cs-CZ" sz="2902" dirty="0" err="1">
                <a:latin typeface="Clara Sans" pitchFamily="50" charset="0"/>
              </a:rPr>
              <a:t>capital</a:t>
            </a:r>
            <a:r>
              <a:rPr lang="cs-CZ" sz="2902" dirty="0">
                <a:latin typeface="Clara Sans" pitchFamily="50" charset="0"/>
              </a:rPr>
              <a:t> </a:t>
            </a:r>
            <a:r>
              <a:rPr lang="cs-CZ" sz="2902" dirty="0" err="1">
                <a:latin typeface="Clara Sans" pitchFamily="50" charset="0"/>
              </a:rPr>
              <a:t>structure</a:t>
            </a:r>
            <a:endParaRPr lang="cs-CZ" sz="2902" dirty="0">
              <a:latin typeface="Clara Sans" pitchFamily="50" charset="0"/>
            </a:endParaRPr>
          </a:p>
        </p:txBody>
      </p:sp>
      <p:sp>
        <p:nvSpPr>
          <p:cNvPr id="2" name="Rectangle 20"/>
          <p:cNvSpPr>
            <a:spLocks noChangeArrowheads="1"/>
          </p:cNvSpPr>
          <p:nvPr/>
        </p:nvSpPr>
        <p:spPr bwMode="auto">
          <a:xfrm>
            <a:off x="3142083" y="2730719"/>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3" name="Objekt 2"/>
          <p:cNvGraphicFramePr>
            <a:graphicFrameLocks noChangeAspect="1"/>
          </p:cNvGraphicFramePr>
          <p:nvPr>
            <p:extLst>
              <p:ext uri="{D42A27DB-BD31-4B8C-83A1-F6EECF244321}">
                <p14:modId xmlns:p14="http://schemas.microsoft.com/office/powerpoint/2010/main" val="201646588"/>
              </p:ext>
            </p:extLst>
          </p:nvPr>
        </p:nvGraphicFramePr>
        <p:xfrm>
          <a:off x="3142082" y="2730719"/>
          <a:ext cx="4824537" cy="1009214"/>
        </p:xfrm>
        <a:graphic>
          <a:graphicData uri="http://schemas.openxmlformats.org/presentationml/2006/ole">
            <mc:AlternateContent xmlns:mc="http://schemas.openxmlformats.org/markup-compatibility/2006">
              <mc:Choice xmlns:v="urn:schemas-microsoft-com:vml" Requires="v">
                <p:oleObj spid="_x0000_s19483" name="Rovnice" r:id="rId4" imgW="1866090" imgH="393529" progId="Equation.3">
                  <p:embed/>
                </p:oleObj>
              </mc:Choice>
              <mc:Fallback>
                <p:oleObj name="Rovnice" r:id="rId4" imgW="1866090" imgH="393529" progId="Equation.3">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42082" y="2730719"/>
                        <a:ext cx="4824537" cy="1009214"/>
                      </a:xfrm>
                      <a:prstGeom prst="rect">
                        <a:avLst/>
                      </a:prstGeom>
                      <a:solidFill>
                        <a:schemeClr val="accent1">
                          <a:lumMod val="20000"/>
                          <a:lumOff val="80000"/>
                        </a:schemeClr>
                      </a:solidFill>
                    </p:spPr>
                  </p:pic>
                </p:oleObj>
              </mc:Fallback>
            </mc:AlternateContent>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pPr>
              <a:defRPr/>
            </a:pPr>
            <a:fld id="{91AEAFA1-BE46-4451-8199-C87147822174}" type="slidenum">
              <a:rPr lang="cs-CZ" smtClean="0"/>
              <a:pPr>
                <a:defRPr/>
              </a:pPr>
              <a:t>11</a:t>
            </a:fld>
            <a:endParaRPr lang="cs-CZ" dirty="0"/>
          </a:p>
        </p:txBody>
      </p:sp>
      <p:pic>
        <p:nvPicPr>
          <p:cNvPr id="5" name="Obrázek 4"/>
          <p:cNvPicPr/>
          <p:nvPr/>
        </p:nvPicPr>
        <p:blipFill rotWithShape="1">
          <a:blip r:embed="rId2"/>
          <a:srcRect l="29101" t="52910" r="34358" b="4762"/>
          <a:stretch/>
        </p:blipFill>
        <p:spPr bwMode="auto">
          <a:xfrm>
            <a:off x="2422004" y="1110833"/>
            <a:ext cx="7776863" cy="5040560"/>
          </a:xfrm>
          <a:prstGeom prst="rect">
            <a:avLst/>
          </a:prstGeom>
          <a:ln>
            <a:noFill/>
          </a:ln>
          <a:extLst>
            <a:ext uri="{53640926-AAD7-44D8-BBD7-CCE9431645EC}">
              <a14:shadowObscured xmlns:a14="http://schemas.microsoft.com/office/drawing/2010/main"/>
            </a:ext>
          </a:extLst>
        </p:spPr>
      </p:pic>
      <p:sp>
        <p:nvSpPr>
          <p:cNvPr id="6" name="Nadpis 1"/>
          <p:cNvSpPr>
            <a:spLocks noGrp="1"/>
          </p:cNvSpPr>
          <p:nvPr>
            <p:ph type="title"/>
          </p:nvPr>
        </p:nvSpPr>
        <p:spPr>
          <a:xfrm>
            <a:off x="3142083" y="163468"/>
            <a:ext cx="8436939" cy="601260"/>
          </a:xfrm>
        </p:spPr>
        <p:txBody>
          <a:bodyPr/>
          <a:lstStyle/>
          <a:p>
            <a:r>
              <a:rPr lang="cs-CZ" sz="2902" dirty="0" err="1">
                <a:latin typeface="Clara Sans" pitchFamily="50" charset="0"/>
              </a:rPr>
              <a:t>Optimal</a:t>
            </a:r>
            <a:r>
              <a:rPr lang="cs-CZ" sz="2902" dirty="0">
                <a:latin typeface="Clara Sans" pitchFamily="50" charset="0"/>
              </a:rPr>
              <a:t> </a:t>
            </a:r>
            <a:r>
              <a:rPr lang="cs-CZ" sz="2902" dirty="0" err="1">
                <a:latin typeface="Clara Sans" pitchFamily="50" charset="0"/>
              </a:rPr>
              <a:t>capital</a:t>
            </a:r>
            <a:r>
              <a:rPr lang="cs-CZ" sz="2902" dirty="0">
                <a:latin typeface="Clara Sans" pitchFamily="50" charset="0"/>
              </a:rPr>
              <a:t> </a:t>
            </a:r>
            <a:r>
              <a:rPr lang="cs-CZ" sz="2902" dirty="0" err="1">
                <a:latin typeface="Clara Sans" pitchFamily="50" charset="0"/>
              </a:rPr>
              <a:t>structure</a:t>
            </a:r>
            <a:endParaRPr lang="cs-CZ" sz="2902" dirty="0">
              <a:latin typeface="Clara Sans" pitchFamily="50" charset="0"/>
            </a:endParaRPr>
          </a:p>
        </p:txBody>
      </p:sp>
    </p:spTree>
    <p:extLst>
      <p:ext uri="{BB962C8B-B14F-4D97-AF65-F5344CB8AC3E}">
        <p14:creationId xmlns:p14="http://schemas.microsoft.com/office/powerpoint/2010/main" val="23765381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Zástupný symbol pro obsah 13"/>
          <p:cNvSpPr>
            <a:spLocks noGrp="1"/>
          </p:cNvSpPr>
          <p:nvPr>
            <p:ph idx="1"/>
          </p:nvPr>
        </p:nvSpPr>
        <p:spPr>
          <a:xfrm>
            <a:off x="1219200" y="973991"/>
            <a:ext cx="10360025" cy="5623361"/>
          </a:xfrm>
        </p:spPr>
        <p:txBody>
          <a:bodyPr/>
          <a:lstStyle/>
          <a:p>
            <a:pPr>
              <a:lnSpc>
                <a:spcPct val="107000"/>
              </a:lnSpc>
              <a:spcAft>
                <a:spcPts val="800"/>
              </a:spcAft>
            </a:pPr>
            <a:r>
              <a:rPr lang="en-GB" sz="3200" dirty="0">
                <a:solidFill>
                  <a:srgbClr val="4F4F4F"/>
                </a:solidFill>
                <a:latin typeface="Clara Sans"/>
                <a:ea typeface="Times New Roman" panose="02020603050405020304" pitchFamily="18" charset="0"/>
                <a:cs typeface="Times New Roman" panose="02020603050405020304" pitchFamily="18" charset="0"/>
              </a:rPr>
              <a:t>The registered capital of “ŠIK, </a:t>
            </a:r>
            <a:r>
              <a:rPr lang="en-GB" sz="3200" dirty="0" err="1">
                <a:solidFill>
                  <a:srgbClr val="4F4F4F"/>
                </a:solidFill>
                <a:latin typeface="Clara Sans"/>
                <a:ea typeface="Times New Roman" panose="02020603050405020304" pitchFamily="18" charset="0"/>
                <a:cs typeface="Times New Roman" panose="02020603050405020304" pitchFamily="18" charset="0"/>
              </a:rPr>
              <a:t>s.r.o</a:t>
            </a:r>
            <a:r>
              <a:rPr lang="en-GB" sz="3200" dirty="0">
                <a:solidFill>
                  <a:srgbClr val="4F4F4F"/>
                </a:solidFill>
                <a:latin typeface="Clara Sans"/>
                <a:ea typeface="Times New Roman" panose="02020603050405020304" pitchFamily="18" charset="0"/>
                <a:cs typeface="Times New Roman" panose="02020603050405020304" pitchFamily="18" charset="0"/>
              </a:rPr>
              <a:t>.” is 60 million CZK. The partners require a registered capital appreciation rate of at least 20%. Foreign capital is made up of a loan in the amount of 20 million CZK at an interest rate of 13%. The corporate income tax rate is 19</a:t>
            </a:r>
            <a:r>
              <a:rPr lang="en-GB" sz="3200" dirty="0">
                <a:solidFill>
                  <a:srgbClr val="4F4F4F"/>
                </a:solidFill>
                <a:latin typeface="Clara Sans"/>
                <a:ea typeface="Times New Roman" panose="02020603050405020304" pitchFamily="18" charset="0"/>
                <a:cs typeface="Times New Roman" panose="02020603050405020304" pitchFamily="18" charset="0"/>
              </a:rPr>
              <a:t>%.</a:t>
            </a:r>
            <a:endParaRPr lang="cs-CZ" sz="3200" dirty="0">
              <a:solidFill>
                <a:srgbClr val="4F4F4F"/>
              </a:solidFill>
              <a:latin typeface="Clara Sans"/>
              <a:ea typeface="Times New Roman" panose="02020603050405020304" pitchFamily="18" charset="0"/>
              <a:cs typeface="Times New Roman" panose="02020603050405020304" pitchFamily="18" charset="0"/>
            </a:endParaRPr>
          </a:p>
          <a:p>
            <a:pPr marL="0" indent="0">
              <a:lnSpc>
                <a:spcPct val="107000"/>
              </a:lnSpc>
              <a:spcAft>
                <a:spcPts val="800"/>
              </a:spcAft>
              <a:buNone/>
            </a:pPr>
            <a:endParaRPr lang="cs-CZ" sz="3200" dirty="0" smtClean="0">
              <a:latin typeface="Calibri" panose="020F050202020403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en-GB" sz="3200" dirty="0" smtClean="0">
                <a:latin typeface="Calibri" panose="020F0502020204030204" pitchFamily="34" charset="0"/>
                <a:ea typeface="Calibri" panose="020F0502020204030204" pitchFamily="34" charset="0"/>
                <a:cs typeface="Arial" panose="020B0604020202020204" pitchFamily="34" charset="0"/>
              </a:rPr>
              <a:t> </a:t>
            </a:r>
            <a:r>
              <a:rPr lang="en-GB" sz="3200" dirty="0">
                <a:latin typeface="Calibri" panose="020F0502020204030204" pitchFamily="34" charset="0"/>
                <a:ea typeface="Calibri" panose="020F0502020204030204" pitchFamily="34" charset="0"/>
                <a:cs typeface="Arial" panose="020B0604020202020204" pitchFamily="34" charset="0"/>
              </a:rPr>
              <a:t>Calculate the average annual capital costs of “ŠIK, </a:t>
            </a:r>
            <a:r>
              <a:rPr lang="en-GB" sz="3200" dirty="0" err="1">
                <a:latin typeface="Calibri" panose="020F0502020204030204" pitchFamily="34" charset="0"/>
                <a:ea typeface="Calibri" panose="020F0502020204030204" pitchFamily="34" charset="0"/>
                <a:cs typeface="Arial" panose="020B0604020202020204" pitchFamily="34" charset="0"/>
              </a:rPr>
              <a:t>s.r.o</a:t>
            </a:r>
            <a:r>
              <a:rPr lang="en-GB" sz="3200" dirty="0">
                <a:latin typeface="Calibri" panose="020F0502020204030204" pitchFamily="34" charset="0"/>
                <a:ea typeface="Calibri" panose="020F0502020204030204" pitchFamily="34" charset="0"/>
                <a:cs typeface="Arial" panose="020B0604020202020204" pitchFamily="34" charset="0"/>
              </a:rPr>
              <a:t>.” </a:t>
            </a:r>
            <a:endParaRPr lang="cs-CZ" sz="3200" dirty="0">
              <a:latin typeface="Calibri" panose="020F0502020204030204" pitchFamily="34" charset="0"/>
              <a:ea typeface="Calibri" panose="020F0502020204030204" pitchFamily="34" charset="0"/>
              <a:cs typeface="Arial" panose="020B0604020202020204" pitchFamily="34" charset="0"/>
            </a:endParaRPr>
          </a:p>
          <a:p>
            <a:pPr marL="0" indent="0" eaLnBrk="1" hangingPunct="1">
              <a:buNone/>
            </a:pPr>
            <a:endParaRPr lang="cs-CZ" altLang="cs-CZ" dirty="0" smtClean="0">
              <a:solidFill>
                <a:schemeClr val="accent3">
                  <a:lumMod val="60000"/>
                  <a:lumOff val="40000"/>
                </a:schemeClr>
              </a:solidFill>
            </a:endParaRPr>
          </a:p>
          <a:p>
            <a:pPr marL="0" indent="0" eaLnBrk="1" hangingPunct="1">
              <a:buNone/>
            </a:pPr>
            <a:endParaRPr lang="cs-CZ" altLang="cs-CZ" dirty="0" smtClean="0">
              <a:solidFill>
                <a:prstClr val="white"/>
              </a:solidFill>
            </a:endParaRPr>
          </a:p>
        </p:txBody>
      </p:sp>
      <p:sp>
        <p:nvSpPr>
          <p:cNvPr id="10244" name="Zástupný symbol pro číslo snímku 5"/>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marL="0" marR="0" lvl="0" indent="0" algn="r" defTabSz="1217613" rtl="0" eaLnBrk="1" fontAlgn="base" latinLnBrk="0" hangingPunct="1">
              <a:lnSpc>
                <a:spcPct val="100000"/>
              </a:lnSpc>
              <a:spcBef>
                <a:spcPct val="0"/>
              </a:spcBef>
              <a:spcAft>
                <a:spcPct val="0"/>
              </a:spcAft>
              <a:buClrTx/>
              <a:buSzTx/>
              <a:buFontTx/>
              <a:buNone/>
              <a:tabLst/>
              <a:defRPr/>
            </a:pPr>
            <a:fld id="{9319DA19-6612-4AFC-BCB1-7D427CC1A63E}" type="slidenum">
              <a:rPr kumimoji="0" lang="cs-CZ" altLang="cs-CZ" sz="1200" b="0" i="0" u="none" strike="noStrike" kern="1200" cap="none" spc="0" normalizeH="0" baseline="0" noProof="0" smtClean="0">
                <a:ln>
                  <a:noFill/>
                </a:ln>
                <a:solidFill>
                  <a:srgbClr val="FFFFFF"/>
                </a:solidFill>
                <a:effectLst/>
                <a:uLnTx/>
                <a:uFillTx/>
                <a:latin typeface="Calibri"/>
                <a:ea typeface="+mn-ea"/>
                <a:cs typeface="Times New Roman" panose="02020603050405020304" pitchFamily="18" charset="0"/>
              </a:rPr>
              <a:pPr marL="0" marR="0" lvl="0" indent="0" algn="r" defTabSz="1217613" rtl="0" eaLnBrk="1" fontAlgn="base" latinLnBrk="0" hangingPunct="1">
                <a:lnSpc>
                  <a:spcPct val="100000"/>
                </a:lnSpc>
                <a:spcBef>
                  <a:spcPct val="0"/>
                </a:spcBef>
                <a:spcAft>
                  <a:spcPct val="0"/>
                </a:spcAft>
                <a:buClrTx/>
                <a:buSzTx/>
                <a:buFontTx/>
                <a:buNone/>
                <a:tabLst/>
                <a:defRPr/>
              </a:pPr>
              <a:t>12</a:t>
            </a:fld>
            <a:endParaRPr kumimoji="0" lang="cs-CZ" altLang="cs-CZ" sz="1200" b="0" i="0" u="none" strike="noStrike" kern="1200" cap="none" spc="0" normalizeH="0" baseline="0" noProof="0" smtClean="0">
              <a:ln>
                <a:noFill/>
              </a:ln>
              <a:solidFill>
                <a:srgbClr val="FFFFFF"/>
              </a:solidFill>
              <a:effectLst/>
              <a:uLnTx/>
              <a:uFillTx/>
              <a:latin typeface="Calibri"/>
              <a:ea typeface="+mn-ea"/>
              <a:cs typeface="Times New Roman" panose="02020603050405020304" pitchFamily="18" charset="0"/>
            </a:endParaRPr>
          </a:p>
        </p:txBody>
      </p:sp>
      <p:sp>
        <p:nvSpPr>
          <p:cNvPr id="2" name="Nadpis 1"/>
          <p:cNvSpPr>
            <a:spLocks noGrp="1"/>
          </p:cNvSpPr>
          <p:nvPr>
            <p:ph type="title"/>
          </p:nvPr>
        </p:nvSpPr>
        <p:spPr/>
        <p:txBody>
          <a:bodyPr/>
          <a:lstStyle/>
          <a:p>
            <a:r>
              <a:rPr lang="cs-CZ" sz="2902" dirty="0" err="1">
                <a:latin typeface="Clara Sans" pitchFamily="50" charset="0"/>
              </a:rPr>
              <a:t>Capital</a:t>
            </a:r>
            <a:r>
              <a:rPr lang="cs-CZ" sz="2902" dirty="0">
                <a:latin typeface="Clara Sans" pitchFamily="50" charset="0"/>
              </a:rPr>
              <a:t> </a:t>
            </a:r>
            <a:r>
              <a:rPr lang="cs-CZ" sz="2902" dirty="0" err="1" smtClean="0">
                <a:latin typeface="Clara Sans" pitchFamily="50" charset="0"/>
              </a:rPr>
              <a:t>Costs</a:t>
            </a:r>
            <a:r>
              <a:rPr lang="cs-CZ" sz="2902" dirty="0" smtClean="0">
                <a:latin typeface="Clara Sans" pitchFamily="50" charset="0"/>
              </a:rPr>
              <a:t> </a:t>
            </a:r>
            <a:r>
              <a:rPr lang="cs-CZ" sz="2902" dirty="0">
                <a:latin typeface="Clara Sans" pitchFamily="50" charset="0"/>
              </a:rPr>
              <a:t>- </a:t>
            </a:r>
            <a:r>
              <a:rPr lang="cs-CZ" sz="2902" dirty="0" err="1">
                <a:latin typeface="Clara Sans" pitchFamily="50" charset="0"/>
              </a:rPr>
              <a:t>Example</a:t>
            </a:r>
            <a:endParaRPr lang="cs-CZ" sz="2902" dirty="0">
              <a:latin typeface="Clara Sans" pitchFamily="50" charset="0"/>
            </a:endParaRPr>
          </a:p>
        </p:txBody>
      </p:sp>
      <p:graphicFrame>
        <p:nvGraphicFramePr>
          <p:cNvPr id="8" name="Object 10"/>
          <p:cNvGraphicFramePr>
            <a:graphicFrameLocks noChangeAspect="1"/>
          </p:cNvGraphicFramePr>
          <p:nvPr>
            <p:extLst>
              <p:ext uri="{D42A27DB-BD31-4B8C-83A1-F6EECF244321}">
                <p14:modId xmlns:p14="http://schemas.microsoft.com/office/powerpoint/2010/main" val="1281710812"/>
              </p:ext>
            </p:extLst>
          </p:nvPr>
        </p:nvGraphicFramePr>
        <p:xfrm>
          <a:off x="1235075" y="5373688"/>
          <a:ext cx="9698038" cy="871537"/>
        </p:xfrm>
        <a:graphic>
          <a:graphicData uri="http://schemas.openxmlformats.org/presentationml/2006/ole">
            <mc:AlternateContent xmlns:mc="http://schemas.openxmlformats.org/markup-compatibility/2006">
              <mc:Choice xmlns:v="urn:schemas-microsoft-com:vml" Requires="v">
                <p:oleObj spid="_x0000_s27654" name="Rovnice" r:id="rId4" imgW="4279680" imgH="393480" progId="Equation.3">
                  <p:embed/>
                </p:oleObj>
              </mc:Choice>
              <mc:Fallback>
                <p:oleObj name="Rovnice" r:id="rId4" imgW="4279680" imgH="393480" progId="Equation.3">
                  <p:embed/>
                  <p:pic>
                    <p:nvPicPr>
                      <p:cNvPr id="6" name="Object 10"/>
                      <p:cNvPicPr>
                        <a:picLocks noChangeAspect="1" noChangeArrowheads="1"/>
                      </p:cNvPicPr>
                      <p:nvPr/>
                    </p:nvPicPr>
                    <p:blipFill>
                      <a:blip r:embed="rId5">
                        <a:lum bright="100000" contrast="100000"/>
                      </a:blip>
                      <a:srcRect/>
                      <a:stretch>
                        <a:fillRect/>
                      </a:stretch>
                    </p:blipFill>
                    <p:spPr bwMode="auto">
                      <a:xfrm>
                        <a:off x="1235075" y="5373688"/>
                        <a:ext cx="9698038" cy="871537"/>
                      </a:xfrm>
                      <a:prstGeom prst="rect">
                        <a:avLst/>
                      </a:prstGeom>
                      <a:solidFill>
                        <a:schemeClr val="accent1"/>
                      </a:solidFill>
                      <a:ln>
                        <a:noFill/>
                      </a:ln>
                      <a:effectLst/>
                    </p:spPr>
                  </p:pic>
                </p:oleObj>
              </mc:Fallback>
            </mc:AlternateContent>
          </a:graphicData>
        </a:graphic>
      </p:graphicFrame>
    </p:spTree>
    <p:extLst>
      <p:ext uri="{BB962C8B-B14F-4D97-AF65-F5344CB8AC3E}">
        <p14:creationId xmlns:p14="http://schemas.microsoft.com/office/powerpoint/2010/main" val="158684139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Zástupný symbol pro obsah 13"/>
          <p:cNvSpPr>
            <a:spLocks noGrp="1"/>
          </p:cNvSpPr>
          <p:nvPr>
            <p:ph idx="1"/>
          </p:nvPr>
        </p:nvSpPr>
        <p:spPr>
          <a:xfrm>
            <a:off x="405780" y="1052736"/>
            <a:ext cx="11377265" cy="5472607"/>
          </a:xfrm>
        </p:spPr>
        <p:txBody>
          <a:bodyPr/>
          <a:lstStyle/>
          <a:p>
            <a:pPr>
              <a:lnSpc>
                <a:spcPct val="107000"/>
              </a:lnSpc>
              <a:spcAft>
                <a:spcPts val="800"/>
              </a:spcAft>
            </a:pPr>
            <a:r>
              <a:rPr lang="en-GB" sz="2800" dirty="0">
                <a:solidFill>
                  <a:srgbClr val="4F4F4F"/>
                </a:solidFill>
                <a:latin typeface="Clara Sans"/>
                <a:ea typeface="Times New Roman" panose="02020603050405020304" pitchFamily="18" charset="0"/>
                <a:cs typeface="Times New Roman" panose="02020603050405020304" pitchFamily="18" charset="0"/>
              </a:rPr>
              <a:t>Ascertain </a:t>
            </a:r>
            <a:r>
              <a:rPr lang="en-GB" sz="2800" dirty="0">
                <a:solidFill>
                  <a:srgbClr val="4F4F4F"/>
                </a:solidFill>
                <a:latin typeface="Clara Sans"/>
                <a:ea typeface="Times New Roman" panose="02020603050405020304" pitchFamily="18" charset="0"/>
                <a:cs typeface="Times New Roman" panose="02020603050405020304" pitchFamily="18" charset="0"/>
              </a:rPr>
              <a:t>how the average annual capital costs of “ŠIK, </a:t>
            </a:r>
            <a:r>
              <a:rPr lang="en-GB" sz="2800" dirty="0" err="1">
                <a:solidFill>
                  <a:srgbClr val="4F4F4F"/>
                </a:solidFill>
                <a:latin typeface="Clara Sans"/>
                <a:ea typeface="Times New Roman" panose="02020603050405020304" pitchFamily="18" charset="0"/>
                <a:cs typeface="Times New Roman" panose="02020603050405020304" pitchFamily="18" charset="0"/>
              </a:rPr>
              <a:t>s.r.o</a:t>
            </a:r>
            <a:r>
              <a:rPr lang="en-GB" sz="2800" dirty="0">
                <a:solidFill>
                  <a:srgbClr val="4F4F4F"/>
                </a:solidFill>
                <a:latin typeface="Clara Sans"/>
                <a:ea typeface="Times New Roman" panose="02020603050405020304" pitchFamily="18" charset="0"/>
                <a:cs typeface="Times New Roman" panose="02020603050405020304" pitchFamily="18" charset="0"/>
              </a:rPr>
              <a:t>.” shall change assuming that the company shall increase its debt ratio (in consequence of implementation of investments) such that the debt ratio shall be 40%</a:t>
            </a:r>
            <a:endParaRPr lang="cs-CZ" sz="2800" dirty="0">
              <a:solidFill>
                <a:srgbClr val="4F4F4F"/>
              </a:solidFill>
              <a:latin typeface="Clara Sans"/>
              <a:ea typeface="Times New Roman" panose="02020603050405020304" pitchFamily="18" charset="0"/>
              <a:cs typeface="Times New Roman" panose="02020603050405020304" pitchFamily="18" charset="0"/>
            </a:endParaRPr>
          </a:p>
          <a:p>
            <a:pPr eaLnBrk="1" hangingPunct="1"/>
            <a:endParaRPr lang="cs-CZ" altLang="cs-CZ" dirty="0" smtClean="0">
              <a:solidFill>
                <a:srgbClr val="002060"/>
              </a:solidFill>
            </a:endParaRPr>
          </a:p>
          <a:p>
            <a:pPr lvl="0"/>
            <a:endParaRPr lang="cs-CZ" sz="900" dirty="0" smtClean="0">
              <a:solidFill>
                <a:srgbClr val="4F4F4F"/>
              </a:solidFill>
              <a:latin typeface="Clara Sans"/>
              <a:ea typeface="Times New Roman" panose="02020603050405020304" pitchFamily="18" charset="0"/>
              <a:cs typeface="Times New Roman" panose="02020603050405020304" pitchFamily="18" charset="0"/>
            </a:endParaRPr>
          </a:p>
          <a:p>
            <a:pPr lvl="0"/>
            <a:r>
              <a:rPr lang="en-GB" sz="2400" dirty="0" smtClean="0">
                <a:solidFill>
                  <a:srgbClr val="4F4F4F"/>
                </a:solidFill>
                <a:latin typeface="Clara Sans"/>
                <a:ea typeface="Times New Roman" panose="02020603050405020304" pitchFamily="18" charset="0"/>
                <a:cs typeface="Times New Roman" panose="02020603050405020304" pitchFamily="18" charset="0"/>
              </a:rPr>
              <a:t>The </a:t>
            </a:r>
            <a:r>
              <a:rPr lang="en-GB" sz="2400" dirty="0">
                <a:solidFill>
                  <a:schemeClr val="accent1"/>
                </a:solidFill>
                <a:latin typeface="Clara Sans"/>
                <a:ea typeface="Times New Roman" panose="02020603050405020304" pitchFamily="18" charset="0"/>
                <a:cs typeface="Times New Roman" panose="02020603050405020304" pitchFamily="18" charset="0"/>
              </a:rPr>
              <a:t>higher debt ratio </a:t>
            </a:r>
            <a:r>
              <a:rPr lang="en-GB" sz="2400" dirty="0">
                <a:solidFill>
                  <a:srgbClr val="4F4F4F"/>
                </a:solidFill>
                <a:latin typeface="Clara Sans"/>
                <a:ea typeface="Times New Roman" panose="02020603050405020304" pitchFamily="18" charset="0"/>
                <a:cs typeface="Times New Roman" panose="02020603050405020304" pitchFamily="18" charset="0"/>
              </a:rPr>
              <a:t>resulted in </a:t>
            </a:r>
            <a:r>
              <a:rPr lang="en-GB" sz="2400" dirty="0">
                <a:solidFill>
                  <a:schemeClr val="accent1"/>
                </a:solidFill>
                <a:latin typeface="Clara Sans"/>
                <a:ea typeface="Times New Roman" panose="02020603050405020304" pitchFamily="18" charset="0"/>
                <a:cs typeface="Times New Roman" panose="02020603050405020304" pitchFamily="18" charset="0"/>
              </a:rPr>
              <a:t>a decline </a:t>
            </a:r>
            <a:r>
              <a:rPr lang="en-GB" sz="2400" dirty="0" smtClean="0">
                <a:solidFill>
                  <a:schemeClr val="accent1"/>
                </a:solidFill>
                <a:latin typeface="Clara Sans"/>
                <a:ea typeface="Times New Roman" panose="02020603050405020304" pitchFamily="18" charset="0"/>
                <a:cs typeface="Times New Roman" panose="02020603050405020304" pitchFamily="18" charset="0"/>
              </a:rPr>
              <a:t>WACC</a:t>
            </a:r>
            <a:r>
              <a:rPr lang="en-GB" sz="2400" dirty="0" smtClean="0">
                <a:solidFill>
                  <a:srgbClr val="4F4F4F"/>
                </a:solidFill>
                <a:latin typeface="Clara Sans"/>
                <a:ea typeface="Times New Roman" panose="02020603050405020304" pitchFamily="18" charset="0"/>
                <a:cs typeface="Times New Roman" panose="02020603050405020304" pitchFamily="18" charset="0"/>
              </a:rPr>
              <a:t>.</a:t>
            </a:r>
            <a:endParaRPr lang="cs-CZ" sz="2400" dirty="0">
              <a:solidFill>
                <a:srgbClr val="4F4F4F"/>
              </a:solidFill>
              <a:latin typeface="Clara Sans"/>
              <a:ea typeface="Times New Roman" panose="02020603050405020304" pitchFamily="18" charset="0"/>
              <a:cs typeface="Times New Roman" panose="02020603050405020304" pitchFamily="18" charset="0"/>
            </a:endParaRPr>
          </a:p>
          <a:p>
            <a:pPr lvl="0"/>
            <a:r>
              <a:rPr lang="en-GB" sz="2400" dirty="0">
                <a:solidFill>
                  <a:srgbClr val="4F4F4F"/>
                </a:solidFill>
                <a:latin typeface="Clara Sans"/>
                <a:ea typeface="Times New Roman" panose="02020603050405020304" pitchFamily="18" charset="0"/>
                <a:cs typeface="Times New Roman" panose="02020603050405020304" pitchFamily="18" charset="0"/>
              </a:rPr>
              <a:t>The WACC shall drop assuming that </a:t>
            </a:r>
            <a:r>
              <a:rPr lang="en-GB" sz="2400" dirty="0" err="1">
                <a:solidFill>
                  <a:srgbClr val="4F4F4F"/>
                </a:solidFill>
                <a:latin typeface="Clara Sans"/>
                <a:ea typeface="Times New Roman" panose="02020603050405020304" pitchFamily="18" charset="0"/>
                <a:cs typeface="Times New Roman" panose="02020603050405020304" pitchFamily="18" charset="0"/>
              </a:rPr>
              <a:t>rd</a:t>
            </a:r>
            <a:r>
              <a:rPr lang="en-GB" sz="2400" dirty="0">
                <a:solidFill>
                  <a:srgbClr val="4F4F4F"/>
                </a:solidFill>
                <a:latin typeface="Clara Sans"/>
                <a:ea typeface="Times New Roman" panose="02020603050405020304" pitchFamily="18" charset="0"/>
                <a:cs typeface="Times New Roman" panose="02020603050405020304" pitchFamily="18" charset="0"/>
              </a:rPr>
              <a:t> and re do not change.</a:t>
            </a:r>
            <a:endParaRPr lang="cs-CZ" sz="2400" dirty="0">
              <a:solidFill>
                <a:srgbClr val="4F4F4F"/>
              </a:solidFill>
              <a:latin typeface="Clara Sans"/>
              <a:ea typeface="Times New Roman" panose="02020603050405020304" pitchFamily="18" charset="0"/>
              <a:cs typeface="Times New Roman" panose="02020603050405020304" pitchFamily="18" charset="0"/>
            </a:endParaRPr>
          </a:p>
          <a:p>
            <a:pPr marL="342900" lvl="0" indent="-342900">
              <a:lnSpc>
                <a:spcPct val="107000"/>
              </a:lnSpc>
              <a:spcAft>
                <a:spcPts val="800"/>
              </a:spcAft>
              <a:tabLst>
                <a:tab pos="457200" algn="l"/>
              </a:tabLst>
            </a:pPr>
            <a:r>
              <a:rPr lang="en-GB" sz="2400" dirty="0">
                <a:solidFill>
                  <a:srgbClr val="4F4F4F"/>
                </a:solidFill>
                <a:latin typeface="Clara Sans"/>
                <a:ea typeface="Times New Roman" panose="02020603050405020304" pitchFamily="18" charset="0"/>
                <a:cs typeface="Times New Roman" panose="02020603050405020304" pitchFamily="18" charset="0"/>
              </a:rPr>
              <a:t>Given a higher debt ratio both the </a:t>
            </a:r>
            <a:r>
              <a:rPr lang="en-GB" sz="2400" dirty="0" err="1">
                <a:solidFill>
                  <a:srgbClr val="4F4F4F"/>
                </a:solidFill>
                <a:latin typeface="Clara Sans"/>
                <a:ea typeface="Times New Roman" panose="02020603050405020304" pitchFamily="18" charset="0"/>
                <a:cs typeface="Times New Roman" panose="02020603050405020304" pitchFamily="18" charset="0"/>
              </a:rPr>
              <a:t>rd</a:t>
            </a:r>
            <a:r>
              <a:rPr lang="en-GB" sz="2400" dirty="0">
                <a:solidFill>
                  <a:srgbClr val="4F4F4F"/>
                </a:solidFill>
                <a:latin typeface="Clara Sans"/>
                <a:ea typeface="Times New Roman" panose="02020603050405020304" pitchFamily="18" charset="0"/>
                <a:cs typeface="Times New Roman" panose="02020603050405020304" pitchFamily="18" charset="0"/>
              </a:rPr>
              <a:t> and re </a:t>
            </a:r>
            <a:r>
              <a:rPr lang="en-GB" sz="2400" dirty="0">
                <a:solidFill>
                  <a:srgbClr val="4F4F4F"/>
                </a:solidFill>
                <a:latin typeface="Clara Sans"/>
                <a:ea typeface="Times New Roman" panose="02020603050405020304" pitchFamily="18" charset="0"/>
                <a:cs typeface="Times New Roman" panose="02020603050405020304" pitchFamily="18" charset="0"/>
              </a:rPr>
              <a:t>rise</a:t>
            </a:r>
            <a:r>
              <a:rPr lang="en-GB" sz="2400" dirty="0">
                <a:solidFill>
                  <a:srgbClr val="4F4F4F"/>
                </a:solidFill>
                <a:latin typeface="Clara Sans"/>
                <a:ea typeface="Times New Roman" panose="02020603050405020304" pitchFamily="18" charset="0"/>
                <a:cs typeface="Times New Roman" panose="02020603050405020304" pitchFamily="18" charset="0"/>
              </a:rPr>
              <a:t>. </a:t>
            </a:r>
            <a:endParaRPr lang="cs-CZ" sz="2400" dirty="0">
              <a:solidFill>
                <a:srgbClr val="4F4F4F"/>
              </a:solidFill>
              <a:latin typeface="Clara Sans"/>
              <a:ea typeface="Times New Roman" panose="02020603050405020304" pitchFamily="18" charset="0"/>
              <a:cs typeface="Times New Roman" panose="02020603050405020304" pitchFamily="18" charset="0"/>
            </a:endParaRPr>
          </a:p>
          <a:p>
            <a:pPr marL="342900" lvl="0" indent="-342900">
              <a:lnSpc>
                <a:spcPct val="107000"/>
              </a:lnSpc>
              <a:spcAft>
                <a:spcPts val="800"/>
              </a:spcAft>
              <a:tabLst>
                <a:tab pos="457200" algn="l"/>
              </a:tabLst>
            </a:pPr>
            <a:r>
              <a:rPr lang="en-GB" sz="2400" dirty="0">
                <a:solidFill>
                  <a:srgbClr val="4F4F4F"/>
                </a:solidFill>
                <a:latin typeface="Clara Sans"/>
                <a:ea typeface="Times New Roman" panose="02020603050405020304" pitchFamily="18" charset="0"/>
                <a:cs typeface="Times New Roman" panose="02020603050405020304" pitchFamily="18" charset="0"/>
              </a:rPr>
              <a:t>Further increase of the debt is thus ineffective.</a:t>
            </a:r>
            <a:endParaRPr lang="cs-CZ" sz="2400" dirty="0">
              <a:solidFill>
                <a:srgbClr val="4F4F4F"/>
              </a:solidFill>
              <a:latin typeface="Clara Sans"/>
              <a:ea typeface="Times New Roman" panose="02020603050405020304" pitchFamily="18" charset="0"/>
              <a:cs typeface="Times New Roman" panose="02020603050405020304" pitchFamily="18" charset="0"/>
            </a:endParaRPr>
          </a:p>
          <a:p>
            <a:pPr eaLnBrk="1" hangingPunct="1"/>
            <a:endParaRPr lang="cs-CZ" altLang="cs-CZ" dirty="0" smtClean="0">
              <a:solidFill>
                <a:prstClr val="white"/>
              </a:solidFill>
            </a:endParaRPr>
          </a:p>
        </p:txBody>
      </p:sp>
      <p:sp>
        <p:nvSpPr>
          <p:cNvPr id="10244" name="Zástupný symbol pro číslo snímku 5"/>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marL="0" marR="0" lvl="0" indent="0" algn="r" defTabSz="1217613" rtl="0" eaLnBrk="1" fontAlgn="base" latinLnBrk="0" hangingPunct="1">
              <a:lnSpc>
                <a:spcPct val="100000"/>
              </a:lnSpc>
              <a:spcBef>
                <a:spcPct val="0"/>
              </a:spcBef>
              <a:spcAft>
                <a:spcPct val="0"/>
              </a:spcAft>
              <a:buClrTx/>
              <a:buSzTx/>
              <a:buFontTx/>
              <a:buNone/>
              <a:tabLst/>
              <a:defRPr/>
            </a:pPr>
            <a:fld id="{9319DA19-6612-4AFC-BCB1-7D427CC1A63E}" type="slidenum">
              <a:rPr kumimoji="0" lang="cs-CZ" altLang="cs-CZ" sz="1200" b="0" i="0" u="none" strike="noStrike" kern="1200" cap="none" spc="0" normalizeH="0" baseline="0" noProof="0" smtClean="0">
                <a:ln>
                  <a:noFill/>
                </a:ln>
                <a:solidFill>
                  <a:srgbClr val="FFFFFF"/>
                </a:solidFill>
                <a:effectLst/>
                <a:uLnTx/>
                <a:uFillTx/>
                <a:latin typeface="Calibri"/>
                <a:ea typeface="+mn-ea"/>
                <a:cs typeface="+mn-cs"/>
              </a:rPr>
              <a:pPr marL="0" marR="0" lvl="0" indent="0" algn="r" defTabSz="1217613" rtl="0" eaLnBrk="1" fontAlgn="base" latinLnBrk="0" hangingPunct="1">
                <a:lnSpc>
                  <a:spcPct val="100000"/>
                </a:lnSpc>
                <a:spcBef>
                  <a:spcPct val="0"/>
                </a:spcBef>
                <a:spcAft>
                  <a:spcPct val="0"/>
                </a:spcAft>
                <a:buClrTx/>
                <a:buSzTx/>
                <a:buFontTx/>
                <a:buNone/>
                <a:tabLst/>
                <a:defRPr/>
              </a:pPr>
              <a:t>13</a:t>
            </a:fld>
            <a:endParaRPr kumimoji="0" lang="cs-CZ" altLang="cs-CZ" sz="1200" b="0" i="0" u="none" strike="noStrike" kern="1200" cap="none" spc="0" normalizeH="0" baseline="0" noProof="0" smtClean="0">
              <a:ln>
                <a:noFill/>
              </a:ln>
              <a:solidFill>
                <a:srgbClr val="FFFFFF"/>
              </a:solidFill>
              <a:effectLst/>
              <a:uLnTx/>
              <a:uFillTx/>
              <a:latin typeface="Calibri"/>
              <a:ea typeface="+mn-ea"/>
              <a:cs typeface="+mn-cs"/>
            </a:endParaRPr>
          </a:p>
        </p:txBody>
      </p:sp>
      <p:graphicFrame>
        <p:nvGraphicFramePr>
          <p:cNvPr id="6" name="Object 10"/>
          <p:cNvGraphicFramePr>
            <a:graphicFrameLocks noChangeAspect="1"/>
          </p:cNvGraphicFramePr>
          <p:nvPr>
            <p:extLst>
              <p:ext uri="{D42A27DB-BD31-4B8C-83A1-F6EECF244321}">
                <p14:modId xmlns:p14="http://schemas.microsoft.com/office/powerpoint/2010/main" val="2177224550"/>
              </p:ext>
            </p:extLst>
          </p:nvPr>
        </p:nvGraphicFramePr>
        <p:xfrm>
          <a:off x="621804" y="3294197"/>
          <a:ext cx="10272713" cy="873125"/>
        </p:xfrm>
        <a:graphic>
          <a:graphicData uri="http://schemas.openxmlformats.org/presentationml/2006/ole">
            <mc:AlternateContent xmlns:mc="http://schemas.openxmlformats.org/markup-compatibility/2006">
              <mc:Choice xmlns:v="urn:schemas-microsoft-com:vml" Requires="v">
                <p:oleObj spid="_x0000_s22556" name="Rovnice" r:id="rId4" imgW="4533840" imgH="393480" progId="Equation.3">
                  <p:embed/>
                </p:oleObj>
              </mc:Choice>
              <mc:Fallback>
                <p:oleObj name="Rovnice" r:id="rId4" imgW="4533840" imgH="393480" progId="Equation.3">
                  <p:embed/>
                  <p:pic>
                    <p:nvPicPr>
                      <p:cNvPr id="6" name="Object 10"/>
                      <p:cNvPicPr>
                        <a:picLocks noChangeAspect="1" noChangeArrowheads="1"/>
                      </p:cNvPicPr>
                      <p:nvPr/>
                    </p:nvPicPr>
                    <p:blipFill>
                      <a:blip r:embed="rId5">
                        <a:lum bright="100000" contrast="100000"/>
                      </a:blip>
                      <a:srcRect/>
                      <a:stretch>
                        <a:fillRect/>
                      </a:stretch>
                    </p:blipFill>
                    <p:spPr bwMode="auto">
                      <a:xfrm>
                        <a:off x="621804" y="3294197"/>
                        <a:ext cx="10272713" cy="873125"/>
                      </a:xfrm>
                      <a:prstGeom prst="rect">
                        <a:avLst/>
                      </a:prstGeom>
                      <a:solidFill>
                        <a:srgbClr val="FF0000"/>
                      </a:solidFill>
                      <a:ln>
                        <a:noFill/>
                      </a:ln>
                      <a:effectLst/>
                    </p:spPr>
                  </p:pic>
                </p:oleObj>
              </mc:Fallback>
            </mc:AlternateContent>
          </a:graphicData>
        </a:graphic>
      </p:graphicFrame>
      <p:sp>
        <p:nvSpPr>
          <p:cNvPr id="7" name="Nadpis 1"/>
          <p:cNvSpPr>
            <a:spLocks noGrp="1"/>
          </p:cNvSpPr>
          <p:nvPr>
            <p:ph type="title"/>
          </p:nvPr>
        </p:nvSpPr>
        <p:spPr>
          <a:xfrm>
            <a:off x="3113289" y="163468"/>
            <a:ext cx="8465734" cy="601260"/>
          </a:xfrm>
        </p:spPr>
        <p:txBody>
          <a:bodyPr/>
          <a:lstStyle/>
          <a:p>
            <a:r>
              <a:rPr lang="cs-CZ" sz="2902" dirty="0" err="1">
                <a:latin typeface="Clara Sans" pitchFamily="50" charset="0"/>
              </a:rPr>
              <a:t>Capital</a:t>
            </a:r>
            <a:r>
              <a:rPr lang="cs-CZ" sz="2902" dirty="0">
                <a:latin typeface="Clara Sans" pitchFamily="50" charset="0"/>
              </a:rPr>
              <a:t> </a:t>
            </a:r>
            <a:r>
              <a:rPr lang="cs-CZ" sz="2902" dirty="0" err="1">
                <a:latin typeface="Clara Sans" pitchFamily="50" charset="0"/>
              </a:rPr>
              <a:t>Structure</a:t>
            </a:r>
            <a:r>
              <a:rPr lang="cs-CZ" sz="2902" dirty="0">
                <a:latin typeface="Clara Sans" pitchFamily="50" charset="0"/>
              </a:rPr>
              <a:t> - </a:t>
            </a:r>
            <a:r>
              <a:rPr lang="cs-CZ" sz="2902" dirty="0" err="1">
                <a:latin typeface="Clara Sans" pitchFamily="50" charset="0"/>
              </a:rPr>
              <a:t>Example</a:t>
            </a:r>
            <a:endParaRPr lang="cs-CZ" sz="2902" dirty="0">
              <a:latin typeface="Clara Sans" pitchFamily="50" charset="0"/>
            </a:endParaRPr>
          </a:p>
        </p:txBody>
      </p:sp>
    </p:spTree>
    <p:extLst>
      <p:ext uri="{BB962C8B-B14F-4D97-AF65-F5344CB8AC3E}">
        <p14:creationId xmlns:p14="http://schemas.microsoft.com/office/powerpoint/2010/main" val="34255789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pPr>
              <a:defRPr/>
            </a:pPr>
            <a:fld id="{91AEAFA1-BE46-4451-8199-C87147822174}" type="slidenum">
              <a:rPr lang="cs-CZ" smtClean="0"/>
              <a:pPr>
                <a:defRPr/>
              </a:pPr>
              <a:t>14</a:t>
            </a:fld>
            <a:endParaRPr lang="cs-CZ" dirty="0"/>
          </a:p>
        </p:txBody>
      </p:sp>
      <p:sp>
        <p:nvSpPr>
          <p:cNvPr id="5" name="Line 5"/>
          <p:cNvSpPr>
            <a:spLocks noChangeShapeType="1"/>
          </p:cNvSpPr>
          <p:nvPr/>
        </p:nvSpPr>
        <p:spPr bwMode="auto">
          <a:xfrm flipV="1">
            <a:off x="3070076" y="1058863"/>
            <a:ext cx="0" cy="4818409"/>
          </a:xfrm>
          <a:prstGeom prst="line">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cs-CZ" sz="1800" b="0" i="0" u="none" strike="noStrike" kern="0" cap="none" spc="0" normalizeH="0" baseline="0" noProof="0" smtClean="0">
              <a:ln>
                <a:noFill/>
              </a:ln>
              <a:solidFill>
                <a:srgbClr val="000000"/>
              </a:solidFill>
              <a:effectLst/>
              <a:uLnTx/>
              <a:uFillTx/>
              <a:latin typeface="Times New Roman" panose="02020603050405020304" pitchFamily="18" charset="0"/>
            </a:endParaRPr>
          </a:p>
        </p:txBody>
      </p:sp>
      <p:sp>
        <p:nvSpPr>
          <p:cNvPr id="6" name="Text Box 6"/>
          <p:cNvSpPr txBox="1">
            <a:spLocks noChangeArrowheads="1"/>
          </p:cNvSpPr>
          <p:nvPr/>
        </p:nvSpPr>
        <p:spPr bwMode="auto">
          <a:xfrm>
            <a:off x="1131003" y="1272978"/>
            <a:ext cx="1059906" cy="1015663"/>
          </a:xfrm>
          <a:prstGeom prst="rect">
            <a:avLst/>
          </a:prstGeom>
          <a:solidFill>
            <a:srgbClr val="002060"/>
          </a:solidFill>
          <a:ln>
            <a:noFill/>
          </a:ln>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cs-CZ" altLang="cs-CZ" sz="2000" b="1" i="0" u="none" strike="noStrike" kern="0" cap="none" spc="0" normalizeH="0" baseline="0" noProof="0" dirty="0" err="1" smtClean="0">
                <a:ln>
                  <a:noFill/>
                </a:ln>
                <a:solidFill>
                  <a:srgbClr val="FFFFFF"/>
                </a:solidFill>
                <a:effectLst/>
                <a:uLnTx/>
                <a:uFillTx/>
                <a:latin typeface="Times New Roman" panose="02020603050405020304" pitchFamily="18" charset="0"/>
              </a:rPr>
              <a:t>Costs</a:t>
            </a:r>
            <a:r>
              <a:rPr kumimoji="0" lang="cs-CZ" altLang="cs-CZ" sz="2000" b="1" i="0" u="none" strike="noStrike" kern="0" cap="none" spc="0" normalizeH="0" baseline="0" noProof="0" dirty="0" smtClean="0">
                <a:ln>
                  <a:noFill/>
                </a:ln>
                <a:solidFill>
                  <a:srgbClr val="FFFFFF"/>
                </a:solidFill>
                <a:effectLst/>
                <a:uLnTx/>
                <a:uFillTx/>
                <a:latin typeface="Times New Roman" panose="02020603050405020304" pitchFamily="18" charset="0"/>
              </a:rPr>
              <a:t> of</a:t>
            </a:r>
          </a:p>
          <a:p>
            <a:pPr marL="0" marR="0" lvl="0" indent="0" defTabSz="914400" eaLnBrk="1" fontAlgn="auto" latinLnBrk="0" hangingPunct="1">
              <a:lnSpc>
                <a:spcPct val="100000"/>
              </a:lnSpc>
              <a:spcBef>
                <a:spcPct val="0"/>
              </a:spcBef>
              <a:spcAft>
                <a:spcPts val="0"/>
              </a:spcAft>
              <a:buClrTx/>
              <a:buSzTx/>
              <a:buFontTx/>
              <a:buNone/>
              <a:tabLst/>
              <a:defRPr/>
            </a:pPr>
            <a:r>
              <a:rPr lang="cs-CZ" altLang="cs-CZ" sz="2000" b="1" kern="0" dirty="0" err="1" smtClean="0">
                <a:solidFill>
                  <a:srgbClr val="FFFFFF"/>
                </a:solidFill>
              </a:rPr>
              <a:t>Capital</a:t>
            </a:r>
            <a:endParaRPr kumimoji="0" lang="cs-CZ" altLang="cs-CZ" sz="2000" b="1" i="0" u="none" strike="noStrike" kern="0" cap="none" spc="0" normalizeH="0" baseline="0" noProof="0" dirty="0" smtClean="0">
              <a:ln>
                <a:noFill/>
              </a:ln>
              <a:solidFill>
                <a:srgbClr val="FFFFFF"/>
              </a:solidFill>
              <a:effectLst/>
              <a:uLnTx/>
              <a:uFillTx/>
              <a:latin typeface="Times New Roman" panose="02020603050405020304" pitchFamily="18" charset="0"/>
            </a:endParaRPr>
          </a:p>
          <a:p>
            <a:pPr marL="0" marR="0" lvl="0" indent="0" defTabSz="914400" eaLnBrk="1" fontAlgn="auto" latinLnBrk="0" hangingPunct="1">
              <a:lnSpc>
                <a:spcPct val="100000"/>
              </a:lnSpc>
              <a:spcBef>
                <a:spcPct val="0"/>
              </a:spcBef>
              <a:spcAft>
                <a:spcPts val="0"/>
              </a:spcAft>
              <a:buClrTx/>
              <a:buSzTx/>
              <a:buFontTx/>
              <a:buNone/>
              <a:tabLst/>
              <a:defRPr/>
            </a:pPr>
            <a:r>
              <a:rPr kumimoji="0" lang="cs-CZ" altLang="cs-CZ" sz="2000" b="1" i="0" u="none" strike="noStrike" kern="0" cap="none" spc="0" normalizeH="0" baseline="0" noProof="0" dirty="0" smtClean="0">
                <a:ln>
                  <a:noFill/>
                </a:ln>
                <a:solidFill>
                  <a:srgbClr val="FFFFFF"/>
                </a:solidFill>
                <a:effectLst/>
                <a:uLnTx/>
                <a:uFillTx/>
                <a:latin typeface="Times New Roman" panose="02020603050405020304" pitchFamily="18" charset="0"/>
              </a:rPr>
              <a:t>(</a:t>
            </a:r>
            <a:r>
              <a:rPr lang="cs-CZ" altLang="cs-CZ" sz="2000" b="1" kern="0" dirty="0" smtClean="0">
                <a:solidFill>
                  <a:srgbClr val="FFFFFF"/>
                </a:solidFill>
              </a:rPr>
              <a:t>in</a:t>
            </a:r>
            <a:r>
              <a:rPr kumimoji="0" lang="cs-CZ" altLang="cs-CZ" sz="2000" b="1" i="0" u="none" strike="noStrike" kern="0" cap="none" spc="0" normalizeH="0" baseline="0" noProof="0" dirty="0" smtClean="0">
                <a:ln>
                  <a:noFill/>
                </a:ln>
                <a:solidFill>
                  <a:srgbClr val="FFFFFF"/>
                </a:solidFill>
                <a:effectLst/>
                <a:uLnTx/>
                <a:uFillTx/>
                <a:latin typeface="Times New Roman" panose="02020603050405020304" pitchFamily="18" charset="0"/>
              </a:rPr>
              <a:t> </a:t>
            </a:r>
            <a:r>
              <a:rPr kumimoji="0" lang="cs-CZ" altLang="cs-CZ" sz="2000" b="1" i="0" u="none" strike="noStrike" kern="0" cap="none" spc="0" normalizeH="0" baseline="0" noProof="0" dirty="0" smtClean="0">
                <a:ln>
                  <a:noFill/>
                </a:ln>
                <a:solidFill>
                  <a:srgbClr val="FFFFFF"/>
                </a:solidFill>
                <a:effectLst/>
                <a:uLnTx/>
                <a:uFillTx/>
                <a:latin typeface="Times New Roman" panose="02020603050405020304" pitchFamily="18" charset="0"/>
              </a:rPr>
              <a:t>%)</a:t>
            </a:r>
            <a:endParaRPr kumimoji="0" lang="cs-CZ" altLang="cs-CZ" sz="2400" b="0" i="0" u="none" strike="noStrike" kern="0" cap="none" spc="0" normalizeH="0" baseline="0" noProof="0" dirty="0" smtClean="0">
              <a:ln>
                <a:noFill/>
              </a:ln>
              <a:solidFill>
                <a:srgbClr val="FFFFFF"/>
              </a:solidFill>
              <a:effectLst/>
              <a:uLnTx/>
              <a:uFillTx/>
              <a:latin typeface="Times New Roman" panose="02020603050405020304" pitchFamily="18" charset="0"/>
            </a:endParaRPr>
          </a:p>
        </p:txBody>
      </p:sp>
      <p:sp>
        <p:nvSpPr>
          <p:cNvPr id="7" name="Line 3"/>
          <p:cNvSpPr>
            <a:spLocks noChangeShapeType="1"/>
          </p:cNvSpPr>
          <p:nvPr/>
        </p:nvSpPr>
        <p:spPr bwMode="auto">
          <a:xfrm>
            <a:off x="3070076" y="5877272"/>
            <a:ext cx="7128792" cy="0"/>
          </a:xfrm>
          <a:prstGeom prst="line">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cs-CZ" sz="1800" b="0" i="0" u="none" strike="noStrike" kern="0" cap="none" spc="0" normalizeH="0" baseline="0" noProof="0" smtClean="0">
              <a:ln>
                <a:noFill/>
              </a:ln>
              <a:solidFill>
                <a:srgbClr val="000000"/>
              </a:solidFill>
              <a:effectLst/>
              <a:uLnTx/>
              <a:uFillTx/>
              <a:latin typeface="Times New Roman" panose="02020603050405020304" pitchFamily="18" charset="0"/>
            </a:endParaRPr>
          </a:p>
        </p:txBody>
      </p:sp>
      <p:sp>
        <p:nvSpPr>
          <p:cNvPr id="8" name="Text Box 4"/>
          <p:cNvSpPr txBox="1">
            <a:spLocks noChangeArrowheads="1"/>
          </p:cNvSpPr>
          <p:nvPr/>
        </p:nvSpPr>
        <p:spPr bwMode="auto">
          <a:xfrm>
            <a:off x="8038628" y="6093296"/>
            <a:ext cx="206979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cs-CZ" altLang="cs-CZ" sz="2000" b="1" i="0" u="none" strike="noStrike" kern="0" cap="none" spc="0" normalizeH="0" baseline="0" noProof="0" dirty="0" err="1" smtClean="0">
                <a:ln>
                  <a:noFill/>
                </a:ln>
                <a:solidFill>
                  <a:srgbClr val="002060"/>
                </a:solidFill>
                <a:effectLst/>
                <a:uLnTx/>
                <a:uFillTx/>
                <a:latin typeface="Times New Roman" panose="02020603050405020304" pitchFamily="18" charset="0"/>
              </a:rPr>
              <a:t>Debt</a:t>
            </a:r>
            <a:r>
              <a:rPr kumimoji="0" lang="cs-CZ" altLang="cs-CZ" sz="2000" b="1" i="0" u="none" strike="noStrike" kern="0" cap="none" spc="0" normalizeH="0" baseline="0" noProof="0" dirty="0" smtClean="0">
                <a:ln>
                  <a:noFill/>
                </a:ln>
                <a:solidFill>
                  <a:srgbClr val="002060"/>
                </a:solidFill>
                <a:effectLst/>
                <a:uLnTx/>
                <a:uFillTx/>
                <a:latin typeface="Times New Roman" panose="02020603050405020304" pitchFamily="18" charset="0"/>
              </a:rPr>
              <a:t> ratio</a:t>
            </a:r>
            <a:r>
              <a:rPr kumimoji="0" lang="cs-CZ" altLang="cs-CZ" sz="2000" b="1" i="0" u="none" strike="noStrike" kern="0" cap="none" spc="0" normalizeH="0" noProof="0" dirty="0" smtClean="0">
                <a:ln>
                  <a:noFill/>
                </a:ln>
                <a:solidFill>
                  <a:srgbClr val="002060"/>
                </a:solidFill>
                <a:effectLst/>
                <a:uLnTx/>
                <a:uFillTx/>
                <a:latin typeface="Times New Roman" panose="02020603050405020304" pitchFamily="18" charset="0"/>
              </a:rPr>
              <a:t> </a:t>
            </a:r>
            <a:r>
              <a:rPr kumimoji="0" lang="cs-CZ" altLang="cs-CZ" sz="2000" b="1" i="0" u="none" strike="noStrike" kern="0" cap="none" spc="0" normalizeH="0" baseline="0" noProof="0" dirty="0" smtClean="0">
                <a:ln>
                  <a:noFill/>
                </a:ln>
                <a:solidFill>
                  <a:srgbClr val="002060"/>
                </a:solidFill>
                <a:effectLst/>
                <a:uLnTx/>
                <a:uFillTx/>
                <a:latin typeface="Times New Roman" panose="02020603050405020304" pitchFamily="18" charset="0"/>
              </a:rPr>
              <a:t>(in </a:t>
            </a:r>
            <a:r>
              <a:rPr kumimoji="0" lang="cs-CZ" altLang="cs-CZ" sz="2000" b="1" i="0" u="none" strike="noStrike" kern="0" cap="none" spc="0" normalizeH="0" baseline="0" noProof="0" dirty="0" smtClean="0">
                <a:ln>
                  <a:noFill/>
                </a:ln>
                <a:solidFill>
                  <a:srgbClr val="002060"/>
                </a:solidFill>
                <a:effectLst/>
                <a:uLnTx/>
                <a:uFillTx/>
                <a:latin typeface="Times New Roman" panose="02020603050405020304" pitchFamily="18" charset="0"/>
              </a:rPr>
              <a:t>%)</a:t>
            </a:r>
            <a:endParaRPr kumimoji="0" lang="cs-CZ" altLang="cs-CZ" sz="2400" b="0" i="0" u="none" strike="noStrike" kern="0" cap="none" spc="0" normalizeH="0" baseline="0" noProof="0" dirty="0" smtClean="0">
              <a:ln>
                <a:noFill/>
              </a:ln>
              <a:solidFill>
                <a:srgbClr val="002060"/>
              </a:solidFill>
              <a:effectLst/>
              <a:uLnTx/>
              <a:uFillTx/>
              <a:latin typeface="Times New Roman" panose="02020603050405020304" pitchFamily="18" charset="0"/>
            </a:endParaRPr>
          </a:p>
        </p:txBody>
      </p:sp>
      <p:graphicFrame>
        <p:nvGraphicFramePr>
          <p:cNvPr id="11" name="Object 10"/>
          <p:cNvGraphicFramePr>
            <a:graphicFrameLocks noChangeAspect="1"/>
          </p:cNvGraphicFramePr>
          <p:nvPr>
            <p:extLst>
              <p:ext uri="{D42A27DB-BD31-4B8C-83A1-F6EECF244321}">
                <p14:modId xmlns:p14="http://schemas.microsoft.com/office/powerpoint/2010/main" val="1577677209"/>
              </p:ext>
            </p:extLst>
          </p:nvPr>
        </p:nvGraphicFramePr>
        <p:xfrm>
          <a:off x="10350723" y="5645484"/>
          <a:ext cx="568003" cy="463576"/>
        </p:xfrm>
        <a:graphic>
          <a:graphicData uri="http://schemas.openxmlformats.org/presentationml/2006/ole">
            <mc:AlternateContent xmlns:mc="http://schemas.openxmlformats.org/markup-compatibility/2006">
              <mc:Choice xmlns:v="urn:schemas-microsoft-com:vml" Requires="v">
                <p:oleObj spid="_x0000_s23578" name="Rovnice" r:id="rId3" imgW="482400" imgH="393480" progId="Equation.3">
                  <p:embed/>
                </p:oleObj>
              </mc:Choice>
              <mc:Fallback>
                <p:oleObj name="Rovnice" r:id="rId3" imgW="482400" imgH="393480" progId="Equation.3">
                  <p:embed/>
                  <p:pic>
                    <p:nvPicPr>
                      <p:cNvPr id="7" name="Object 10"/>
                      <p:cNvPicPr>
                        <a:picLocks noChangeAspect="1" noChangeArrowheads="1"/>
                      </p:cNvPicPr>
                      <p:nvPr/>
                    </p:nvPicPr>
                    <p:blipFill>
                      <a:blip r:embed="rId4">
                        <a:lum bright="100000" contrast="100000"/>
                      </a:blip>
                      <a:srcRect/>
                      <a:stretch>
                        <a:fillRect/>
                      </a:stretch>
                    </p:blipFill>
                    <p:spPr bwMode="auto">
                      <a:xfrm>
                        <a:off x="10350723" y="5645484"/>
                        <a:ext cx="568003" cy="463576"/>
                      </a:xfrm>
                      <a:prstGeom prst="rect">
                        <a:avLst/>
                      </a:prstGeom>
                      <a:solidFill>
                        <a:srgbClr val="002060"/>
                      </a:solidFill>
                      <a:ln>
                        <a:noFill/>
                      </a:ln>
                      <a:effectLst/>
                    </p:spPr>
                  </p:pic>
                </p:oleObj>
              </mc:Fallback>
            </mc:AlternateContent>
          </a:graphicData>
        </a:graphic>
      </p:graphicFrame>
      <p:cxnSp>
        <p:nvCxnSpPr>
          <p:cNvPr id="13" name="Přímá spojnice 12"/>
          <p:cNvCxnSpPr/>
          <p:nvPr/>
        </p:nvCxnSpPr>
        <p:spPr>
          <a:xfrm>
            <a:off x="2906266" y="1556792"/>
            <a:ext cx="30782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Přímá spojnice 14"/>
          <p:cNvCxnSpPr/>
          <p:nvPr/>
        </p:nvCxnSpPr>
        <p:spPr>
          <a:xfrm>
            <a:off x="2903240" y="1916832"/>
            <a:ext cx="30782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6" name="Přímá spojnice 15"/>
          <p:cNvCxnSpPr/>
          <p:nvPr/>
        </p:nvCxnSpPr>
        <p:spPr>
          <a:xfrm>
            <a:off x="2903240" y="2348880"/>
            <a:ext cx="30782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Přímá spojnice 16"/>
          <p:cNvCxnSpPr/>
          <p:nvPr/>
        </p:nvCxnSpPr>
        <p:spPr>
          <a:xfrm>
            <a:off x="2903240" y="2780928"/>
            <a:ext cx="30782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8" name="Přímá spojnice 17"/>
          <p:cNvCxnSpPr/>
          <p:nvPr/>
        </p:nvCxnSpPr>
        <p:spPr>
          <a:xfrm>
            <a:off x="2903240" y="3140968"/>
            <a:ext cx="30782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0" name="Přímá spojnice 19"/>
          <p:cNvCxnSpPr/>
          <p:nvPr/>
        </p:nvCxnSpPr>
        <p:spPr>
          <a:xfrm>
            <a:off x="2916163" y="3933056"/>
            <a:ext cx="30782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1" name="Přímá spojnice 20"/>
          <p:cNvCxnSpPr/>
          <p:nvPr/>
        </p:nvCxnSpPr>
        <p:spPr>
          <a:xfrm>
            <a:off x="2903240" y="5157192"/>
            <a:ext cx="30782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2" name="Přímá spojnice 21"/>
          <p:cNvCxnSpPr/>
          <p:nvPr/>
        </p:nvCxnSpPr>
        <p:spPr>
          <a:xfrm>
            <a:off x="2903240" y="5517232"/>
            <a:ext cx="30782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Přímá spojnice 23"/>
          <p:cNvCxnSpPr/>
          <p:nvPr/>
        </p:nvCxnSpPr>
        <p:spPr>
          <a:xfrm>
            <a:off x="2916163" y="4365104"/>
            <a:ext cx="30782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5" name="Přímá spojnice 24"/>
          <p:cNvCxnSpPr/>
          <p:nvPr/>
        </p:nvCxnSpPr>
        <p:spPr>
          <a:xfrm>
            <a:off x="2903240" y="4797152"/>
            <a:ext cx="30782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7" name="Přímá spojnice 26"/>
          <p:cNvCxnSpPr/>
          <p:nvPr/>
        </p:nvCxnSpPr>
        <p:spPr>
          <a:xfrm>
            <a:off x="3874950" y="5769260"/>
            <a:ext cx="0" cy="21602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2" name="Přímá spojnice 31"/>
          <p:cNvCxnSpPr/>
          <p:nvPr/>
        </p:nvCxnSpPr>
        <p:spPr>
          <a:xfrm>
            <a:off x="4426796" y="5760637"/>
            <a:ext cx="0" cy="21602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3" name="Přímá spojnice 32"/>
          <p:cNvCxnSpPr/>
          <p:nvPr/>
        </p:nvCxnSpPr>
        <p:spPr>
          <a:xfrm>
            <a:off x="5122955" y="5769260"/>
            <a:ext cx="0" cy="21602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5" name="Přímá spojnice 34"/>
          <p:cNvCxnSpPr/>
          <p:nvPr/>
        </p:nvCxnSpPr>
        <p:spPr>
          <a:xfrm>
            <a:off x="6670476" y="5769260"/>
            <a:ext cx="0" cy="21602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0" name="Přímá spojnice 39"/>
          <p:cNvCxnSpPr/>
          <p:nvPr/>
        </p:nvCxnSpPr>
        <p:spPr>
          <a:xfrm>
            <a:off x="7462564" y="5769260"/>
            <a:ext cx="0" cy="21602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1" name="Přímá spojnice 40"/>
          <p:cNvCxnSpPr/>
          <p:nvPr/>
        </p:nvCxnSpPr>
        <p:spPr>
          <a:xfrm>
            <a:off x="8182644" y="5778886"/>
            <a:ext cx="0" cy="21602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2" name="Přímá spojnice 41"/>
          <p:cNvCxnSpPr/>
          <p:nvPr/>
        </p:nvCxnSpPr>
        <p:spPr>
          <a:xfrm>
            <a:off x="8902724" y="5769260"/>
            <a:ext cx="0" cy="216024"/>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3" name="TextovéPole 42"/>
          <p:cNvSpPr txBox="1"/>
          <p:nvPr/>
        </p:nvSpPr>
        <p:spPr>
          <a:xfrm>
            <a:off x="2510458" y="1418292"/>
            <a:ext cx="392782" cy="276999"/>
          </a:xfrm>
          <a:prstGeom prst="rect">
            <a:avLst/>
          </a:prstGeom>
          <a:noFill/>
        </p:spPr>
        <p:txBody>
          <a:bodyPr wrap="square" rtlCol="0">
            <a:spAutoFit/>
          </a:bodyPr>
          <a:lstStyle/>
          <a:p>
            <a:r>
              <a:rPr lang="cs-CZ" sz="1200" dirty="0" smtClean="0"/>
              <a:t>25</a:t>
            </a:r>
            <a:endParaRPr lang="cs-CZ" sz="1200" dirty="0"/>
          </a:p>
        </p:txBody>
      </p:sp>
      <p:sp>
        <p:nvSpPr>
          <p:cNvPr id="44" name="TextovéPole 43"/>
          <p:cNvSpPr txBox="1"/>
          <p:nvPr/>
        </p:nvSpPr>
        <p:spPr>
          <a:xfrm>
            <a:off x="2523381" y="1776216"/>
            <a:ext cx="392782" cy="276999"/>
          </a:xfrm>
          <a:prstGeom prst="rect">
            <a:avLst/>
          </a:prstGeom>
          <a:noFill/>
        </p:spPr>
        <p:txBody>
          <a:bodyPr wrap="square" rtlCol="0">
            <a:spAutoFit/>
          </a:bodyPr>
          <a:lstStyle/>
          <a:p>
            <a:r>
              <a:rPr lang="cs-CZ" sz="1200" dirty="0" smtClean="0"/>
              <a:t>22</a:t>
            </a:r>
            <a:endParaRPr lang="cs-CZ" sz="1200" dirty="0"/>
          </a:p>
        </p:txBody>
      </p:sp>
      <p:sp>
        <p:nvSpPr>
          <p:cNvPr id="45" name="TextovéPole 44"/>
          <p:cNvSpPr txBox="1"/>
          <p:nvPr/>
        </p:nvSpPr>
        <p:spPr>
          <a:xfrm>
            <a:off x="2559300" y="4226604"/>
            <a:ext cx="392782" cy="276999"/>
          </a:xfrm>
          <a:prstGeom prst="rect">
            <a:avLst/>
          </a:prstGeom>
          <a:noFill/>
        </p:spPr>
        <p:txBody>
          <a:bodyPr wrap="square" rtlCol="0">
            <a:spAutoFit/>
          </a:bodyPr>
          <a:lstStyle/>
          <a:p>
            <a:r>
              <a:rPr lang="cs-CZ" sz="1200" dirty="0" smtClean="0"/>
              <a:t>13</a:t>
            </a:r>
            <a:endParaRPr lang="cs-CZ" sz="1200" dirty="0"/>
          </a:p>
        </p:txBody>
      </p:sp>
      <p:sp>
        <p:nvSpPr>
          <p:cNvPr id="46" name="TextovéPole 45"/>
          <p:cNvSpPr txBox="1"/>
          <p:nvPr/>
        </p:nvSpPr>
        <p:spPr>
          <a:xfrm>
            <a:off x="2550787" y="4664169"/>
            <a:ext cx="392782" cy="276999"/>
          </a:xfrm>
          <a:prstGeom prst="rect">
            <a:avLst/>
          </a:prstGeom>
          <a:noFill/>
        </p:spPr>
        <p:txBody>
          <a:bodyPr wrap="square" rtlCol="0">
            <a:spAutoFit/>
          </a:bodyPr>
          <a:lstStyle/>
          <a:p>
            <a:r>
              <a:rPr lang="cs-CZ" sz="1200" dirty="0" smtClean="0"/>
              <a:t>10</a:t>
            </a:r>
            <a:endParaRPr lang="cs-CZ" sz="1200" dirty="0"/>
          </a:p>
        </p:txBody>
      </p:sp>
      <p:sp>
        <p:nvSpPr>
          <p:cNvPr id="47" name="TextovéPole 46"/>
          <p:cNvSpPr txBox="1"/>
          <p:nvPr/>
        </p:nvSpPr>
        <p:spPr>
          <a:xfrm>
            <a:off x="2559300" y="5015826"/>
            <a:ext cx="392782" cy="276999"/>
          </a:xfrm>
          <a:prstGeom prst="rect">
            <a:avLst/>
          </a:prstGeom>
          <a:noFill/>
        </p:spPr>
        <p:txBody>
          <a:bodyPr wrap="square" rtlCol="0">
            <a:spAutoFit/>
          </a:bodyPr>
          <a:lstStyle/>
          <a:p>
            <a:r>
              <a:rPr lang="cs-CZ" sz="1200" dirty="0" smtClean="0"/>
              <a:t> 5</a:t>
            </a:r>
            <a:endParaRPr lang="cs-CZ" sz="1200" dirty="0"/>
          </a:p>
        </p:txBody>
      </p:sp>
      <p:sp>
        <p:nvSpPr>
          <p:cNvPr id="48" name="TextovéPole 47"/>
          <p:cNvSpPr txBox="1"/>
          <p:nvPr/>
        </p:nvSpPr>
        <p:spPr>
          <a:xfrm>
            <a:off x="2550787" y="3000105"/>
            <a:ext cx="392782" cy="276999"/>
          </a:xfrm>
          <a:prstGeom prst="rect">
            <a:avLst/>
          </a:prstGeom>
          <a:noFill/>
        </p:spPr>
        <p:txBody>
          <a:bodyPr wrap="square" rtlCol="0">
            <a:spAutoFit/>
          </a:bodyPr>
          <a:lstStyle/>
          <a:p>
            <a:r>
              <a:rPr lang="cs-CZ" sz="1200" dirty="0" smtClean="0"/>
              <a:t>20</a:t>
            </a:r>
            <a:endParaRPr lang="cs-CZ" sz="1200" dirty="0"/>
          </a:p>
        </p:txBody>
      </p:sp>
      <p:sp>
        <p:nvSpPr>
          <p:cNvPr id="49" name="TextovéPole 48"/>
          <p:cNvSpPr txBox="1"/>
          <p:nvPr/>
        </p:nvSpPr>
        <p:spPr>
          <a:xfrm>
            <a:off x="2559300" y="3798033"/>
            <a:ext cx="392782" cy="276999"/>
          </a:xfrm>
          <a:prstGeom prst="rect">
            <a:avLst/>
          </a:prstGeom>
          <a:noFill/>
        </p:spPr>
        <p:txBody>
          <a:bodyPr wrap="square" rtlCol="0">
            <a:spAutoFit/>
          </a:bodyPr>
          <a:lstStyle/>
          <a:p>
            <a:r>
              <a:rPr lang="cs-CZ" sz="1200" dirty="0" smtClean="0"/>
              <a:t>15</a:t>
            </a:r>
            <a:endParaRPr lang="cs-CZ" sz="1200" dirty="0"/>
          </a:p>
        </p:txBody>
      </p:sp>
      <p:sp>
        <p:nvSpPr>
          <p:cNvPr id="50" name="TextovéPole 49"/>
          <p:cNvSpPr txBox="1"/>
          <p:nvPr/>
        </p:nvSpPr>
        <p:spPr>
          <a:xfrm>
            <a:off x="2542636" y="2221257"/>
            <a:ext cx="392782" cy="276999"/>
          </a:xfrm>
          <a:prstGeom prst="rect">
            <a:avLst/>
          </a:prstGeom>
          <a:noFill/>
        </p:spPr>
        <p:txBody>
          <a:bodyPr wrap="square" rtlCol="0">
            <a:spAutoFit/>
          </a:bodyPr>
          <a:lstStyle/>
          <a:p>
            <a:r>
              <a:rPr lang="cs-CZ" sz="1200" dirty="0" smtClean="0"/>
              <a:t>22</a:t>
            </a:r>
            <a:endParaRPr lang="cs-CZ" sz="1200" dirty="0"/>
          </a:p>
        </p:txBody>
      </p:sp>
      <p:sp>
        <p:nvSpPr>
          <p:cNvPr id="51" name="Freeform 10"/>
          <p:cNvSpPr>
            <a:spLocks/>
          </p:cNvSpPr>
          <p:nvPr/>
        </p:nvSpPr>
        <p:spPr bwMode="auto">
          <a:xfrm>
            <a:off x="3057153" y="2069514"/>
            <a:ext cx="4765451" cy="1077106"/>
          </a:xfrm>
          <a:custGeom>
            <a:avLst/>
            <a:gdLst>
              <a:gd name="T0" fmla="*/ 0 w 3072"/>
              <a:gd name="T1" fmla="*/ 2147483646 h 1536"/>
              <a:gd name="T2" fmla="*/ 2147483646 w 3072"/>
              <a:gd name="T3" fmla="*/ 2147483646 h 1536"/>
              <a:gd name="T4" fmla="*/ 2147483646 w 3072"/>
              <a:gd name="T5" fmla="*/ 0 h 1536"/>
              <a:gd name="T6" fmla="*/ 0 60000 65536"/>
              <a:gd name="T7" fmla="*/ 0 60000 65536"/>
              <a:gd name="T8" fmla="*/ 0 60000 65536"/>
              <a:gd name="T9" fmla="*/ 0 w 3072"/>
              <a:gd name="T10" fmla="*/ 0 h 1536"/>
              <a:gd name="T11" fmla="*/ 3072 w 3072"/>
              <a:gd name="T12" fmla="*/ 1536 h 1536"/>
            </a:gdLst>
            <a:ahLst/>
            <a:cxnLst>
              <a:cxn ang="T6">
                <a:pos x="T0" y="T1"/>
              </a:cxn>
              <a:cxn ang="T7">
                <a:pos x="T2" y="T3"/>
              </a:cxn>
              <a:cxn ang="T8">
                <a:pos x="T4" y="T5"/>
              </a:cxn>
            </a:cxnLst>
            <a:rect l="T9" t="T10" r="T11" b="T12"/>
            <a:pathLst>
              <a:path w="3072" h="1536">
                <a:moveTo>
                  <a:pt x="0" y="1536"/>
                </a:moveTo>
                <a:cubicBezTo>
                  <a:pt x="608" y="1472"/>
                  <a:pt x="1216" y="1408"/>
                  <a:pt x="1728" y="1152"/>
                </a:cubicBezTo>
                <a:cubicBezTo>
                  <a:pt x="2240" y="896"/>
                  <a:pt x="2656" y="448"/>
                  <a:pt x="3072" y="0"/>
                </a:cubicBezTo>
              </a:path>
            </a:pathLst>
          </a:custGeom>
          <a:noFill/>
          <a:ln w="2540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cs-CZ" sz="1800" b="0" i="0" u="none" strike="noStrike" kern="0" cap="none" spc="0" normalizeH="0" baseline="0" noProof="0" smtClean="0">
              <a:ln>
                <a:noFill/>
              </a:ln>
              <a:solidFill>
                <a:srgbClr val="000000"/>
              </a:solidFill>
              <a:effectLst/>
              <a:uLnTx/>
              <a:uFillTx/>
              <a:latin typeface="Times New Roman" panose="02020603050405020304" pitchFamily="18" charset="0"/>
            </a:endParaRPr>
          </a:p>
        </p:txBody>
      </p:sp>
      <p:sp>
        <p:nvSpPr>
          <p:cNvPr id="52" name="Freeform 7"/>
          <p:cNvSpPr>
            <a:spLocks/>
          </p:cNvSpPr>
          <p:nvPr/>
        </p:nvSpPr>
        <p:spPr bwMode="auto">
          <a:xfrm>
            <a:off x="3065304" y="2888940"/>
            <a:ext cx="5261356" cy="1676907"/>
          </a:xfrm>
          <a:custGeom>
            <a:avLst/>
            <a:gdLst>
              <a:gd name="T0" fmla="*/ 0 w 3504"/>
              <a:gd name="T1" fmla="*/ 2147483646 h 1632"/>
              <a:gd name="T2" fmla="*/ 2147483646 w 3504"/>
              <a:gd name="T3" fmla="*/ 2147483646 h 1632"/>
              <a:gd name="T4" fmla="*/ 2147483646 w 3504"/>
              <a:gd name="T5" fmla="*/ 0 h 1632"/>
              <a:gd name="T6" fmla="*/ 0 60000 65536"/>
              <a:gd name="T7" fmla="*/ 0 60000 65536"/>
              <a:gd name="T8" fmla="*/ 0 60000 65536"/>
              <a:gd name="T9" fmla="*/ 0 w 3504"/>
              <a:gd name="T10" fmla="*/ 0 h 1632"/>
              <a:gd name="T11" fmla="*/ 3504 w 3504"/>
              <a:gd name="T12" fmla="*/ 1632 h 1632"/>
            </a:gdLst>
            <a:ahLst/>
            <a:cxnLst>
              <a:cxn ang="T6">
                <a:pos x="T0" y="T1"/>
              </a:cxn>
              <a:cxn ang="T7">
                <a:pos x="T2" y="T3"/>
              </a:cxn>
              <a:cxn ang="T8">
                <a:pos x="T4" y="T5"/>
              </a:cxn>
            </a:cxnLst>
            <a:rect l="T9" t="T10" r="T11" b="T12"/>
            <a:pathLst>
              <a:path w="3504" h="1632">
                <a:moveTo>
                  <a:pt x="0" y="1632"/>
                </a:moveTo>
                <a:cubicBezTo>
                  <a:pt x="812" y="1552"/>
                  <a:pt x="1624" y="1472"/>
                  <a:pt x="2208" y="1200"/>
                </a:cubicBezTo>
                <a:cubicBezTo>
                  <a:pt x="2792" y="928"/>
                  <a:pt x="3148" y="464"/>
                  <a:pt x="3504" y="0"/>
                </a:cubicBezTo>
              </a:path>
            </a:pathLst>
          </a:custGeom>
          <a:noFill/>
          <a:ln w="2540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cs-CZ" sz="1800" b="0" i="0" u="none" strike="noStrike" kern="0" cap="none" spc="0" normalizeH="0" baseline="0" noProof="0" smtClean="0">
              <a:ln>
                <a:noFill/>
              </a:ln>
              <a:solidFill>
                <a:srgbClr val="000000"/>
              </a:solidFill>
              <a:effectLst/>
              <a:uLnTx/>
              <a:uFillTx/>
              <a:latin typeface="Times New Roman" panose="02020603050405020304" pitchFamily="18" charset="0"/>
            </a:endParaRPr>
          </a:p>
        </p:txBody>
      </p:sp>
      <p:sp>
        <p:nvSpPr>
          <p:cNvPr id="53" name="Freeform 13"/>
          <p:cNvSpPr>
            <a:spLocks/>
          </p:cNvSpPr>
          <p:nvPr/>
        </p:nvSpPr>
        <p:spPr bwMode="auto">
          <a:xfrm>
            <a:off x="3073817" y="3185639"/>
            <a:ext cx="5180834" cy="741766"/>
          </a:xfrm>
          <a:custGeom>
            <a:avLst/>
            <a:gdLst>
              <a:gd name="T0" fmla="*/ 0 w 3552"/>
              <a:gd name="T1" fmla="*/ 0 h 840"/>
              <a:gd name="T2" fmla="*/ 2147483646 w 3552"/>
              <a:gd name="T3" fmla="*/ 2147483646 h 840"/>
              <a:gd name="T4" fmla="*/ 2147483646 w 3552"/>
              <a:gd name="T5" fmla="*/ 2147483646 h 840"/>
              <a:gd name="T6" fmla="*/ 0 60000 65536"/>
              <a:gd name="T7" fmla="*/ 0 60000 65536"/>
              <a:gd name="T8" fmla="*/ 0 60000 65536"/>
              <a:gd name="T9" fmla="*/ 0 w 3552"/>
              <a:gd name="T10" fmla="*/ 0 h 840"/>
              <a:gd name="T11" fmla="*/ 3552 w 3552"/>
              <a:gd name="T12" fmla="*/ 840 h 840"/>
            </a:gdLst>
            <a:ahLst/>
            <a:cxnLst>
              <a:cxn ang="T6">
                <a:pos x="T0" y="T1"/>
              </a:cxn>
              <a:cxn ang="T7">
                <a:pos x="T2" y="T3"/>
              </a:cxn>
              <a:cxn ang="T8">
                <a:pos x="T4" y="T5"/>
              </a:cxn>
            </a:cxnLst>
            <a:rect l="T9" t="T10" r="T11" b="T12"/>
            <a:pathLst>
              <a:path w="3552" h="840">
                <a:moveTo>
                  <a:pt x="0" y="0"/>
                </a:moveTo>
                <a:cubicBezTo>
                  <a:pt x="760" y="396"/>
                  <a:pt x="1520" y="792"/>
                  <a:pt x="2112" y="816"/>
                </a:cubicBezTo>
                <a:cubicBezTo>
                  <a:pt x="2704" y="840"/>
                  <a:pt x="3128" y="492"/>
                  <a:pt x="3552" y="144"/>
                </a:cubicBezTo>
              </a:path>
            </a:pathLst>
          </a:custGeom>
          <a:noFill/>
          <a:ln w="25400">
            <a:solidFill>
              <a:schemeClr val="accent1">
                <a:lumMod val="60000"/>
                <a:lumOff val="40000"/>
              </a:scheme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defTabSz="914400"/>
            <a:endParaRPr lang="cs-CZ">
              <a:solidFill>
                <a:srgbClr val="000000"/>
              </a:solidFill>
              <a:latin typeface="Times New Roman" panose="02020603050405020304" pitchFamily="18" charset="0"/>
            </a:endParaRPr>
          </a:p>
        </p:txBody>
      </p:sp>
      <p:sp>
        <p:nvSpPr>
          <p:cNvPr id="54" name="Text Box 11"/>
          <p:cNvSpPr txBox="1">
            <a:spLocks noChangeArrowheads="1"/>
          </p:cNvSpPr>
          <p:nvPr/>
        </p:nvSpPr>
        <p:spPr bwMode="auto">
          <a:xfrm>
            <a:off x="7822604" y="1333288"/>
            <a:ext cx="1059906"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cs-CZ" altLang="cs-CZ" sz="2000" b="1" i="0" u="none" strike="noStrike" kern="0" cap="none" spc="0" normalizeH="0" noProof="0" dirty="0" err="1" smtClean="0">
                <a:ln>
                  <a:noFill/>
                </a:ln>
                <a:solidFill>
                  <a:schemeClr val="accent2"/>
                </a:solidFill>
                <a:effectLst/>
                <a:uLnTx/>
                <a:uFillTx/>
                <a:latin typeface="Times New Roman" panose="02020603050405020304" pitchFamily="18" charset="0"/>
              </a:rPr>
              <a:t>Costs</a:t>
            </a:r>
            <a:r>
              <a:rPr kumimoji="0" lang="cs-CZ" altLang="cs-CZ" sz="2000" b="1" i="0" u="none" strike="noStrike" kern="0" cap="none" spc="0" normalizeH="0" noProof="0" dirty="0" smtClean="0">
                <a:ln>
                  <a:noFill/>
                </a:ln>
                <a:solidFill>
                  <a:schemeClr val="accent2"/>
                </a:solidFill>
                <a:effectLst/>
                <a:uLnTx/>
                <a:uFillTx/>
                <a:latin typeface="Times New Roman" panose="02020603050405020304" pitchFamily="18" charset="0"/>
              </a:rPr>
              <a:t> of</a:t>
            </a:r>
          </a:p>
          <a:p>
            <a:pPr marL="0" marR="0" lvl="0" indent="0" defTabSz="914400" eaLnBrk="1" fontAlgn="auto" latinLnBrk="0" hangingPunct="1">
              <a:lnSpc>
                <a:spcPct val="100000"/>
              </a:lnSpc>
              <a:spcBef>
                <a:spcPct val="0"/>
              </a:spcBef>
              <a:spcAft>
                <a:spcPts val="0"/>
              </a:spcAft>
              <a:buClrTx/>
              <a:buSzTx/>
              <a:buFontTx/>
              <a:buNone/>
              <a:tabLst/>
              <a:defRPr/>
            </a:pPr>
            <a:r>
              <a:rPr lang="cs-CZ" altLang="cs-CZ" sz="2000" b="1" kern="0" dirty="0" err="1" smtClean="0">
                <a:solidFill>
                  <a:schemeClr val="accent2"/>
                </a:solidFill>
              </a:rPr>
              <a:t>Equity</a:t>
            </a:r>
            <a:endParaRPr kumimoji="0" lang="cs-CZ" altLang="cs-CZ" sz="2400" b="0" i="0" u="none" strike="noStrike" kern="0" cap="none" spc="0" normalizeH="0" noProof="0" dirty="0" smtClean="0">
              <a:ln>
                <a:noFill/>
              </a:ln>
              <a:solidFill>
                <a:schemeClr val="accent2"/>
              </a:solidFill>
              <a:effectLst/>
              <a:uLnTx/>
              <a:uFillTx/>
              <a:latin typeface="Times New Roman" panose="02020603050405020304" pitchFamily="18" charset="0"/>
            </a:endParaRPr>
          </a:p>
        </p:txBody>
      </p:sp>
      <p:sp>
        <p:nvSpPr>
          <p:cNvPr id="55" name="Text Box 8"/>
          <p:cNvSpPr txBox="1">
            <a:spLocks noChangeArrowheads="1"/>
          </p:cNvSpPr>
          <p:nvPr/>
        </p:nvSpPr>
        <p:spPr bwMode="auto">
          <a:xfrm>
            <a:off x="8254651" y="2100745"/>
            <a:ext cx="204579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cs-CZ" altLang="cs-CZ" sz="2000" b="1" i="0" u="none" strike="noStrike" kern="0" cap="none" spc="0" normalizeH="0" noProof="0" dirty="0" err="1" smtClean="0">
                <a:ln>
                  <a:noFill/>
                </a:ln>
                <a:solidFill>
                  <a:schemeClr val="accent2"/>
                </a:solidFill>
                <a:effectLst/>
                <a:uLnTx/>
                <a:uFillTx/>
                <a:latin typeface="Times New Roman" panose="02020603050405020304" pitchFamily="18" charset="0"/>
              </a:rPr>
              <a:t>Cost</a:t>
            </a:r>
            <a:r>
              <a:rPr kumimoji="0" lang="cs-CZ" altLang="cs-CZ" sz="2000" b="1" i="0" u="none" strike="noStrike" kern="0" cap="none" spc="0" normalizeH="0" noProof="0" dirty="0" smtClean="0">
                <a:ln>
                  <a:noFill/>
                </a:ln>
                <a:solidFill>
                  <a:schemeClr val="accent2"/>
                </a:solidFill>
                <a:effectLst/>
                <a:uLnTx/>
                <a:uFillTx/>
                <a:latin typeface="Times New Roman" panose="02020603050405020304" pitchFamily="18" charset="0"/>
              </a:rPr>
              <a:t> of</a:t>
            </a:r>
          </a:p>
          <a:p>
            <a:pPr marL="0" marR="0" lvl="0" indent="0" defTabSz="914400" eaLnBrk="1" fontAlgn="auto" latinLnBrk="0" hangingPunct="1">
              <a:lnSpc>
                <a:spcPct val="100000"/>
              </a:lnSpc>
              <a:spcBef>
                <a:spcPct val="0"/>
              </a:spcBef>
              <a:spcAft>
                <a:spcPts val="0"/>
              </a:spcAft>
              <a:buClrTx/>
              <a:buSzTx/>
              <a:buFontTx/>
              <a:buNone/>
              <a:tabLst/>
              <a:defRPr/>
            </a:pPr>
            <a:r>
              <a:rPr lang="cs-CZ" altLang="cs-CZ" sz="2000" b="1" kern="0" dirty="0" err="1" smtClean="0">
                <a:solidFill>
                  <a:schemeClr val="accent2"/>
                </a:solidFill>
              </a:rPr>
              <a:t>Debt</a:t>
            </a:r>
            <a:endParaRPr kumimoji="0" lang="cs-CZ" altLang="cs-CZ" sz="2400" b="0" i="0" u="none" strike="noStrike" kern="0" cap="none" spc="0" normalizeH="0" noProof="0" dirty="0" smtClean="0">
              <a:ln>
                <a:noFill/>
              </a:ln>
              <a:solidFill>
                <a:schemeClr val="accent2"/>
              </a:solidFill>
              <a:effectLst/>
              <a:uLnTx/>
              <a:uFillTx/>
              <a:latin typeface="Times New Roman" panose="02020603050405020304" pitchFamily="18" charset="0"/>
            </a:endParaRPr>
          </a:p>
        </p:txBody>
      </p:sp>
      <p:sp>
        <p:nvSpPr>
          <p:cNvPr id="56" name="Text Box 14"/>
          <p:cNvSpPr txBox="1">
            <a:spLocks noChangeArrowheads="1"/>
          </p:cNvSpPr>
          <p:nvPr/>
        </p:nvSpPr>
        <p:spPr bwMode="auto">
          <a:xfrm>
            <a:off x="8373192" y="3182136"/>
            <a:ext cx="193674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cs-CZ" altLang="cs-CZ" sz="2000" b="1" i="0" u="none" strike="noStrike" kern="0" cap="none" spc="0" normalizeH="0" noProof="0" dirty="0" err="1" smtClean="0">
                <a:ln>
                  <a:noFill/>
                </a:ln>
                <a:solidFill>
                  <a:schemeClr val="accent1">
                    <a:lumMod val="60000"/>
                    <a:lumOff val="40000"/>
                  </a:schemeClr>
                </a:solidFill>
                <a:effectLst/>
                <a:uLnTx/>
                <a:uFillTx/>
                <a:latin typeface="Times New Roman" panose="02020603050405020304" pitchFamily="18" charset="0"/>
              </a:rPr>
              <a:t>Weighted</a:t>
            </a:r>
            <a:endParaRPr kumimoji="0" lang="cs-CZ" altLang="cs-CZ" sz="2000" b="1" i="0" u="none" strike="noStrike" kern="0" cap="none" spc="0" normalizeH="0" noProof="0" dirty="0" smtClean="0">
              <a:ln>
                <a:noFill/>
              </a:ln>
              <a:solidFill>
                <a:schemeClr val="accent1">
                  <a:lumMod val="60000"/>
                  <a:lumOff val="40000"/>
                </a:schemeClr>
              </a:solidFill>
              <a:effectLst/>
              <a:uLnTx/>
              <a:uFillTx/>
              <a:latin typeface="Times New Roman" panose="02020603050405020304" pitchFamily="18" charset="0"/>
            </a:endParaRPr>
          </a:p>
          <a:p>
            <a:pPr marL="0" marR="0" lvl="0" indent="0" defTabSz="914400" eaLnBrk="1" fontAlgn="auto" latinLnBrk="0" hangingPunct="1">
              <a:lnSpc>
                <a:spcPct val="100000"/>
              </a:lnSpc>
              <a:spcBef>
                <a:spcPct val="0"/>
              </a:spcBef>
              <a:spcAft>
                <a:spcPts val="0"/>
              </a:spcAft>
              <a:buClrTx/>
              <a:buSzTx/>
              <a:buFontTx/>
              <a:buNone/>
              <a:tabLst/>
              <a:defRPr/>
            </a:pPr>
            <a:r>
              <a:rPr lang="cs-CZ" altLang="cs-CZ" sz="2000" b="1" kern="0" dirty="0" err="1" smtClean="0">
                <a:solidFill>
                  <a:schemeClr val="accent1">
                    <a:lumMod val="60000"/>
                    <a:lumOff val="40000"/>
                  </a:schemeClr>
                </a:solidFill>
              </a:rPr>
              <a:t>Average</a:t>
            </a:r>
            <a:r>
              <a:rPr lang="cs-CZ" altLang="cs-CZ" sz="2000" b="1" kern="0" dirty="0" smtClean="0">
                <a:solidFill>
                  <a:schemeClr val="accent1">
                    <a:lumMod val="60000"/>
                    <a:lumOff val="40000"/>
                  </a:schemeClr>
                </a:solidFill>
              </a:rPr>
              <a:t> </a:t>
            </a:r>
            <a:r>
              <a:rPr lang="cs-CZ" altLang="cs-CZ" sz="2000" b="1" kern="0" dirty="0" err="1" smtClean="0">
                <a:solidFill>
                  <a:schemeClr val="accent1">
                    <a:lumMod val="60000"/>
                    <a:lumOff val="40000"/>
                  </a:schemeClr>
                </a:solidFill>
              </a:rPr>
              <a:t>Cost</a:t>
            </a:r>
            <a:r>
              <a:rPr lang="cs-CZ" altLang="cs-CZ" sz="2000" b="1" kern="0" dirty="0" smtClean="0">
                <a:solidFill>
                  <a:schemeClr val="accent1">
                    <a:lumMod val="60000"/>
                    <a:lumOff val="40000"/>
                  </a:schemeClr>
                </a:solidFill>
              </a:rPr>
              <a:t> of</a:t>
            </a:r>
          </a:p>
          <a:p>
            <a:pPr marL="0" marR="0" lvl="0" indent="0" defTabSz="914400" eaLnBrk="1" fontAlgn="auto" latinLnBrk="0" hangingPunct="1">
              <a:lnSpc>
                <a:spcPct val="100000"/>
              </a:lnSpc>
              <a:spcBef>
                <a:spcPct val="0"/>
              </a:spcBef>
              <a:spcAft>
                <a:spcPts val="0"/>
              </a:spcAft>
              <a:buClrTx/>
              <a:buSzTx/>
              <a:buFontTx/>
              <a:buNone/>
              <a:tabLst/>
              <a:defRPr/>
            </a:pPr>
            <a:r>
              <a:rPr kumimoji="0" lang="cs-CZ" altLang="cs-CZ" sz="2000" b="1" i="0" u="none" strike="noStrike" kern="0" cap="none" spc="0" normalizeH="0" noProof="0" dirty="0" err="1" smtClean="0">
                <a:ln>
                  <a:noFill/>
                </a:ln>
                <a:solidFill>
                  <a:schemeClr val="accent1">
                    <a:lumMod val="60000"/>
                    <a:lumOff val="40000"/>
                  </a:schemeClr>
                </a:solidFill>
                <a:effectLst/>
                <a:uLnTx/>
                <a:uFillTx/>
                <a:latin typeface="Times New Roman" panose="02020603050405020304" pitchFamily="18" charset="0"/>
              </a:rPr>
              <a:t>Capital</a:t>
            </a:r>
            <a:endParaRPr kumimoji="0" lang="cs-CZ" altLang="cs-CZ" sz="2400" b="0" i="0" u="none" strike="noStrike" kern="0" cap="none" spc="0" normalizeH="0" noProof="0" dirty="0" smtClean="0">
              <a:ln>
                <a:noFill/>
              </a:ln>
              <a:solidFill>
                <a:schemeClr val="accent1">
                  <a:lumMod val="60000"/>
                  <a:lumOff val="40000"/>
                </a:schemeClr>
              </a:solidFill>
              <a:effectLst/>
              <a:uLnTx/>
              <a:uFillTx/>
              <a:latin typeface="Times New Roman" panose="02020603050405020304" pitchFamily="18" charset="0"/>
            </a:endParaRPr>
          </a:p>
        </p:txBody>
      </p:sp>
      <p:sp>
        <p:nvSpPr>
          <p:cNvPr id="57" name="TextovéPole 56"/>
          <p:cNvSpPr txBox="1"/>
          <p:nvPr/>
        </p:nvSpPr>
        <p:spPr>
          <a:xfrm>
            <a:off x="4267050" y="6041955"/>
            <a:ext cx="405212" cy="276999"/>
          </a:xfrm>
          <a:prstGeom prst="rect">
            <a:avLst/>
          </a:prstGeom>
          <a:noFill/>
        </p:spPr>
        <p:txBody>
          <a:bodyPr wrap="square" rtlCol="0">
            <a:spAutoFit/>
          </a:bodyPr>
          <a:lstStyle/>
          <a:p>
            <a:r>
              <a:rPr lang="cs-CZ" sz="1200" dirty="0" smtClean="0"/>
              <a:t>20</a:t>
            </a:r>
            <a:endParaRPr lang="cs-CZ" sz="1200" dirty="0"/>
          </a:p>
        </p:txBody>
      </p:sp>
      <p:sp>
        <p:nvSpPr>
          <p:cNvPr id="58" name="TextovéPole 57"/>
          <p:cNvSpPr txBox="1"/>
          <p:nvPr/>
        </p:nvSpPr>
        <p:spPr>
          <a:xfrm>
            <a:off x="3716747" y="6039290"/>
            <a:ext cx="392782" cy="276999"/>
          </a:xfrm>
          <a:prstGeom prst="rect">
            <a:avLst/>
          </a:prstGeom>
          <a:noFill/>
        </p:spPr>
        <p:txBody>
          <a:bodyPr wrap="square" rtlCol="0">
            <a:spAutoFit/>
          </a:bodyPr>
          <a:lstStyle/>
          <a:p>
            <a:r>
              <a:rPr lang="cs-CZ" sz="1200" dirty="0" smtClean="0"/>
              <a:t>10</a:t>
            </a:r>
            <a:endParaRPr lang="cs-CZ" sz="1200" dirty="0"/>
          </a:p>
        </p:txBody>
      </p:sp>
      <p:sp>
        <p:nvSpPr>
          <p:cNvPr id="59" name="TextovéPole 58"/>
          <p:cNvSpPr txBox="1"/>
          <p:nvPr/>
        </p:nvSpPr>
        <p:spPr>
          <a:xfrm>
            <a:off x="4924599" y="6029954"/>
            <a:ext cx="392782" cy="276999"/>
          </a:xfrm>
          <a:prstGeom prst="rect">
            <a:avLst/>
          </a:prstGeom>
          <a:noFill/>
        </p:spPr>
        <p:txBody>
          <a:bodyPr wrap="square" rtlCol="0">
            <a:spAutoFit/>
          </a:bodyPr>
          <a:lstStyle/>
          <a:p>
            <a:r>
              <a:rPr lang="cs-CZ" sz="1200" dirty="0" smtClean="0"/>
              <a:t>30</a:t>
            </a:r>
            <a:endParaRPr lang="cs-CZ" sz="1200" dirty="0"/>
          </a:p>
        </p:txBody>
      </p:sp>
      <p:sp>
        <p:nvSpPr>
          <p:cNvPr id="60" name="TextovéPole 59"/>
          <p:cNvSpPr txBox="1"/>
          <p:nvPr/>
        </p:nvSpPr>
        <p:spPr>
          <a:xfrm>
            <a:off x="7289068" y="6021696"/>
            <a:ext cx="392782" cy="276999"/>
          </a:xfrm>
          <a:prstGeom prst="rect">
            <a:avLst/>
          </a:prstGeom>
          <a:noFill/>
        </p:spPr>
        <p:txBody>
          <a:bodyPr wrap="square" rtlCol="0">
            <a:spAutoFit/>
          </a:bodyPr>
          <a:lstStyle/>
          <a:p>
            <a:r>
              <a:rPr lang="cs-CZ" sz="1200" dirty="0"/>
              <a:t>6</a:t>
            </a:r>
            <a:r>
              <a:rPr lang="cs-CZ" sz="1200" dirty="0" smtClean="0"/>
              <a:t>0</a:t>
            </a:r>
            <a:endParaRPr lang="cs-CZ" sz="1200" dirty="0"/>
          </a:p>
        </p:txBody>
      </p:sp>
      <p:sp>
        <p:nvSpPr>
          <p:cNvPr id="61" name="TextovéPole 60"/>
          <p:cNvSpPr txBox="1"/>
          <p:nvPr/>
        </p:nvSpPr>
        <p:spPr>
          <a:xfrm>
            <a:off x="5691254" y="6021697"/>
            <a:ext cx="392782" cy="276999"/>
          </a:xfrm>
          <a:prstGeom prst="rect">
            <a:avLst/>
          </a:prstGeom>
          <a:noFill/>
        </p:spPr>
        <p:txBody>
          <a:bodyPr wrap="square" rtlCol="0">
            <a:spAutoFit/>
          </a:bodyPr>
          <a:lstStyle/>
          <a:p>
            <a:r>
              <a:rPr lang="cs-CZ" sz="1200" dirty="0"/>
              <a:t>4</a:t>
            </a:r>
            <a:r>
              <a:rPr lang="cs-CZ" sz="1200" dirty="0" smtClean="0"/>
              <a:t>0</a:t>
            </a:r>
            <a:endParaRPr lang="cs-CZ" sz="1200" dirty="0"/>
          </a:p>
        </p:txBody>
      </p:sp>
      <p:sp>
        <p:nvSpPr>
          <p:cNvPr id="62" name="TextovéPole 61"/>
          <p:cNvSpPr txBox="1"/>
          <p:nvPr/>
        </p:nvSpPr>
        <p:spPr>
          <a:xfrm>
            <a:off x="6501401" y="6014734"/>
            <a:ext cx="392782" cy="276999"/>
          </a:xfrm>
          <a:prstGeom prst="rect">
            <a:avLst/>
          </a:prstGeom>
          <a:noFill/>
        </p:spPr>
        <p:txBody>
          <a:bodyPr wrap="square" rtlCol="0">
            <a:spAutoFit/>
          </a:bodyPr>
          <a:lstStyle/>
          <a:p>
            <a:r>
              <a:rPr lang="cs-CZ" sz="1200" dirty="0"/>
              <a:t>5</a:t>
            </a:r>
            <a:r>
              <a:rPr lang="cs-CZ" sz="1200" dirty="0" smtClean="0"/>
              <a:t>0</a:t>
            </a:r>
            <a:endParaRPr lang="cs-CZ" sz="1200" dirty="0"/>
          </a:p>
        </p:txBody>
      </p:sp>
      <p:cxnSp>
        <p:nvCxnSpPr>
          <p:cNvPr id="64" name="Přímá spojnice se šipkou 63"/>
          <p:cNvCxnSpPr/>
          <p:nvPr/>
        </p:nvCxnSpPr>
        <p:spPr>
          <a:xfrm>
            <a:off x="4751603" y="3654650"/>
            <a:ext cx="0" cy="2232248"/>
          </a:xfrm>
          <a:prstGeom prst="straightConnector1">
            <a:avLst/>
          </a:prstGeom>
          <a:ln w="25400">
            <a:tailEnd type="triangle"/>
          </a:ln>
        </p:spPr>
        <p:style>
          <a:lnRef idx="1">
            <a:schemeClr val="accent3"/>
          </a:lnRef>
          <a:fillRef idx="0">
            <a:schemeClr val="accent3"/>
          </a:fillRef>
          <a:effectRef idx="0">
            <a:schemeClr val="accent3"/>
          </a:effectRef>
          <a:fontRef idx="minor">
            <a:schemeClr val="tx1"/>
          </a:fontRef>
        </p:style>
      </p:cxnSp>
      <p:cxnSp>
        <p:nvCxnSpPr>
          <p:cNvPr id="68" name="Přímá spojnice se šipkou 67"/>
          <p:cNvCxnSpPr/>
          <p:nvPr/>
        </p:nvCxnSpPr>
        <p:spPr>
          <a:xfrm>
            <a:off x="5878388" y="3900381"/>
            <a:ext cx="0" cy="1976891"/>
          </a:xfrm>
          <a:prstGeom prst="straightConnector1">
            <a:avLst/>
          </a:prstGeom>
          <a:ln w="25400">
            <a:prstDash val="dash"/>
            <a:tailEnd type="triangle"/>
          </a:ln>
        </p:spPr>
        <p:style>
          <a:lnRef idx="1">
            <a:schemeClr val="accent3"/>
          </a:lnRef>
          <a:fillRef idx="0">
            <a:schemeClr val="accent3"/>
          </a:fillRef>
          <a:effectRef idx="0">
            <a:schemeClr val="accent3"/>
          </a:effectRef>
          <a:fontRef idx="minor">
            <a:schemeClr val="tx1"/>
          </a:fontRef>
        </p:style>
      </p:cxnSp>
      <p:sp>
        <p:nvSpPr>
          <p:cNvPr id="69" name="TextovéPole 68"/>
          <p:cNvSpPr txBox="1"/>
          <p:nvPr/>
        </p:nvSpPr>
        <p:spPr>
          <a:xfrm>
            <a:off x="4742877" y="4770774"/>
            <a:ext cx="948377" cy="338554"/>
          </a:xfrm>
          <a:prstGeom prst="rect">
            <a:avLst/>
          </a:prstGeom>
          <a:noFill/>
        </p:spPr>
        <p:txBody>
          <a:bodyPr wrap="square" rtlCol="0">
            <a:spAutoFit/>
          </a:bodyPr>
          <a:lstStyle/>
          <a:p>
            <a:r>
              <a:rPr lang="cs-CZ" sz="1600" dirty="0" smtClean="0">
                <a:solidFill>
                  <a:schemeClr val="accent5">
                    <a:lumMod val="50000"/>
                  </a:schemeClr>
                </a:solidFill>
              </a:rPr>
              <a:t>17,6 %</a:t>
            </a:r>
            <a:endParaRPr lang="cs-CZ" sz="1600" dirty="0">
              <a:solidFill>
                <a:schemeClr val="accent5">
                  <a:lumMod val="50000"/>
                </a:schemeClr>
              </a:solidFill>
            </a:endParaRPr>
          </a:p>
        </p:txBody>
      </p:sp>
      <p:sp>
        <p:nvSpPr>
          <p:cNvPr id="70" name="TextovéPole 69"/>
          <p:cNvSpPr txBox="1"/>
          <p:nvPr/>
        </p:nvSpPr>
        <p:spPr>
          <a:xfrm>
            <a:off x="5901467" y="4792264"/>
            <a:ext cx="929309" cy="338554"/>
          </a:xfrm>
          <a:prstGeom prst="rect">
            <a:avLst/>
          </a:prstGeom>
          <a:noFill/>
        </p:spPr>
        <p:txBody>
          <a:bodyPr wrap="square" rtlCol="0">
            <a:spAutoFit/>
          </a:bodyPr>
          <a:lstStyle/>
          <a:p>
            <a:r>
              <a:rPr lang="cs-CZ" sz="1600" dirty="0" smtClean="0">
                <a:solidFill>
                  <a:srgbClr val="0D1553"/>
                </a:solidFill>
              </a:rPr>
              <a:t>16,2 %</a:t>
            </a:r>
            <a:endParaRPr lang="cs-CZ" sz="1600" dirty="0">
              <a:solidFill>
                <a:srgbClr val="0D1553"/>
              </a:solidFill>
            </a:endParaRPr>
          </a:p>
        </p:txBody>
      </p:sp>
      <p:sp>
        <p:nvSpPr>
          <p:cNvPr id="63" name="Nadpis 1"/>
          <p:cNvSpPr>
            <a:spLocks noGrp="1"/>
          </p:cNvSpPr>
          <p:nvPr>
            <p:ph type="title"/>
          </p:nvPr>
        </p:nvSpPr>
        <p:spPr>
          <a:xfrm>
            <a:off x="3113289" y="163468"/>
            <a:ext cx="8465734" cy="601260"/>
          </a:xfrm>
        </p:spPr>
        <p:txBody>
          <a:bodyPr/>
          <a:lstStyle/>
          <a:p>
            <a:r>
              <a:rPr lang="cs-CZ" sz="2902" dirty="0" err="1">
                <a:latin typeface="Clara Sans" pitchFamily="50" charset="0"/>
              </a:rPr>
              <a:t>Capital</a:t>
            </a:r>
            <a:r>
              <a:rPr lang="cs-CZ" sz="2902" dirty="0">
                <a:latin typeface="Clara Sans" pitchFamily="50" charset="0"/>
              </a:rPr>
              <a:t> </a:t>
            </a:r>
            <a:r>
              <a:rPr lang="cs-CZ" sz="2902" dirty="0" err="1" smtClean="0">
                <a:latin typeface="Clara Sans" pitchFamily="50" charset="0"/>
              </a:rPr>
              <a:t>Costs</a:t>
            </a:r>
            <a:r>
              <a:rPr lang="cs-CZ" sz="2902" dirty="0" smtClean="0">
                <a:latin typeface="Clara Sans" pitchFamily="50" charset="0"/>
              </a:rPr>
              <a:t> </a:t>
            </a:r>
            <a:r>
              <a:rPr lang="cs-CZ" sz="2902" dirty="0">
                <a:latin typeface="Clara Sans" pitchFamily="50" charset="0"/>
              </a:rPr>
              <a:t>- </a:t>
            </a:r>
            <a:r>
              <a:rPr lang="cs-CZ" sz="2902" dirty="0" err="1">
                <a:latin typeface="Clara Sans" pitchFamily="50" charset="0"/>
              </a:rPr>
              <a:t>Example</a:t>
            </a:r>
            <a:endParaRPr lang="cs-CZ" sz="2902" dirty="0">
              <a:latin typeface="Clara Sans" pitchFamily="50" charset="0"/>
            </a:endParaRPr>
          </a:p>
        </p:txBody>
      </p:sp>
    </p:spTree>
    <p:extLst>
      <p:ext uri="{BB962C8B-B14F-4D97-AF65-F5344CB8AC3E}">
        <p14:creationId xmlns:p14="http://schemas.microsoft.com/office/powerpoint/2010/main" val="12526204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500" fill="hold"/>
                                        <p:tgtEl>
                                          <p:spTgt spid="7"/>
                                        </p:tgtEl>
                                        <p:attrNameLst>
                                          <p:attrName>ppt_x</p:attrName>
                                        </p:attrNameLst>
                                      </p:cBhvr>
                                      <p:tavLst>
                                        <p:tav tm="0">
                                          <p:val>
                                            <p:strVal val="0-#ppt_w/2"/>
                                          </p:val>
                                        </p:tav>
                                        <p:tav tm="100000">
                                          <p:val>
                                            <p:strVal val="#ppt_x"/>
                                          </p:val>
                                        </p:tav>
                                      </p:tavLst>
                                    </p:anim>
                                    <p:anim calcmode="lin" valueType="num">
                                      <p:cBhvr additive="base">
                                        <p:cTn id="19" dur="500" fill="hold"/>
                                        <p:tgtEl>
                                          <p:spTgt spid="7"/>
                                        </p:tgtEl>
                                        <p:attrNameLst>
                                          <p:attrName>ppt_y</p:attrName>
                                        </p:attrNameLst>
                                      </p:cBhvr>
                                      <p:tavLst>
                                        <p:tav tm="0">
                                          <p:val>
                                            <p:strVal val="#ppt_y"/>
                                          </p:val>
                                        </p:tav>
                                        <p:tav tm="100000">
                                          <p:val>
                                            <p:strVal val="#ppt_y"/>
                                          </p:val>
                                        </p:tav>
                                      </p:tavLst>
                                    </p:anim>
                                  </p:childTnLst>
                                </p:cTn>
                              </p:par>
                            </p:childTnLst>
                          </p:cTn>
                        </p:par>
                        <p:par>
                          <p:cTn id="20" fill="hold">
                            <p:stCondLst>
                              <p:cond delay="500"/>
                            </p:stCondLst>
                            <p:childTnLst>
                              <p:par>
                                <p:cTn id="21" presetID="2" presetClass="entr" presetSubtype="8"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0-#ppt_w/2"/>
                                          </p:val>
                                        </p:tav>
                                        <p:tav tm="100000">
                                          <p:val>
                                            <p:strVal val="#ppt_x"/>
                                          </p:val>
                                        </p:tav>
                                      </p:tavLst>
                                    </p:anim>
                                    <p:anim calcmode="lin" valueType="num">
                                      <p:cBhvr additive="base">
                                        <p:cTn id="24"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nodeType="clickEffect">
                                  <p:stCondLst>
                                    <p:cond delay="0"/>
                                  </p:stCondLst>
                                  <p:childTnLst>
                                    <p:set>
                                      <p:cBhvr>
                                        <p:cTn id="28" dur="1" fill="hold">
                                          <p:stCondLst>
                                            <p:cond delay="0"/>
                                          </p:stCondLst>
                                        </p:cTn>
                                        <p:tgtEl>
                                          <p:spTgt spid="51"/>
                                        </p:tgtEl>
                                        <p:attrNameLst>
                                          <p:attrName>style.visibility</p:attrName>
                                        </p:attrNameLst>
                                      </p:cBhvr>
                                      <p:to>
                                        <p:strVal val="visible"/>
                                      </p:to>
                                    </p:set>
                                    <p:anim calcmode="lin" valueType="num">
                                      <p:cBhvr additive="base">
                                        <p:cTn id="29" dur="500" fill="hold"/>
                                        <p:tgtEl>
                                          <p:spTgt spid="51"/>
                                        </p:tgtEl>
                                        <p:attrNameLst>
                                          <p:attrName>ppt_x</p:attrName>
                                        </p:attrNameLst>
                                      </p:cBhvr>
                                      <p:tavLst>
                                        <p:tav tm="0">
                                          <p:val>
                                            <p:strVal val="1+#ppt_w/2"/>
                                          </p:val>
                                        </p:tav>
                                        <p:tav tm="100000">
                                          <p:val>
                                            <p:strVal val="#ppt_x"/>
                                          </p:val>
                                        </p:tav>
                                      </p:tavLst>
                                    </p:anim>
                                    <p:anim calcmode="lin" valueType="num">
                                      <p:cBhvr additive="base">
                                        <p:cTn id="30" dur="500" fill="hold"/>
                                        <p:tgtEl>
                                          <p:spTgt spid="51"/>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nodeType="clickEffect">
                                  <p:stCondLst>
                                    <p:cond delay="0"/>
                                  </p:stCondLst>
                                  <p:childTnLst>
                                    <p:set>
                                      <p:cBhvr>
                                        <p:cTn id="34" dur="1" fill="hold">
                                          <p:stCondLst>
                                            <p:cond delay="0"/>
                                          </p:stCondLst>
                                        </p:cTn>
                                        <p:tgtEl>
                                          <p:spTgt spid="52"/>
                                        </p:tgtEl>
                                        <p:attrNameLst>
                                          <p:attrName>style.visibility</p:attrName>
                                        </p:attrNameLst>
                                      </p:cBhvr>
                                      <p:to>
                                        <p:strVal val="visible"/>
                                      </p:to>
                                    </p:set>
                                    <p:anim calcmode="lin" valueType="num">
                                      <p:cBhvr additive="base">
                                        <p:cTn id="35" dur="500" fill="hold"/>
                                        <p:tgtEl>
                                          <p:spTgt spid="52"/>
                                        </p:tgtEl>
                                        <p:attrNameLst>
                                          <p:attrName>ppt_x</p:attrName>
                                        </p:attrNameLst>
                                      </p:cBhvr>
                                      <p:tavLst>
                                        <p:tav tm="0">
                                          <p:val>
                                            <p:strVal val="1+#ppt_w/2"/>
                                          </p:val>
                                        </p:tav>
                                        <p:tav tm="100000">
                                          <p:val>
                                            <p:strVal val="#ppt_x"/>
                                          </p:val>
                                        </p:tav>
                                      </p:tavLst>
                                    </p:anim>
                                    <p:anim calcmode="lin" valueType="num">
                                      <p:cBhvr additive="base">
                                        <p:cTn id="36" dur="500" fill="hold"/>
                                        <p:tgtEl>
                                          <p:spTgt spid="52"/>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nodeType="clickEffect">
                                  <p:stCondLst>
                                    <p:cond delay="0"/>
                                  </p:stCondLst>
                                  <p:childTnLst>
                                    <p:set>
                                      <p:cBhvr>
                                        <p:cTn id="40" dur="1" fill="hold">
                                          <p:stCondLst>
                                            <p:cond delay="0"/>
                                          </p:stCondLst>
                                        </p:cTn>
                                        <p:tgtEl>
                                          <p:spTgt spid="53"/>
                                        </p:tgtEl>
                                        <p:attrNameLst>
                                          <p:attrName>style.visibility</p:attrName>
                                        </p:attrNameLst>
                                      </p:cBhvr>
                                      <p:to>
                                        <p:strVal val="visible"/>
                                      </p:to>
                                    </p:set>
                                    <p:anim calcmode="lin" valueType="num">
                                      <p:cBhvr additive="base">
                                        <p:cTn id="41" dur="500" fill="hold"/>
                                        <p:tgtEl>
                                          <p:spTgt spid="53"/>
                                        </p:tgtEl>
                                        <p:attrNameLst>
                                          <p:attrName>ppt_x</p:attrName>
                                        </p:attrNameLst>
                                      </p:cBhvr>
                                      <p:tavLst>
                                        <p:tav tm="0">
                                          <p:val>
                                            <p:strVal val="1+#ppt_w/2"/>
                                          </p:val>
                                        </p:tav>
                                        <p:tav tm="100000">
                                          <p:val>
                                            <p:strVal val="#ppt_x"/>
                                          </p:val>
                                        </p:tav>
                                      </p:tavLst>
                                    </p:anim>
                                    <p:anim calcmode="lin" valueType="num">
                                      <p:cBhvr additive="base">
                                        <p:cTn id="42" dur="500" fill="hold"/>
                                        <p:tgtEl>
                                          <p:spTgt spid="53"/>
                                        </p:tgtEl>
                                        <p:attrNameLst>
                                          <p:attrName>ppt_y</p:attrName>
                                        </p:attrNameLst>
                                      </p:cBhvr>
                                      <p:tavLst>
                                        <p:tav tm="0">
                                          <p:val>
                                            <p:strVal val="#ppt_y"/>
                                          </p:val>
                                        </p:tav>
                                        <p:tav tm="100000">
                                          <p:val>
                                            <p:strVal val="#ppt_y"/>
                                          </p:val>
                                        </p:tav>
                                      </p:tavLst>
                                    </p:anim>
                                  </p:childTnLst>
                                </p:cTn>
                              </p:par>
                            </p:childTnLst>
                          </p:cTn>
                        </p:par>
                        <p:par>
                          <p:cTn id="43" fill="hold">
                            <p:stCondLst>
                              <p:cond delay="500"/>
                            </p:stCondLst>
                            <p:childTnLst>
                              <p:par>
                                <p:cTn id="44" presetID="2" presetClass="entr" presetSubtype="2" fill="hold" grpId="0" nodeType="afterEffect">
                                  <p:stCondLst>
                                    <p:cond delay="0"/>
                                  </p:stCondLst>
                                  <p:childTnLst>
                                    <p:set>
                                      <p:cBhvr>
                                        <p:cTn id="45" dur="1" fill="hold">
                                          <p:stCondLst>
                                            <p:cond delay="0"/>
                                          </p:stCondLst>
                                        </p:cTn>
                                        <p:tgtEl>
                                          <p:spTgt spid="54"/>
                                        </p:tgtEl>
                                        <p:attrNameLst>
                                          <p:attrName>style.visibility</p:attrName>
                                        </p:attrNameLst>
                                      </p:cBhvr>
                                      <p:to>
                                        <p:strVal val="visible"/>
                                      </p:to>
                                    </p:set>
                                    <p:anim calcmode="lin" valueType="num">
                                      <p:cBhvr additive="base">
                                        <p:cTn id="46" dur="500" fill="hold"/>
                                        <p:tgtEl>
                                          <p:spTgt spid="54"/>
                                        </p:tgtEl>
                                        <p:attrNameLst>
                                          <p:attrName>ppt_x</p:attrName>
                                        </p:attrNameLst>
                                      </p:cBhvr>
                                      <p:tavLst>
                                        <p:tav tm="0">
                                          <p:val>
                                            <p:strVal val="1+#ppt_w/2"/>
                                          </p:val>
                                        </p:tav>
                                        <p:tav tm="100000">
                                          <p:val>
                                            <p:strVal val="#ppt_x"/>
                                          </p:val>
                                        </p:tav>
                                      </p:tavLst>
                                    </p:anim>
                                    <p:anim calcmode="lin" valueType="num">
                                      <p:cBhvr additive="base">
                                        <p:cTn id="47" dur="500" fill="hold"/>
                                        <p:tgtEl>
                                          <p:spTgt spid="54"/>
                                        </p:tgtEl>
                                        <p:attrNameLst>
                                          <p:attrName>ppt_y</p:attrName>
                                        </p:attrNameLst>
                                      </p:cBhvr>
                                      <p:tavLst>
                                        <p:tav tm="0">
                                          <p:val>
                                            <p:strVal val="#ppt_y"/>
                                          </p:val>
                                        </p:tav>
                                        <p:tav tm="100000">
                                          <p:val>
                                            <p:strVal val="#ppt_y"/>
                                          </p:val>
                                        </p:tav>
                                      </p:tavLst>
                                    </p:anim>
                                  </p:childTnLst>
                                </p:cTn>
                              </p:par>
                            </p:childTnLst>
                          </p:cTn>
                        </p:par>
                        <p:par>
                          <p:cTn id="48" fill="hold">
                            <p:stCondLst>
                              <p:cond delay="1000"/>
                            </p:stCondLst>
                            <p:childTnLst>
                              <p:par>
                                <p:cTn id="49" presetID="2" presetClass="entr" presetSubtype="2" fill="hold" grpId="0" nodeType="afterEffect">
                                  <p:stCondLst>
                                    <p:cond delay="0"/>
                                  </p:stCondLst>
                                  <p:childTnLst>
                                    <p:set>
                                      <p:cBhvr>
                                        <p:cTn id="50" dur="1" fill="hold">
                                          <p:stCondLst>
                                            <p:cond delay="0"/>
                                          </p:stCondLst>
                                        </p:cTn>
                                        <p:tgtEl>
                                          <p:spTgt spid="55"/>
                                        </p:tgtEl>
                                        <p:attrNameLst>
                                          <p:attrName>style.visibility</p:attrName>
                                        </p:attrNameLst>
                                      </p:cBhvr>
                                      <p:to>
                                        <p:strVal val="visible"/>
                                      </p:to>
                                    </p:set>
                                    <p:anim calcmode="lin" valueType="num">
                                      <p:cBhvr additive="base">
                                        <p:cTn id="51" dur="500" fill="hold"/>
                                        <p:tgtEl>
                                          <p:spTgt spid="55"/>
                                        </p:tgtEl>
                                        <p:attrNameLst>
                                          <p:attrName>ppt_x</p:attrName>
                                        </p:attrNameLst>
                                      </p:cBhvr>
                                      <p:tavLst>
                                        <p:tav tm="0">
                                          <p:val>
                                            <p:strVal val="1+#ppt_w/2"/>
                                          </p:val>
                                        </p:tav>
                                        <p:tav tm="100000">
                                          <p:val>
                                            <p:strVal val="#ppt_x"/>
                                          </p:val>
                                        </p:tav>
                                      </p:tavLst>
                                    </p:anim>
                                    <p:anim calcmode="lin" valueType="num">
                                      <p:cBhvr additive="base">
                                        <p:cTn id="52" dur="500" fill="hold"/>
                                        <p:tgtEl>
                                          <p:spTgt spid="55"/>
                                        </p:tgtEl>
                                        <p:attrNameLst>
                                          <p:attrName>ppt_y</p:attrName>
                                        </p:attrNameLst>
                                      </p:cBhvr>
                                      <p:tavLst>
                                        <p:tav tm="0">
                                          <p:val>
                                            <p:strVal val="#ppt_y"/>
                                          </p:val>
                                        </p:tav>
                                        <p:tav tm="100000">
                                          <p:val>
                                            <p:strVal val="#ppt_y"/>
                                          </p:val>
                                        </p:tav>
                                      </p:tavLst>
                                    </p:anim>
                                  </p:childTnLst>
                                </p:cTn>
                              </p:par>
                            </p:childTnLst>
                          </p:cTn>
                        </p:par>
                        <p:par>
                          <p:cTn id="53" fill="hold">
                            <p:stCondLst>
                              <p:cond delay="1500"/>
                            </p:stCondLst>
                            <p:childTnLst>
                              <p:par>
                                <p:cTn id="54" presetID="2" presetClass="entr" presetSubtype="2" fill="hold" grpId="0" nodeType="afterEffect">
                                  <p:stCondLst>
                                    <p:cond delay="0"/>
                                  </p:stCondLst>
                                  <p:childTnLst>
                                    <p:set>
                                      <p:cBhvr>
                                        <p:cTn id="55" dur="1" fill="hold">
                                          <p:stCondLst>
                                            <p:cond delay="0"/>
                                          </p:stCondLst>
                                        </p:cTn>
                                        <p:tgtEl>
                                          <p:spTgt spid="56"/>
                                        </p:tgtEl>
                                        <p:attrNameLst>
                                          <p:attrName>style.visibility</p:attrName>
                                        </p:attrNameLst>
                                      </p:cBhvr>
                                      <p:to>
                                        <p:strVal val="visible"/>
                                      </p:to>
                                    </p:set>
                                    <p:anim calcmode="lin" valueType="num">
                                      <p:cBhvr additive="base">
                                        <p:cTn id="56" dur="500" fill="hold"/>
                                        <p:tgtEl>
                                          <p:spTgt spid="56"/>
                                        </p:tgtEl>
                                        <p:attrNameLst>
                                          <p:attrName>ppt_x</p:attrName>
                                        </p:attrNameLst>
                                      </p:cBhvr>
                                      <p:tavLst>
                                        <p:tav tm="0">
                                          <p:val>
                                            <p:strVal val="1+#ppt_w/2"/>
                                          </p:val>
                                        </p:tav>
                                        <p:tav tm="100000">
                                          <p:val>
                                            <p:strVal val="#ppt_x"/>
                                          </p:val>
                                        </p:tav>
                                      </p:tavLst>
                                    </p:anim>
                                    <p:anim calcmode="lin" valueType="num">
                                      <p:cBhvr additive="base">
                                        <p:cTn id="57" dur="500" fill="hold"/>
                                        <p:tgtEl>
                                          <p:spTgt spid="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P spid="8" grpId="0" autoUpdateAnimBg="0"/>
      <p:bldP spid="54" grpId="0" autoUpdateAnimBg="0"/>
      <p:bldP spid="55" grpId="0" autoUpdateAnimBg="0"/>
      <p:bldP spid="56"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Thank</a:t>
            </a:r>
            <a:r>
              <a:rPr lang="cs-CZ" dirty="0" smtClean="0"/>
              <a:t> </a:t>
            </a:r>
            <a:r>
              <a:rPr lang="cs-CZ" dirty="0" err="1" smtClean="0"/>
              <a:t>you</a:t>
            </a:r>
            <a:r>
              <a:rPr lang="cs-CZ" dirty="0" smtClean="0"/>
              <a:t> </a:t>
            </a:r>
            <a:r>
              <a:rPr lang="cs-CZ" dirty="0" err="1" smtClean="0"/>
              <a:t>for</a:t>
            </a:r>
            <a:r>
              <a:rPr lang="cs-CZ" dirty="0" smtClean="0"/>
              <a:t> </a:t>
            </a:r>
            <a:r>
              <a:rPr lang="cs-CZ" dirty="0" err="1" smtClean="0"/>
              <a:t>your</a:t>
            </a:r>
            <a:r>
              <a:rPr lang="cs-CZ" dirty="0" smtClean="0"/>
              <a:t> </a:t>
            </a:r>
            <a:r>
              <a:rPr lang="cs-CZ" dirty="0" err="1" smtClean="0"/>
              <a:t>attencion</a:t>
            </a:r>
            <a:endParaRPr lang="cs-CZ" dirty="0"/>
          </a:p>
        </p:txBody>
      </p:sp>
    </p:spTree>
    <p:extLst>
      <p:ext uri="{BB962C8B-B14F-4D97-AF65-F5344CB8AC3E}">
        <p14:creationId xmlns:p14="http://schemas.microsoft.com/office/powerpoint/2010/main" val="109014615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600" dirty="0" err="1" smtClean="0"/>
              <a:t>Capital</a:t>
            </a:r>
            <a:r>
              <a:rPr lang="cs-CZ" sz="3600" dirty="0" smtClean="0"/>
              <a:t> </a:t>
            </a:r>
            <a:r>
              <a:rPr lang="cs-CZ" sz="3600" dirty="0" err="1" smtClean="0"/>
              <a:t>Structure</a:t>
            </a:r>
            <a:endParaRPr lang="cs-CZ" sz="3600" dirty="0"/>
          </a:p>
        </p:txBody>
      </p:sp>
      <p:sp>
        <p:nvSpPr>
          <p:cNvPr id="3" name="Zástupný symbol pro obsah 2"/>
          <p:cNvSpPr>
            <a:spLocks noGrp="1"/>
          </p:cNvSpPr>
          <p:nvPr>
            <p:ph idx="1"/>
          </p:nvPr>
        </p:nvSpPr>
        <p:spPr/>
        <p:txBody>
          <a:bodyPr/>
          <a:lstStyle/>
          <a:p>
            <a:r>
              <a:rPr lang="cs-CZ" dirty="0" err="1" smtClean="0"/>
              <a:t>two</a:t>
            </a:r>
            <a:r>
              <a:rPr lang="cs-CZ" dirty="0" smtClean="0"/>
              <a:t> </a:t>
            </a:r>
            <a:r>
              <a:rPr lang="cs-CZ" dirty="0" err="1"/>
              <a:t>sources</a:t>
            </a:r>
            <a:r>
              <a:rPr lang="cs-CZ" dirty="0"/>
              <a:t> of </a:t>
            </a:r>
            <a:r>
              <a:rPr lang="cs-CZ" dirty="0" err="1" smtClean="0"/>
              <a:t>capital</a:t>
            </a:r>
            <a:r>
              <a:rPr lang="cs-CZ" dirty="0" smtClean="0"/>
              <a:t>:</a:t>
            </a:r>
          </a:p>
          <a:p>
            <a:endParaRPr lang="cs-CZ" sz="2000" dirty="0" smtClean="0"/>
          </a:p>
          <a:p>
            <a:pPr lvl="2"/>
            <a:r>
              <a:rPr lang="cs-CZ" dirty="0" err="1" smtClean="0">
                <a:solidFill>
                  <a:srgbClr val="FF0000"/>
                </a:solidFill>
              </a:rPr>
              <a:t>Equity</a:t>
            </a:r>
            <a:r>
              <a:rPr lang="cs-CZ" dirty="0"/>
              <a:t>, </a:t>
            </a:r>
            <a:r>
              <a:rPr lang="cs-CZ" dirty="0" err="1"/>
              <a:t>which</a:t>
            </a:r>
            <a:r>
              <a:rPr lang="cs-CZ" dirty="0"/>
              <a:t> </a:t>
            </a:r>
            <a:r>
              <a:rPr lang="cs-CZ" dirty="0" err="1"/>
              <a:t>they</a:t>
            </a:r>
            <a:r>
              <a:rPr lang="cs-CZ" dirty="0"/>
              <a:t> </a:t>
            </a:r>
            <a:r>
              <a:rPr lang="cs-CZ" dirty="0" err="1"/>
              <a:t>get</a:t>
            </a:r>
            <a:r>
              <a:rPr lang="cs-CZ" dirty="0"/>
              <a:t> </a:t>
            </a:r>
            <a:r>
              <a:rPr lang="cs-CZ" dirty="0" err="1"/>
              <a:t>from</a:t>
            </a:r>
            <a:r>
              <a:rPr lang="cs-CZ" dirty="0"/>
              <a:t> </a:t>
            </a:r>
            <a:r>
              <a:rPr lang="cs-CZ" dirty="0" err="1"/>
              <a:t>shareholders</a:t>
            </a:r>
            <a:r>
              <a:rPr lang="cs-CZ" dirty="0"/>
              <a:t> (</a:t>
            </a:r>
            <a:r>
              <a:rPr lang="cs-CZ" dirty="0" err="1"/>
              <a:t>the</a:t>
            </a:r>
            <a:r>
              <a:rPr lang="cs-CZ" dirty="0"/>
              <a:t> </a:t>
            </a:r>
            <a:r>
              <a:rPr lang="cs-CZ" dirty="0" err="1"/>
              <a:t>members</a:t>
            </a:r>
            <a:r>
              <a:rPr lang="cs-CZ" dirty="0"/>
              <a:t> of </a:t>
            </a:r>
            <a:r>
              <a:rPr lang="cs-CZ" dirty="0" err="1"/>
              <a:t>company</a:t>
            </a:r>
            <a:r>
              <a:rPr lang="cs-CZ" dirty="0"/>
              <a:t>) </a:t>
            </a:r>
            <a:endParaRPr lang="cs-CZ" dirty="0" smtClean="0"/>
          </a:p>
          <a:p>
            <a:pPr marL="829361" lvl="2" indent="0">
              <a:buNone/>
            </a:pPr>
            <a:endParaRPr lang="cs-CZ" sz="2000" dirty="0" smtClean="0"/>
          </a:p>
          <a:p>
            <a:pPr lvl="2"/>
            <a:r>
              <a:rPr lang="cs-CZ" dirty="0" err="1" smtClean="0">
                <a:solidFill>
                  <a:srgbClr val="FF0000"/>
                </a:solidFill>
              </a:rPr>
              <a:t>the</a:t>
            </a:r>
            <a:r>
              <a:rPr lang="cs-CZ" dirty="0" smtClean="0">
                <a:solidFill>
                  <a:srgbClr val="FF0000"/>
                </a:solidFill>
              </a:rPr>
              <a:t> </a:t>
            </a:r>
            <a:r>
              <a:rPr lang="cs-CZ" dirty="0" err="1" smtClean="0">
                <a:solidFill>
                  <a:srgbClr val="FF0000"/>
                </a:solidFill>
              </a:rPr>
              <a:t>other</a:t>
            </a:r>
            <a:r>
              <a:rPr lang="cs-CZ" dirty="0">
                <a:solidFill>
                  <a:srgbClr val="FF0000"/>
                </a:solidFill>
              </a:rPr>
              <a:t> </a:t>
            </a:r>
            <a:r>
              <a:rPr lang="cs-CZ" dirty="0" err="1" smtClean="0">
                <a:solidFill>
                  <a:srgbClr val="FF0000"/>
                </a:solidFill>
              </a:rPr>
              <a:t>loans</a:t>
            </a:r>
            <a:r>
              <a:rPr lang="cs-CZ" dirty="0" smtClean="0">
                <a:solidFill>
                  <a:srgbClr val="FF0000"/>
                </a:solidFill>
              </a:rPr>
              <a:t> </a:t>
            </a:r>
            <a:r>
              <a:rPr lang="cs-CZ" dirty="0" err="1"/>
              <a:t>from</a:t>
            </a:r>
            <a:r>
              <a:rPr lang="cs-CZ" dirty="0"/>
              <a:t> </a:t>
            </a:r>
            <a:r>
              <a:rPr lang="cs-CZ" dirty="0" err="1"/>
              <a:t>lenders</a:t>
            </a:r>
            <a:r>
              <a:rPr lang="cs-CZ" dirty="0"/>
              <a:t>.  </a:t>
            </a:r>
            <a:endParaRPr lang="cs-CZ" dirty="0" smtClean="0"/>
          </a:p>
          <a:p>
            <a:pPr marL="829361" lvl="2" indent="0">
              <a:buNone/>
            </a:pPr>
            <a:endParaRPr lang="cs-CZ" dirty="0" smtClean="0"/>
          </a:p>
          <a:p>
            <a:pPr marL="311010" lvl="2" indent="-311010"/>
            <a:r>
              <a:rPr lang="cs-CZ" sz="2902" dirty="0" err="1"/>
              <a:t>The</a:t>
            </a:r>
            <a:r>
              <a:rPr lang="cs-CZ" sz="2902" dirty="0"/>
              <a:t> </a:t>
            </a:r>
            <a:r>
              <a:rPr lang="cs-CZ" sz="2902" dirty="0" err="1"/>
              <a:t>companies</a:t>
            </a:r>
            <a:r>
              <a:rPr lang="cs-CZ" sz="2902" dirty="0"/>
              <a:t> </a:t>
            </a:r>
            <a:r>
              <a:rPr lang="cs-CZ" sz="2902" dirty="0" err="1"/>
              <a:t>choose</a:t>
            </a:r>
            <a:r>
              <a:rPr lang="cs-CZ" sz="2902" dirty="0"/>
              <a:t> </a:t>
            </a:r>
            <a:r>
              <a:rPr lang="cs-CZ" sz="2902" dirty="0" err="1"/>
              <a:t>the</a:t>
            </a:r>
            <a:r>
              <a:rPr lang="cs-CZ" sz="2902" dirty="0"/>
              <a:t> </a:t>
            </a:r>
            <a:r>
              <a:rPr lang="cs-CZ" sz="2902" dirty="0" err="1"/>
              <a:t>structure</a:t>
            </a:r>
            <a:r>
              <a:rPr lang="cs-CZ" sz="2902" dirty="0"/>
              <a:t> of these </a:t>
            </a:r>
            <a:r>
              <a:rPr lang="cs-CZ" sz="2902" dirty="0" err="1"/>
              <a:t>sources</a:t>
            </a:r>
            <a:r>
              <a:rPr lang="cs-CZ" sz="2902" dirty="0"/>
              <a:t> such </a:t>
            </a:r>
            <a:r>
              <a:rPr lang="cs-CZ" sz="2902" dirty="0" err="1"/>
              <a:t>that</a:t>
            </a:r>
            <a:r>
              <a:rPr lang="cs-CZ" sz="2902" dirty="0"/>
              <a:t> </a:t>
            </a:r>
            <a:r>
              <a:rPr lang="cs-CZ" sz="2902" dirty="0" err="1">
                <a:solidFill>
                  <a:srgbClr val="FF0000"/>
                </a:solidFill>
              </a:rPr>
              <a:t>the</a:t>
            </a:r>
            <a:r>
              <a:rPr lang="cs-CZ" sz="2902" dirty="0">
                <a:solidFill>
                  <a:srgbClr val="FF0000"/>
                </a:solidFill>
              </a:rPr>
              <a:t> </a:t>
            </a:r>
            <a:r>
              <a:rPr lang="cs-CZ" sz="2902" dirty="0" err="1">
                <a:solidFill>
                  <a:srgbClr val="FF0000"/>
                </a:solidFill>
              </a:rPr>
              <a:t>cost</a:t>
            </a:r>
            <a:r>
              <a:rPr lang="cs-CZ" sz="2902" dirty="0">
                <a:solidFill>
                  <a:srgbClr val="FF0000"/>
                </a:solidFill>
              </a:rPr>
              <a:t> of </a:t>
            </a:r>
            <a:r>
              <a:rPr lang="cs-CZ" sz="2902" dirty="0" err="1">
                <a:solidFill>
                  <a:srgbClr val="FF0000"/>
                </a:solidFill>
              </a:rPr>
              <a:t>their</a:t>
            </a:r>
            <a:r>
              <a:rPr lang="cs-CZ" sz="2902" dirty="0">
                <a:solidFill>
                  <a:srgbClr val="FF0000"/>
                </a:solidFill>
              </a:rPr>
              <a:t> use </a:t>
            </a:r>
            <a:r>
              <a:rPr lang="cs-CZ" sz="2902" dirty="0" err="1">
                <a:solidFill>
                  <a:srgbClr val="FF0000"/>
                </a:solidFill>
              </a:rPr>
              <a:t>is</a:t>
            </a:r>
            <a:r>
              <a:rPr lang="cs-CZ" sz="2902" dirty="0">
                <a:solidFill>
                  <a:srgbClr val="FF0000"/>
                </a:solidFill>
              </a:rPr>
              <a:t> </a:t>
            </a:r>
            <a:r>
              <a:rPr lang="cs-CZ" sz="2902" dirty="0" err="1">
                <a:solidFill>
                  <a:srgbClr val="FF0000"/>
                </a:solidFill>
              </a:rPr>
              <a:t>minimal</a:t>
            </a:r>
            <a:r>
              <a:rPr lang="cs-CZ" sz="2902" dirty="0" smtClean="0">
                <a:solidFill>
                  <a:srgbClr val="FF0000"/>
                </a:solidFill>
              </a:rPr>
              <a:t>.</a:t>
            </a:r>
            <a:endParaRPr lang="cs-CZ" sz="2902" dirty="0">
              <a:solidFill>
                <a:srgbClr val="FF0000"/>
              </a:solidFill>
            </a:endParaRPr>
          </a:p>
        </p:txBody>
      </p:sp>
      <p:sp>
        <p:nvSpPr>
          <p:cNvPr id="4" name="Zástupný symbol pro datum 3"/>
          <p:cNvSpPr>
            <a:spLocks noGrp="1"/>
          </p:cNvSpPr>
          <p:nvPr>
            <p:ph type="dt" sz="half" idx="10"/>
          </p:nvPr>
        </p:nvSpPr>
        <p:spPr/>
        <p:txBody>
          <a:bodyPr/>
          <a:lstStyle/>
          <a:p>
            <a:pPr marL="0" marR="0" lvl="0" indent="0" algn="l" defTabSz="829361" rtl="0" eaLnBrk="1" fontAlgn="auto" latinLnBrk="0" hangingPunct="1">
              <a:lnSpc>
                <a:spcPct val="100000"/>
              </a:lnSpc>
              <a:spcBef>
                <a:spcPts val="0"/>
              </a:spcBef>
              <a:spcAft>
                <a:spcPts val="0"/>
              </a:spcAft>
              <a:buClrTx/>
              <a:buSzTx/>
              <a:buFontTx/>
              <a:buNone/>
              <a:tabLst/>
              <a:defRPr/>
            </a:pPr>
            <a:fld id="{8863D660-356F-4B7B-9477-B5CEBBE7ED6F}" type="datetime1">
              <a:rPr kumimoji="0" lang="cs-CZ" sz="1088" b="0" i="0" u="none" strike="noStrike" kern="1200" cap="none" spc="0" normalizeH="0" baseline="0" noProof="0">
                <a:ln>
                  <a:noFill/>
                </a:ln>
                <a:solidFill>
                  <a:srgbClr val="151515">
                    <a:tint val="75000"/>
                  </a:srgbClr>
                </a:solidFill>
                <a:effectLst/>
                <a:uLnTx/>
                <a:uFillTx/>
                <a:ea typeface="+mn-ea"/>
                <a:cs typeface="+mn-cs"/>
              </a:rPr>
              <a:pPr marL="0" marR="0" lvl="0" indent="0" algn="l" defTabSz="829361" rtl="0" eaLnBrk="1" fontAlgn="auto" latinLnBrk="0" hangingPunct="1">
                <a:lnSpc>
                  <a:spcPct val="100000"/>
                </a:lnSpc>
                <a:spcBef>
                  <a:spcPts val="0"/>
                </a:spcBef>
                <a:spcAft>
                  <a:spcPts val="0"/>
                </a:spcAft>
                <a:buClrTx/>
                <a:buSzTx/>
                <a:buFontTx/>
                <a:buNone/>
                <a:tabLst/>
                <a:defRPr/>
              </a:pPr>
              <a:t>04.03.2020</a:t>
            </a:fld>
            <a:endParaRPr kumimoji="0" lang="cs-CZ" sz="1088" b="0" i="0" u="none" strike="noStrike" kern="1200" cap="none" spc="0" normalizeH="0" baseline="0" noProof="0">
              <a:ln>
                <a:noFill/>
              </a:ln>
              <a:solidFill>
                <a:srgbClr val="151515">
                  <a:tint val="75000"/>
                </a:srgbClr>
              </a:solidFill>
              <a:effectLst/>
              <a:uLnTx/>
              <a:uFillTx/>
              <a:ea typeface="+mn-ea"/>
              <a:cs typeface="+mn-cs"/>
            </a:endParaRPr>
          </a:p>
        </p:txBody>
      </p:sp>
      <p:sp>
        <p:nvSpPr>
          <p:cNvPr id="5" name="Zástupný symbol pro číslo snímku 4"/>
          <p:cNvSpPr>
            <a:spLocks noGrp="1"/>
          </p:cNvSpPr>
          <p:nvPr>
            <p:ph type="sldNum" sz="quarter" idx="12"/>
          </p:nvPr>
        </p:nvSpPr>
        <p:spPr/>
        <p:txBody>
          <a:bodyPr/>
          <a:lstStyle/>
          <a:p>
            <a:pPr marL="0" marR="0" lvl="0" indent="0" algn="r" defTabSz="829361" rtl="0" eaLnBrk="1" fontAlgn="auto" latinLnBrk="0" hangingPunct="1">
              <a:lnSpc>
                <a:spcPct val="100000"/>
              </a:lnSpc>
              <a:spcBef>
                <a:spcPts val="0"/>
              </a:spcBef>
              <a:spcAft>
                <a:spcPts val="0"/>
              </a:spcAft>
              <a:buClrTx/>
              <a:buSzTx/>
              <a:buFontTx/>
              <a:buNone/>
              <a:tabLst/>
              <a:defRPr/>
            </a:pPr>
            <a:fld id="{005B7347-35A8-416A-A6BF-14F7C64C136A}" type="slidenum">
              <a:rPr kumimoji="0" lang="cs-CZ" sz="1088" b="0" i="0" u="none" strike="noStrike" kern="1200" cap="none" spc="0" normalizeH="0" baseline="0" noProof="0">
                <a:ln>
                  <a:noFill/>
                </a:ln>
                <a:solidFill>
                  <a:srgbClr val="151515">
                    <a:tint val="75000"/>
                  </a:srgbClr>
                </a:solidFill>
                <a:effectLst/>
                <a:uLnTx/>
                <a:uFillTx/>
                <a:ea typeface="+mn-ea"/>
                <a:cs typeface="+mn-cs"/>
              </a:rPr>
              <a:pPr marL="0" marR="0" lvl="0" indent="0" algn="r" defTabSz="829361" rtl="0" eaLnBrk="1" fontAlgn="auto" latinLnBrk="0" hangingPunct="1">
                <a:lnSpc>
                  <a:spcPct val="100000"/>
                </a:lnSpc>
                <a:spcBef>
                  <a:spcPts val="0"/>
                </a:spcBef>
                <a:spcAft>
                  <a:spcPts val="0"/>
                </a:spcAft>
                <a:buClrTx/>
                <a:buSzTx/>
                <a:buFontTx/>
                <a:buNone/>
                <a:tabLst/>
                <a:defRPr/>
              </a:pPr>
              <a:t>2</a:t>
            </a:fld>
            <a:endParaRPr kumimoji="0" lang="cs-CZ" sz="1088" b="0" i="0" u="none" strike="noStrike" kern="1200" cap="none" spc="0" normalizeH="0" baseline="0" noProof="0">
              <a:ln>
                <a:noFill/>
              </a:ln>
              <a:solidFill>
                <a:srgbClr val="151515">
                  <a:tint val="75000"/>
                </a:srgbClr>
              </a:solidFill>
              <a:effectLst/>
              <a:uLnTx/>
              <a:uFillTx/>
              <a:ea typeface="+mn-ea"/>
              <a:cs typeface="+mn-cs"/>
            </a:endParaRPr>
          </a:p>
        </p:txBody>
      </p:sp>
    </p:spTree>
    <p:extLst>
      <p:ext uri="{BB962C8B-B14F-4D97-AF65-F5344CB8AC3E}">
        <p14:creationId xmlns:p14="http://schemas.microsoft.com/office/powerpoint/2010/main" val="27230382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2902" dirty="0" err="1" smtClean="0"/>
              <a:t>Capital</a:t>
            </a:r>
            <a:r>
              <a:rPr lang="cs-CZ" sz="2902" dirty="0" smtClean="0"/>
              <a:t> </a:t>
            </a:r>
            <a:r>
              <a:rPr lang="cs-CZ" sz="2902" dirty="0" err="1" smtClean="0"/>
              <a:t>Structure</a:t>
            </a:r>
            <a:endParaRPr lang="cs-CZ" sz="2902" dirty="0"/>
          </a:p>
        </p:txBody>
      </p:sp>
      <p:sp>
        <p:nvSpPr>
          <p:cNvPr id="3" name="Zástupný symbol pro obsah 2"/>
          <p:cNvSpPr>
            <a:spLocks noGrp="1"/>
          </p:cNvSpPr>
          <p:nvPr>
            <p:ph idx="1"/>
          </p:nvPr>
        </p:nvSpPr>
        <p:spPr/>
        <p:txBody>
          <a:bodyPr/>
          <a:lstStyle/>
          <a:p>
            <a:r>
              <a:rPr lang="cs-CZ" dirty="0" err="1" smtClean="0"/>
              <a:t>decision-making</a:t>
            </a:r>
            <a:r>
              <a:rPr lang="cs-CZ" dirty="0" smtClean="0"/>
              <a:t> </a:t>
            </a:r>
            <a:r>
              <a:rPr lang="cs-CZ" dirty="0" err="1"/>
              <a:t>is</a:t>
            </a:r>
            <a:r>
              <a:rPr lang="cs-CZ" dirty="0"/>
              <a:t> </a:t>
            </a:r>
            <a:r>
              <a:rPr lang="cs-CZ" dirty="0" err="1"/>
              <a:t>the</a:t>
            </a:r>
            <a:r>
              <a:rPr lang="cs-CZ" dirty="0"/>
              <a:t> </a:t>
            </a:r>
            <a:r>
              <a:rPr lang="cs-CZ" dirty="0" err="1"/>
              <a:t>analysis</a:t>
            </a:r>
            <a:r>
              <a:rPr lang="cs-CZ" dirty="0"/>
              <a:t> of source </a:t>
            </a:r>
            <a:r>
              <a:rPr lang="cs-CZ" dirty="0" err="1"/>
              <a:t>structure</a:t>
            </a:r>
            <a:r>
              <a:rPr lang="cs-CZ" dirty="0"/>
              <a:t> in </a:t>
            </a:r>
            <a:r>
              <a:rPr lang="cs-CZ" dirty="0" err="1"/>
              <a:t>terms</a:t>
            </a:r>
            <a:r>
              <a:rPr lang="cs-CZ" dirty="0"/>
              <a:t> of Return on </a:t>
            </a:r>
            <a:r>
              <a:rPr lang="cs-CZ" dirty="0" err="1"/>
              <a:t>Equity</a:t>
            </a:r>
            <a:r>
              <a:rPr lang="cs-CZ" dirty="0"/>
              <a:t> </a:t>
            </a:r>
            <a:r>
              <a:rPr lang="cs-CZ" dirty="0" err="1"/>
              <a:t>achieved</a:t>
            </a:r>
            <a:r>
              <a:rPr lang="cs-CZ" dirty="0" smtClean="0"/>
              <a:t>.</a:t>
            </a:r>
          </a:p>
          <a:p>
            <a:pPr marL="0" indent="0">
              <a:buNone/>
            </a:pPr>
            <a:endParaRPr lang="cs-CZ" dirty="0"/>
          </a:p>
        </p:txBody>
      </p:sp>
      <p:sp>
        <p:nvSpPr>
          <p:cNvPr id="4" name="Zástupný symbol pro datum 3"/>
          <p:cNvSpPr>
            <a:spLocks noGrp="1"/>
          </p:cNvSpPr>
          <p:nvPr>
            <p:ph type="dt" sz="half" idx="10"/>
          </p:nvPr>
        </p:nvSpPr>
        <p:spPr/>
        <p:txBody>
          <a:bodyPr/>
          <a:lstStyle/>
          <a:p>
            <a:pPr defTabSz="829361">
              <a:defRPr/>
            </a:pPr>
            <a:fld id="{8863D660-356F-4B7B-9477-B5CEBBE7ED6F}" type="datetime1">
              <a:rPr lang="cs-CZ">
                <a:solidFill>
                  <a:srgbClr val="151515">
                    <a:tint val="75000"/>
                  </a:srgbClr>
                </a:solidFill>
              </a:rPr>
              <a:pPr defTabSz="829361">
                <a:defRPr/>
              </a:pPr>
              <a:t>04.03.2020</a:t>
            </a:fld>
            <a:endParaRPr lang="cs-CZ">
              <a:solidFill>
                <a:srgbClr val="151515">
                  <a:tint val="75000"/>
                </a:srgbClr>
              </a:solidFill>
            </a:endParaRPr>
          </a:p>
        </p:txBody>
      </p:sp>
      <p:sp>
        <p:nvSpPr>
          <p:cNvPr id="5" name="Zástupný symbol pro číslo snímku 4"/>
          <p:cNvSpPr>
            <a:spLocks noGrp="1"/>
          </p:cNvSpPr>
          <p:nvPr>
            <p:ph type="sldNum" sz="quarter" idx="12"/>
          </p:nvPr>
        </p:nvSpPr>
        <p:spPr/>
        <p:txBody>
          <a:bodyPr/>
          <a:lstStyle/>
          <a:p>
            <a:pPr defTabSz="829361">
              <a:defRPr/>
            </a:pPr>
            <a:fld id="{005B7347-35A8-416A-A6BF-14F7C64C136A}" type="slidenum">
              <a:rPr lang="cs-CZ">
                <a:solidFill>
                  <a:srgbClr val="151515">
                    <a:tint val="75000"/>
                  </a:srgbClr>
                </a:solidFill>
              </a:rPr>
              <a:pPr defTabSz="829361">
                <a:defRPr/>
              </a:pPr>
              <a:t>3</a:t>
            </a:fld>
            <a:endParaRPr lang="cs-CZ">
              <a:solidFill>
                <a:srgbClr val="151515">
                  <a:tint val="75000"/>
                </a:srgbClr>
              </a:solidFill>
            </a:endParaRPr>
          </a:p>
        </p:txBody>
      </p:sp>
      <p:sp>
        <p:nvSpPr>
          <p:cNvPr id="6" name="Rectangle 2"/>
          <p:cNvSpPr>
            <a:spLocks noChangeArrowheads="1"/>
          </p:cNvSpPr>
          <p:nvPr/>
        </p:nvSpPr>
        <p:spPr bwMode="auto">
          <a:xfrm>
            <a:off x="3934172" y="2708920"/>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3303056535"/>
              </p:ext>
            </p:extLst>
          </p:nvPr>
        </p:nvGraphicFramePr>
        <p:xfrm>
          <a:off x="3934172" y="2708920"/>
          <a:ext cx="3134982" cy="1080120"/>
        </p:xfrm>
        <a:graphic>
          <a:graphicData uri="http://schemas.openxmlformats.org/presentationml/2006/ole">
            <mc:AlternateContent xmlns:mc="http://schemas.openxmlformats.org/markup-compatibility/2006">
              <mc:Choice xmlns:v="urn:schemas-microsoft-com:vml" Requires="v">
                <p:oleObj spid="_x0000_s24584" name="Rovnice" r:id="rId3" imgW="1129810" imgH="393529" progId="Equation.3">
                  <p:embed/>
                </p:oleObj>
              </mc:Choice>
              <mc:Fallback>
                <p:oleObj name="Rovnice" r:id="rId3" imgW="1129810"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4172" y="2708920"/>
                        <a:ext cx="3134982" cy="1080120"/>
                      </a:xfrm>
                      <a:prstGeom prst="rect">
                        <a:avLst/>
                      </a:prstGeom>
                      <a:solidFill>
                        <a:schemeClr val="accent1">
                          <a:lumMod val="20000"/>
                          <a:lumOff val="80000"/>
                        </a:schemeClr>
                      </a:solidFill>
                    </p:spPr>
                  </p:pic>
                </p:oleObj>
              </mc:Fallback>
            </mc:AlternateContent>
          </a:graphicData>
        </a:graphic>
      </p:graphicFrame>
      <p:sp>
        <p:nvSpPr>
          <p:cNvPr id="8" name="Obdélník 7"/>
          <p:cNvSpPr/>
          <p:nvPr/>
        </p:nvSpPr>
        <p:spPr>
          <a:xfrm>
            <a:off x="2205980" y="4340759"/>
            <a:ext cx="9073008" cy="1508105"/>
          </a:xfrm>
          <a:prstGeom prst="rect">
            <a:avLst/>
          </a:prstGeom>
        </p:spPr>
        <p:txBody>
          <a:bodyPr wrap="square">
            <a:spAutoFit/>
          </a:bodyPr>
          <a:lstStyle/>
          <a:p>
            <a:pPr algn="just">
              <a:spcBef>
                <a:spcPts val="600"/>
              </a:spcBef>
              <a:spcAft>
                <a:spcPts val="600"/>
              </a:spcAft>
            </a:pPr>
            <a:r>
              <a:rPr lang="cs-CZ" sz="2400" dirty="0" err="1">
                <a:solidFill>
                  <a:srgbClr val="4F4F4F"/>
                </a:solidFill>
                <a:latin typeface="Clara Sans"/>
                <a:ea typeface="Times New Roman" panose="02020603050405020304" pitchFamily="18" charset="0"/>
                <a:cs typeface="Times New Roman" panose="02020603050405020304" pitchFamily="18" charset="0"/>
              </a:rPr>
              <a:t>where</a:t>
            </a:r>
            <a:r>
              <a:rPr lang="cs-CZ" sz="2400" dirty="0">
                <a:solidFill>
                  <a:srgbClr val="4F4F4F"/>
                </a:solidFill>
                <a:latin typeface="Clara Sans"/>
                <a:ea typeface="Times New Roman" panose="02020603050405020304" pitchFamily="18" charset="0"/>
                <a:cs typeface="Times New Roman" panose="02020603050405020304" pitchFamily="18" charset="0"/>
              </a:rPr>
              <a:t>:	</a:t>
            </a:r>
            <a:r>
              <a:rPr lang="cs-CZ" sz="2400" i="1" dirty="0">
                <a:solidFill>
                  <a:srgbClr val="4F4F4F"/>
                </a:solidFill>
                <a:latin typeface="Clara Sans"/>
                <a:ea typeface="Times New Roman" panose="02020603050405020304" pitchFamily="18" charset="0"/>
                <a:cs typeface="Times New Roman" panose="02020603050405020304" pitchFamily="18" charset="0"/>
              </a:rPr>
              <a:t>ROE </a:t>
            </a:r>
            <a:r>
              <a:rPr lang="cs-CZ" sz="2400" dirty="0" smtClean="0">
                <a:solidFill>
                  <a:srgbClr val="4F4F4F"/>
                </a:solidFill>
                <a:latin typeface="Clara Sans"/>
                <a:ea typeface="Times New Roman" panose="02020603050405020304" pitchFamily="18" charset="0"/>
                <a:cs typeface="Times New Roman" panose="02020603050405020304" pitchFamily="18" charset="0"/>
              </a:rPr>
              <a:t>– Return </a:t>
            </a:r>
            <a:r>
              <a:rPr lang="cs-CZ" sz="2400" dirty="0">
                <a:solidFill>
                  <a:srgbClr val="4F4F4F"/>
                </a:solidFill>
                <a:latin typeface="Clara Sans"/>
                <a:ea typeface="Times New Roman" panose="02020603050405020304" pitchFamily="18" charset="0"/>
                <a:cs typeface="Times New Roman" panose="02020603050405020304" pitchFamily="18" charset="0"/>
              </a:rPr>
              <a:t>on </a:t>
            </a:r>
            <a:r>
              <a:rPr lang="cs-CZ" sz="2400" dirty="0" err="1">
                <a:solidFill>
                  <a:srgbClr val="4F4F4F"/>
                </a:solidFill>
                <a:latin typeface="Clara Sans"/>
                <a:ea typeface="Times New Roman" panose="02020603050405020304" pitchFamily="18" charset="0"/>
                <a:cs typeface="Times New Roman" panose="02020603050405020304" pitchFamily="18" charset="0"/>
              </a:rPr>
              <a:t>Equity</a:t>
            </a:r>
            <a:r>
              <a:rPr lang="cs-CZ" sz="2400" dirty="0">
                <a:solidFill>
                  <a:srgbClr val="4F4F4F"/>
                </a:solidFill>
                <a:latin typeface="Clara Sans"/>
                <a:ea typeface="Times New Roman" panose="02020603050405020304" pitchFamily="18" charset="0"/>
                <a:cs typeface="Times New Roman" panose="02020603050405020304" pitchFamily="18" charset="0"/>
              </a:rPr>
              <a:t> in %,</a:t>
            </a:r>
          </a:p>
          <a:p>
            <a:pPr algn="just">
              <a:spcBef>
                <a:spcPts val="600"/>
              </a:spcBef>
              <a:spcAft>
                <a:spcPts val="600"/>
              </a:spcAft>
            </a:pPr>
            <a:r>
              <a:rPr lang="cs-CZ" sz="2400" dirty="0">
                <a:solidFill>
                  <a:srgbClr val="4F4F4F"/>
                </a:solidFill>
                <a:latin typeface="Clara Sans"/>
                <a:ea typeface="Times New Roman" panose="02020603050405020304" pitchFamily="18" charset="0"/>
                <a:cs typeface="Times New Roman" panose="02020603050405020304" pitchFamily="18" charset="0"/>
              </a:rPr>
              <a:t>	</a:t>
            </a: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cs-CZ" sz="2400" i="1" dirty="0" smtClean="0">
                <a:solidFill>
                  <a:srgbClr val="4F4F4F"/>
                </a:solidFill>
                <a:latin typeface="Clara Sans"/>
                <a:ea typeface="Times New Roman" panose="02020603050405020304" pitchFamily="18" charset="0"/>
                <a:cs typeface="Times New Roman" panose="02020603050405020304" pitchFamily="18" charset="0"/>
              </a:rPr>
              <a:t>EAT</a:t>
            </a:r>
            <a:r>
              <a:rPr lang="cs-CZ" sz="2400" dirty="0" smtClean="0">
                <a:solidFill>
                  <a:srgbClr val="4F4F4F"/>
                </a:solidFill>
                <a:latin typeface="Clara Sans"/>
                <a:ea typeface="Times New Roman" panose="02020603050405020304" pitchFamily="18" charset="0"/>
                <a:cs typeface="Times New Roman" panose="02020603050405020304" pitchFamily="18" charset="0"/>
              </a:rPr>
              <a:t> – </a:t>
            </a:r>
            <a:r>
              <a:rPr lang="cs-CZ" sz="2400" dirty="0" err="1" smtClean="0">
                <a:solidFill>
                  <a:srgbClr val="4F4F4F"/>
                </a:solidFill>
                <a:latin typeface="Clara Sans"/>
                <a:ea typeface="Times New Roman" panose="02020603050405020304" pitchFamily="18" charset="0"/>
                <a:cs typeface="Times New Roman" panose="02020603050405020304" pitchFamily="18" charset="0"/>
              </a:rPr>
              <a:t>Earnings</a:t>
            </a: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cs-CZ" sz="2400" dirty="0" err="1">
                <a:solidFill>
                  <a:srgbClr val="4F4F4F"/>
                </a:solidFill>
                <a:latin typeface="Clara Sans"/>
                <a:ea typeface="Times New Roman" panose="02020603050405020304" pitchFamily="18" charset="0"/>
                <a:cs typeface="Times New Roman" panose="02020603050405020304" pitchFamily="18" charset="0"/>
              </a:rPr>
              <a:t>After</a:t>
            </a:r>
            <a:r>
              <a:rPr lang="cs-CZ" sz="2400" dirty="0">
                <a:solidFill>
                  <a:srgbClr val="4F4F4F"/>
                </a:solidFill>
                <a:latin typeface="Clara Sans"/>
                <a:ea typeface="Times New Roman" panose="02020603050405020304" pitchFamily="18" charset="0"/>
                <a:cs typeface="Times New Roman" panose="02020603050405020304" pitchFamily="18" charset="0"/>
              </a:rPr>
              <a:t> </a:t>
            </a:r>
            <a:r>
              <a:rPr lang="cs-CZ" sz="2400" dirty="0" err="1">
                <a:solidFill>
                  <a:srgbClr val="4F4F4F"/>
                </a:solidFill>
                <a:latin typeface="Clara Sans"/>
                <a:ea typeface="Times New Roman" panose="02020603050405020304" pitchFamily="18" charset="0"/>
                <a:cs typeface="Times New Roman" panose="02020603050405020304" pitchFamily="18" charset="0"/>
              </a:rPr>
              <a:t>Taxes</a:t>
            </a:r>
            <a:r>
              <a:rPr lang="cs-CZ" sz="2400" dirty="0">
                <a:solidFill>
                  <a:srgbClr val="4F4F4F"/>
                </a:solidFill>
                <a:latin typeface="Clara Sans"/>
                <a:ea typeface="Times New Roman" panose="02020603050405020304" pitchFamily="18" charset="0"/>
                <a:cs typeface="Times New Roman" panose="02020603050405020304" pitchFamily="18" charset="0"/>
              </a:rPr>
              <a:t> in  CZK,</a:t>
            </a:r>
          </a:p>
          <a:p>
            <a:pPr algn="just">
              <a:spcBef>
                <a:spcPts val="600"/>
              </a:spcBef>
              <a:spcAft>
                <a:spcPts val="600"/>
              </a:spcAft>
            </a:pPr>
            <a:r>
              <a:rPr lang="cs-CZ" sz="2400" dirty="0">
                <a:solidFill>
                  <a:srgbClr val="4F4F4F"/>
                </a:solidFill>
                <a:latin typeface="Clara Sans"/>
                <a:ea typeface="Times New Roman" panose="02020603050405020304" pitchFamily="18" charset="0"/>
                <a:cs typeface="Times New Roman" panose="02020603050405020304" pitchFamily="18" charset="0"/>
              </a:rPr>
              <a:t>	</a:t>
            </a: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cs-CZ" sz="2400" i="1" dirty="0" smtClean="0">
                <a:solidFill>
                  <a:srgbClr val="4F4F4F"/>
                </a:solidFill>
                <a:latin typeface="Clara Sans"/>
                <a:ea typeface="Times New Roman" panose="02020603050405020304" pitchFamily="18" charset="0"/>
                <a:cs typeface="Times New Roman" panose="02020603050405020304" pitchFamily="18" charset="0"/>
              </a:rPr>
              <a:t>E</a:t>
            </a: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cs-CZ" sz="2400" dirty="0">
                <a:solidFill>
                  <a:srgbClr val="4F4F4F"/>
                </a:solidFill>
                <a:latin typeface="Clara Sans"/>
                <a:ea typeface="Times New Roman" panose="02020603050405020304" pitchFamily="18" charset="0"/>
                <a:cs typeface="Times New Roman" panose="02020603050405020304" pitchFamily="18" charset="0"/>
              </a:rPr>
              <a:t>– </a:t>
            </a: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cs-CZ" sz="2400" dirty="0" err="1" smtClean="0">
                <a:solidFill>
                  <a:srgbClr val="4F4F4F"/>
                </a:solidFill>
                <a:latin typeface="Clara Sans"/>
                <a:ea typeface="Times New Roman" panose="02020603050405020304" pitchFamily="18" charset="0"/>
                <a:cs typeface="Times New Roman" panose="02020603050405020304" pitchFamily="18" charset="0"/>
              </a:rPr>
              <a:t>Equity</a:t>
            </a:r>
            <a:r>
              <a:rPr lang="cs-CZ" sz="2400" dirty="0" smtClean="0">
                <a:solidFill>
                  <a:srgbClr val="4F4F4F"/>
                </a:solidFill>
                <a:latin typeface="Clara Sans"/>
                <a:ea typeface="Times New Roman" panose="02020603050405020304" pitchFamily="18" charset="0"/>
                <a:cs typeface="Times New Roman" panose="02020603050405020304" pitchFamily="18" charset="0"/>
              </a:rPr>
              <a:t> </a:t>
            </a:r>
            <a:r>
              <a:rPr lang="cs-CZ" sz="2400" dirty="0">
                <a:solidFill>
                  <a:srgbClr val="4F4F4F"/>
                </a:solidFill>
                <a:latin typeface="Clara Sans"/>
                <a:ea typeface="Times New Roman" panose="02020603050405020304" pitchFamily="18" charset="0"/>
                <a:cs typeface="Times New Roman" panose="02020603050405020304" pitchFamily="18" charset="0"/>
              </a:rPr>
              <a:t>in CZK.</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4932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2902" dirty="0" err="1" smtClean="0"/>
              <a:t>The</a:t>
            </a:r>
            <a:r>
              <a:rPr lang="cs-CZ" sz="2902" dirty="0" smtClean="0"/>
              <a:t> </a:t>
            </a:r>
            <a:r>
              <a:rPr lang="cs-CZ" sz="2902" dirty="0" err="1" smtClean="0"/>
              <a:t>Cost</a:t>
            </a:r>
            <a:r>
              <a:rPr lang="cs-CZ" sz="2902" dirty="0" smtClean="0"/>
              <a:t> of </a:t>
            </a:r>
            <a:r>
              <a:rPr lang="cs-CZ" sz="2902" dirty="0" err="1" smtClean="0"/>
              <a:t>Capital</a:t>
            </a:r>
            <a:endParaRPr lang="cs-CZ" sz="2902" dirty="0"/>
          </a:p>
        </p:txBody>
      </p:sp>
      <p:sp>
        <p:nvSpPr>
          <p:cNvPr id="3" name="Zástupný symbol pro obsah 2"/>
          <p:cNvSpPr>
            <a:spLocks noGrp="1"/>
          </p:cNvSpPr>
          <p:nvPr>
            <p:ph idx="1"/>
          </p:nvPr>
        </p:nvSpPr>
        <p:spPr/>
        <p:txBody>
          <a:bodyPr/>
          <a:lstStyle/>
          <a:p>
            <a:r>
              <a:rPr lang="cs-CZ" dirty="0" err="1" smtClean="0"/>
              <a:t>Using</a:t>
            </a:r>
            <a:r>
              <a:rPr lang="cs-CZ" dirty="0" smtClean="0"/>
              <a:t> </a:t>
            </a:r>
            <a:r>
              <a:rPr lang="cs-CZ" dirty="0" err="1"/>
              <a:t>debt</a:t>
            </a:r>
            <a:r>
              <a:rPr lang="cs-CZ" dirty="0"/>
              <a:t> </a:t>
            </a:r>
            <a:r>
              <a:rPr lang="cs-CZ" dirty="0" err="1"/>
              <a:t>capital</a:t>
            </a:r>
            <a:r>
              <a:rPr lang="cs-CZ" dirty="0"/>
              <a:t> </a:t>
            </a:r>
            <a:r>
              <a:rPr lang="cs-CZ" dirty="0" err="1"/>
              <a:t>increases</a:t>
            </a:r>
            <a:r>
              <a:rPr lang="cs-CZ" dirty="0"/>
              <a:t> </a:t>
            </a:r>
            <a:r>
              <a:rPr lang="cs-CZ" dirty="0" err="1"/>
              <a:t>the</a:t>
            </a:r>
            <a:r>
              <a:rPr lang="cs-CZ" dirty="0"/>
              <a:t> profitability of </a:t>
            </a:r>
            <a:r>
              <a:rPr lang="cs-CZ" dirty="0" err="1"/>
              <a:t>the</a:t>
            </a:r>
            <a:r>
              <a:rPr lang="cs-CZ" dirty="0"/>
              <a:t> </a:t>
            </a:r>
            <a:r>
              <a:rPr lang="cs-CZ" dirty="0" err="1"/>
              <a:t>enterprise</a:t>
            </a:r>
            <a:r>
              <a:rPr lang="cs-CZ" dirty="0"/>
              <a:t> </a:t>
            </a:r>
            <a:r>
              <a:rPr lang="cs-CZ" dirty="0" err="1" smtClean="0"/>
              <a:t>because</a:t>
            </a:r>
            <a:r>
              <a:rPr lang="cs-CZ" dirty="0" smtClean="0"/>
              <a:t>:</a:t>
            </a:r>
          </a:p>
          <a:p>
            <a:pPr marL="0" indent="0">
              <a:buNone/>
            </a:pPr>
            <a:endParaRPr lang="cs-CZ" dirty="0"/>
          </a:p>
          <a:p>
            <a:pPr lvl="0"/>
            <a:r>
              <a:rPr lang="cs-CZ" dirty="0">
                <a:solidFill>
                  <a:srgbClr val="FF0000"/>
                </a:solidFill>
              </a:rPr>
              <a:t>profit </a:t>
            </a:r>
            <a:r>
              <a:rPr lang="cs-CZ" dirty="0" err="1">
                <a:solidFill>
                  <a:srgbClr val="FF0000"/>
                </a:solidFill>
              </a:rPr>
              <a:t>shares</a:t>
            </a:r>
            <a:r>
              <a:rPr lang="cs-CZ" dirty="0">
                <a:solidFill>
                  <a:srgbClr val="FF0000"/>
                </a:solidFill>
              </a:rPr>
              <a:t> </a:t>
            </a:r>
            <a:r>
              <a:rPr lang="cs-CZ" dirty="0"/>
              <a:t>(</a:t>
            </a:r>
            <a:r>
              <a:rPr lang="cs-CZ" dirty="0" err="1"/>
              <a:t>dividends</a:t>
            </a:r>
            <a:r>
              <a:rPr lang="cs-CZ" dirty="0"/>
              <a:t>) </a:t>
            </a:r>
            <a:r>
              <a:rPr lang="cs-CZ" dirty="0" err="1"/>
              <a:t>demanded</a:t>
            </a:r>
            <a:r>
              <a:rPr lang="cs-CZ" dirty="0"/>
              <a:t> by </a:t>
            </a:r>
            <a:r>
              <a:rPr lang="cs-CZ" dirty="0" err="1"/>
              <a:t>the</a:t>
            </a:r>
            <a:r>
              <a:rPr lang="cs-CZ" dirty="0"/>
              <a:t> </a:t>
            </a:r>
            <a:r>
              <a:rPr lang="cs-CZ" dirty="0" err="1"/>
              <a:t>entrepreneurs</a:t>
            </a:r>
            <a:r>
              <a:rPr lang="cs-CZ" dirty="0"/>
              <a:t> </a:t>
            </a:r>
            <a:r>
              <a:rPr lang="cs-CZ" dirty="0" err="1" smtClean="0">
                <a:solidFill>
                  <a:srgbClr val="FF0000"/>
                </a:solidFill>
              </a:rPr>
              <a:t>is</a:t>
            </a:r>
            <a:r>
              <a:rPr lang="cs-CZ" dirty="0" smtClean="0">
                <a:solidFill>
                  <a:srgbClr val="FF0000"/>
                </a:solidFill>
              </a:rPr>
              <a:t> </a:t>
            </a:r>
            <a:r>
              <a:rPr lang="cs-CZ" dirty="0" err="1">
                <a:solidFill>
                  <a:srgbClr val="FF0000"/>
                </a:solidFill>
              </a:rPr>
              <a:t>higher</a:t>
            </a:r>
            <a:r>
              <a:rPr lang="cs-CZ" dirty="0">
                <a:solidFill>
                  <a:srgbClr val="FF0000"/>
                </a:solidFill>
              </a:rPr>
              <a:t> </a:t>
            </a:r>
            <a:r>
              <a:rPr lang="cs-CZ" dirty="0" err="1">
                <a:solidFill>
                  <a:srgbClr val="FF0000"/>
                </a:solidFill>
              </a:rPr>
              <a:t>than</a:t>
            </a:r>
            <a:r>
              <a:rPr lang="cs-CZ" dirty="0">
                <a:solidFill>
                  <a:srgbClr val="FF0000"/>
                </a:solidFill>
              </a:rPr>
              <a:t> </a:t>
            </a:r>
            <a:r>
              <a:rPr lang="cs-CZ" dirty="0" err="1">
                <a:solidFill>
                  <a:srgbClr val="FF0000"/>
                </a:solidFill>
              </a:rPr>
              <a:t>interest</a:t>
            </a:r>
            <a:r>
              <a:rPr lang="cs-CZ" dirty="0" smtClean="0"/>
              <a:t>;</a:t>
            </a:r>
          </a:p>
          <a:p>
            <a:pPr lvl="0"/>
            <a:endParaRPr lang="cs-CZ" dirty="0"/>
          </a:p>
          <a:p>
            <a:pPr lvl="0"/>
            <a:r>
              <a:rPr lang="cs-CZ" dirty="0" err="1"/>
              <a:t>interest</a:t>
            </a:r>
            <a:r>
              <a:rPr lang="cs-CZ" dirty="0"/>
              <a:t> on </a:t>
            </a:r>
            <a:r>
              <a:rPr lang="cs-CZ" dirty="0" err="1"/>
              <a:t>debt</a:t>
            </a:r>
            <a:r>
              <a:rPr lang="cs-CZ" dirty="0"/>
              <a:t> </a:t>
            </a:r>
            <a:r>
              <a:rPr lang="cs-CZ" dirty="0" err="1"/>
              <a:t>capital</a:t>
            </a:r>
            <a:r>
              <a:rPr lang="cs-CZ" dirty="0"/>
              <a:t> </a:t>
            </a:r>
            <a:r>
              <a:rPr lang="cs-CZ" dirty="0" err="1"/>
              <a:t>counts</a:t>
            </a:r>
            <a:r>
              <a:rPr lang="cs-CZ" dirty="0"/>
              <a:t> as </a:t>
            </a:r>
            <a:r>
              <a:rPr lang="cs-CZ" dirty="0" err="1" smtClean="0"/>
              <a:t>costs</a:t>
            </a:r>
            <a:r>
              <a:rPr lang="cs-CZ" dirty="0" smtClean="0"/>
              <a:t> (</a:t>
            </a:r>
            <a:r>
              <a:rPr lang="cs-CZ" dirty="0" err="1" smtClean="0"/>
              <a:t>the</a:t>
            </a:r>
            <a:r>
              <a:rPr lang="cs-CZ" dirty="0" smtClean="0"/>
              <a:t> </a:t>
            </a:r>
            <a:r>
              <a:rPr lang="cs-CZ" dirty="0" err="1"/>
              <a:t>interest</a:t>
            </a:r>
            <a:r>
              <a:rPr lang="cs-CZ" dirty="0"/>
              <a:t> </a:t>
            </a:r>
            <a:r>
              <a:rPr lang="cs-CZ" dirty="0" err="1"/>
              <a:t>cost</a:t>
            </a:r>
            <a:r>
              <a:rPr lang="cs-CZ" dirty="0"/>
              <a:t> </a:t>
            </a:r>
            <a:r>
              <a:rPr lang="cs-CZ" dirty="0" err="1"/>
              <a:t>being</a:t>
            </a:r>
            <a:r>
              <a:rPr lang="cs-CZ" dirty="0"/>
              <a:t> </a:t>
            </a:r>
            <a:r>
              <a:rPr lang="cs-CZ" dirty="0" err="1"/>
              <a:t>reduced</a:t>
            </a:r>
            <a:r>
              <a:rPr lang="cs-CZ" dirty="0"/>
              <a:t> by </a:t>
            </a:r>
            <a:r>
              <a:rPr lang="cs-CZ" dirty="0" err="1"/>
              <a:t>the</a:t>
            </a:r>
            <a:r>
              <a:rPr lang="cs-CZ" dirty="0"/>
              <a:t> </a:t>
            </a:r>
            <a:r>
              <a:rPr lang="cs-CZ" dirty="0" err="1"/>
              <a:t>amount</a:t>
            </a:r>
            <a:r>
              <a:rPr lang="cs-CZ" dirty="0"/>
              <a:t> of </a:t>
            </a:r>
            <a:r>
              <a:rPr lang="cs-CZ" dirty="0" err="1"/>
              <a:t>taxes</a:t>
            </a:r>
            <a:r>
              <a:rPr lang="cs-CZ" dirty="0"/>
              <a:t> </a:t>
            </a:r>
            <a:r>
              <a:rPr lang="cs-CZ" dirty="0" err="1" smtClean="0"/>
              <a:t>saved</a:t>
            </a:r>
            <a:r>
              <a:rPr lang="cs-CZ" dirty="0" smtClean="0"/>
              <a:t>) = „</a:t>
            </a:r>
            <a:r>
              <a:rPr lang="cs-CZ" dirty="0">
                <a:solidFill>
                  <a:srgbClr val="FF0000"/>
                </a:solidFill>
              </a:rPr>
              <a:t>Tax </a:t>
            </a:r>
            <a:r>
              <a:rPr lang="cs-CZ" dirty="0" err="1">
                <a:solidFill>
                  <a:srgbClr val="FF0000"/>
                </a:solidFill>
              </a:rPr>
              <a:t>Shield</a:t>
            </a:r>
            <a:r>
              <a:rPr lang="cs-CZ" dirty="0"/>
              <a:t>“ </a:t>
            </a:r>
            <a:endParaRPr lang="cs-CZ" dirty="0"/>
          </a:p>
        </p:txBody>
      </p:sp>
      <p:sp>
        <p:nvSpPr>
          <p:cNvPr id="4" name="Zástupný symbol pro datum 3"/>
          <p:cNvSpPr>
            <a:spLocks noGrp="1"/>
          </p:cNvSpPr>
          <p:nvPr>
            <p:ph type="dt" sz="half" idx="10"/>
          </p:nvPr>
        </p:nvSpPr>
        <p:spPr/>
        <p:txBody>
          <a:bodyPr/>
          <a:lstStyle/>
          <a:p>
            <a:pPr marL="0" marR="0" lvl="0" indent="0" algn="l" defTabSz="829361" rtl="0" eaLnBrk="1" fontAlgn="auto" latinLnBrk="0" hangingPunct="1">
              <a:lnSpc>
                <a:spcPct val="100000"/>
              </a:lnSpc>
              <a:spcBef>
                <a:spcPts val="0"/>
              </a:spcBef>
              <a:spcAft>
                <a:spcPts val="0"/>
              </a:spcAft>
              <a:buClrTx/>
              <a:buSzTx/>
              <a:buFontTx/>
              <a:buNone/>
              <a:tabLst/>
              <a:defRPr/>
            </a:pPr>
            <a:fld id="{8863D660-356F-4B7B-9477-B5CEBBE7ED6F}" type="datetime1">
              <a:rPr kumimoji="0" lang="cs-CZ" sz="1088" b="0" i="0" u="none" strike="noStrike" kern="1200" cap="none" spc="0" normalizeH="0" baseline="0" noProof="0">
                <a:ln>
                  <a:noFill/>
                </a:ln>
                <a:solidFill>
                  <a:srgbClr val="151515">
                    <a:tint val="75000"/>
                  </a:srgbClr>
                </a:solidFill>
                <a:effectLst/>
                <a:uLnTx/>
                <a:uFillTx/>
                <a:ea typeface="+mn-ea"/>
                <a:cs typeface="+mn-cs"/>
              </a:rPr>
              <a:pPr marL="0" marR="0" lvl="0" indent="0" algn="l" defTabSz="829361" rtl="0" eaLnBrk="1" fontAlgn="auto" latinLnBrk="0" hangingPunct="1">
                <a:lnSpc>
                  <a:spcPct val="100000"/>
                </a:lnSpc>
                <a:spcBef>
                  <a:spcPts val="0"/>
                </a:spcBef>
                <a:spcAft>
                  <a:spcPts val="0"/>
                </a:spcAft>
                <a:buClrTx/>
                <a:buSzTx/>
                <a:buFontTx/>
                <a:buNone/>
                <a:tabLst/>
                <a:defRPr/>
              </a:pPr>
              <a:t>04.03.2020</a:t>
            </a:fld>
            <a:endParaRPr kumimoji="0" lang="cs-CZ" sz="1088" b="0" i="0" u="none" strike="noStrike" kern="1200" cap="none" spc="0" normalizeH="0" baseline="0" noProof="0">
              <a:ln>
                <a:noFill/>
              </a:ln>
              <a:solidFill>
                <a:srgbClr val="151515">
                  <a:tint val="75000"/>
                </a:srgbClr>
              </a:solidFill>
              <a:effectLst/>
              <a:uLnTx/>
              <a:uFillTx/>
              <a:ea typeface="+mn-ea"/>
              <a:cs typeface="+mn-cs"/>
            </a:endParaRPr>
          </a:p>
        </p:txBody>
      </p:sp>
      <p:sp>
        <p:nvSpPr>
          <p:cNvPr id="5" name="Zástupný symbol pro číslo snímku 4"/>
          <p:cNvSpPr>
            <a:spLocks noGrp="1"/>
          </p:cNvSpPr>
          <p:nvPr>
            <p:ph type="sldNum" sz="quarter" idx="12"/>
          </p:nvPr>
        </p:nvSpPr>
        <p:spPr/>
        <p:txBody>
          <a:bodyPr/>
          <a:lstStyle/>
          <a:p>
            <a:pPr marL="0" marR="0" lvl="0" indent="0" algn="r" defTabSz="829361" rtl="0" eaLnBrk="1" fontAlgn="auto" latinLnBrk="0" hangingPunct="1">
              <a:lnSpc>
                <a:spcPct val="100000"/>
              </a:lnSpc>
              <a:spcBef>
                <a:spcPts val="0"/>
              </a:spcBef>
              <a:spcAft>
                <a:spcPts val="0"/>
              </a:spcAft>
              <a:buClrTx/>
              <a:buSzTx/>
              <a:buFontTx/>
              <a:buNone/>
              <a:tabLst/>
              <a:defRPr/>
            </a:pPr>
            <a:fld id="{005B7347-35A8-416A-A6BF-14F7C64C136A}" type="slidenum">
              <a:rPr kumimoji="0" lang="cs-CZ" sz="1088" b="0" i="0" u="none" strike="noStrike" kern="1200" cap="none" spc="0" normalizeH="0" baseline="0" noProof="0">
                <a:ln>
                  <a:noFill/>
                </a:ln>
                <a:solidFill>
                  <a:srgbClr val="151515">
                    <a:tint val="75000"/>
                  </a:srgbClr>
                </a:solidFill>
                <a:effectLst/>
                <a:uLnTx/>
                <a:uFillTx/>
                <a:ea typeface="+mn-ea"/>
                <a:cs typeface="+mn-cs"/>
              </a:rPr>
              <a:pPr marL="0" marR="0" lvl="0" indent="0" algn="r" defTabSz="829361" rtl="0" eaLnBrk="1" fontAlgn="auto" latinLnBrk="0" hangingPunct="1">
                <a:lnSpc>
                  <a:spcPct val="100000"/>
                </a:lnSpc>
                <a:spcBef>
                  <a:spcPts val="0"/>
                </a:spcBef>
                <a:spcAft>
                  <a:spcPts val="0"/>
                </a:spcAft>
                <a:buClrTx/>
                <a:buSzTx/>
                <a:buFontTx/>
                <a:buNone/>
                <a:tabLst/>
                <a:defRPr/>
              </a:pPr>
              <a:t>4</a:t>
            </a:fld>
            <a:endParaRPr kumimoji="0" lang="cs-CZ" sz="1088" b="0" i="0" u="none" strike="noStrike" kern="1200" cap="none" spc="0" normalizeH="0" baseline="0" noProof="0">
              <a:ln>
                <a:noFill/>
              </a:ln>
              <a:solidFill>
                <a:srgbClr val="151515">
                  <a:tint val="75000"/>
                </a:srgbClr>
              </a:solidFill>
              <a:effectLst/>
              <a:uLnTx/>
              <a:uFillTx/>
              <a:ea typeface="+mn-ea"/>
              <a:cs typeface="+mn-cs"/>
            </a:endParaRPr>
          </a:p>
        </p:txBody>
      </p:sp>
    </p:spTree>
    <p:extLst>
      <p:ext uri="{BB962C8B-B14F-4D97-AF65-F5344CB8AC3E}">
        <p14:creationId xmlns:p14="http://schemas.microsoft.com/office/powerpoint/2010/main" val="839392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2902" dirty="0" err="1" smtClean="0"/>
              <a:t>The</a:t>
            </a:r>
            <a:r>
              <a:rPr lang="cs-CZ" sz="2902" dirty="0" smtClean="0"/>
              <a:t> </a:t>
            </a:r>
            <a:r>
              <a:rPr lang="cs-CZ" sz="2902" dirty="0" err="1" smtClean="0"/>
              <a:t>Cost</a:t>
            </a:r>
            <a:r>
              <a:rPr lang="cs-CZ" sz="2902" dirty="0" smtClean="0"/>
              <a:t> of </a:t>
            </a:r>
            <a:r>
              <a:rPr lang="cs-CZ" sz="2902" dirty="0" err="1" smtClean="0"/>
              <a:t>Capital</a:t>
            </a:r>
            <a:endParaRPr lang="cs-CZ" sz="2902" dirty="0"/>
          </a:p>
        </p:txBody>
      </p:sp>
      <p:sp>
        <p:nvSpPr>
          <p:cNvPr id="3" name="Zástupný symbol pro obsah 2"/>
          <p:cNvSpPr>
            <a:spLocks noGrp="1"/>
          </p:cNvSpPr>
          <p:nvPr>
            <p:ph idx="1"/>
          </p:nvPr>
        </p:nvSpPr>
        <p:spPr/>
        <p:txBody>
          <a:bodyPr/>
          <a:lstStyle/>
          <a:p>
            <a:r>
              <a:rPr lang="en-US" dirty="0"/>
              <a:t>Using debt capital is advantageous to the </a:t>
            </a:r>
            <a:r>
              <a:rPr lang="en-US" dirty="0" smtClean="0"/>
              <a:t>company, </a:t>
            </a:r>
            <a:r>
              <a:rPr lang="en-US" dirty="0"/>
              <a:t>if the Return on Assets </a:t>
            </a:r>
            <a:r>
              <a:rPr lang="en-US" dirty="0">
                <a:solidFill>
                  <a:srgbClr val="FF0000"/>
                </a:solidFill>
              </a:rPr>
              <a:t>(ROA</a:t>
            </a:r>
            <a:r>
              <a:rPr lang="en-US" dirty="0" smtClean="0">
                <a:solidFill>
                  <a:srgbClr val="FF0000"/>
                </a:solidFill>
              </a:rPr>
              <a:t>) is </a:t>
            </a:r>
            <a:r>
              <a:rPr lang="en-US" dirty="0">
                <a:solidFill>
                  <a:srgbClr val="FF0000"/>
                </a:solidFill>
              </a:rPr>
              <a:t>higher </a:t>
            </a:r>
            <a:r>
              <a:rPr lang="en-US" dirty="0"/>
              <a:t>than </a:t>
            </a:r>
            <a:r>
              <a:rPr lang="en-US" dirty="0">
                <a:solidFill>
                  <a:srgbClr val="FF0000"/>
                </a:solidFill>
              </a:rPr>
              <a:t>the Tax Cost of Debt</a:t>
            </a:r>
            <a:r>
              <a:rPr lang="en-US" dirty="0" smtClean="0"/>
              <a:t>.</a:t>
            </a:r>
            <a:endParaRPr lang="cs-CZ" dirty="0" smtClean="0"/>
          </a:p>
          <a:p>
            <a:endParaRPr lang="cs-CZ" dirty="0"/>
          </a:p>
          <a:p>
            <a:endParaRPr lang="cs-CZ" dirty="0" smtClean="0"/>
          </a:p>
          <a:p>
            <a:pPr marL="0" indent="0" algn="just">
              <a:spcBef>
                <a:spcPts val="600"/>
              </a:spcBef>
              <a:spcAft>
                <a:spcPts val="600"/>
              </a:spcAft>
              <a:buNone/>
            </a:pPr>
            <a:endParaRPr lang="cs-CZ" sz="900" dirty="0" smtClean="0">
              <a:solidFill>
                <a:srgbClr val="4F4F4F"/>
              </a:solidFill>
              <a:latin typeface="Clara Sans"/>
              <a:ea typeface="Times New Roman" panose="02020603050405020304" pitchFamily="18" charset="0"/>
              <a:cs typeface="Times New Roman" panose="02020603050405020304" pitchFamily="18" charset="0"/>
            </a:endParaRPr>
          </a:p>
          <a:p>
            <a:pPr marL="0" indent="0" algn="just">
              <a:spcBef>
                <a:spcPts val="600"/>
              </a:spcBef>
              <a:spcAft>
                <a:spcPts val="600"/>
              </a:spcAft>
              <a:buNone/>
            </a:pPr>
            <a:r>
              <a:rPr lang="cs-CZ" sz="3200" dirty="0" err="1" smtClean="0">
                <a:solidFill>
                  <a:srgbClr val="4F4F4F"/>
                </a:solidFill>
                <a:latin typeface="Clara Sans"/>
                <a:ea typeface="Times New Roman" panose="02020603050405020304" pitchFamily="18" charset="0"/>
                <a:cs typeface="Times New Roman" panose="02020603050405020304" pitchFamily="18" charset="0"/>
              </a:rPr>
              <a:t>where</a:t>
            </a:r>
            <a:r>
              <a:rPr lang="cs-CZ" sz="3200" dirty="0" smtClean="0">
                <a:solidFill>
                  <a:srgbClr val="4F4F4F"/>
                </a:solidFill>
                <a:latin typeface="Clara Sans"/>
                <a:ea typeface="Times New Roman" panose="02020603050405020304" pitchFamily="18" charset="0"/>
                <a:cs typeface="Times New Roman" panose="02020603050405020304" pitchFamily="18" charset="0"/>
              </a:rPr>
              <a:t>: </a:t>
            </a:r>
            <a:r>
              <a:rPr lang="cs-CZ" sz="2800" i="1" dirty="0" smtClean="0">
                <a:solidFill>
                  <a:srgbClr val="4F4F4F"/>
                </a:solidFill>
                <a:latin typeface="Clara Sans"/>
                <a:ea typeface="Times New Roman" panose="02020603050405020304" pitchFamily="18" charset="0"/>
                <a:cs typeface="Times New Roman" panose="02020603050405020304" pitchFamily="18" charset="0"/>
              </a:rPr>
              <a:t>ROA</a:t>
            </a:r>
            <a:r>
              <a:rPr lang="cs-CZ" sz="2800" dirty="0" smtClean="0">
                <a:solidFill>
                  <a:srgbClr val="4F4F4F"/>
                </a:solidFill>
                <a:latin typeface="Clara Sans"/>
                <a:ea typeface="Times New Roman" panose="02020603050405020304" pitchFamily="18" charset="0"/>
                <a:cs typeface="Times New Roman" panose="02020603050405020304" pitchFamily="18" charset="0"/>
              </a:rPr>
              <a:t> </a:t>
            </a:r>
            <a:r>
              <a:rPr lang="cs-CZ" sz="2800" dirty="0">
                <a:solidFill>
                  <a:srgbClr val="4F4F4F"/>
                </a:solidFill>
                <a:latin typeface="Clara Sans"/>
                <a:ea typeface="Times New Roman" panose="02020603050405020304" pitchFamily="18" charset="0"/>
                <a:cs typeface="Times New Roman" panose="02020603050405020304" pitchFamily="18" charset="0"/>
              </a:rPr>
              <a:t>–Return on </a:t>
            </a:r>
            <a:r>
              <a:rPr lang="cs-CZ" sz="2800" dirty="0" err="1" smtClean="0">
                <a:solidFill>
                  <a:srgbClr val="4F4F4F"/>
                </a:solidFill>
                <a:latin typeface="Clara Sans"/>
                <a:ea typeface="Times New Roman" panose="02020603050405020304" pitchFamily="18" charset="0"/>
                <a:cs typeface="Times New Roman" panose="02020603050405020304" pitchFamily="18" charset="0"/>
              </a:rPr>
              <a:t>Assets</a:t>
            </a:r>
            <a:r>
              <a:rPr lang="cs-CZ" sz="2800" dirty="0" smtClean="0">
                <a:solidFill>
                  <a:srgbClr val="4F4F4F"/>
                </a:solidFill>
                <a:latin typeface="Clara Sans"/>
                <a:ea typeface="Times New Roman" panose="02020603050405020304" pitchFamily="18" charset="0"/>
                <a:cs typeface="Times New Roman" panose="02020603050405020304" pitchFamily="18" charset="0"/>
              </a:rPr>
              <a:t>,</a:t>
            </a:r>
            <a:endParaRPr lang="cs-CZ" sz="2800" dirty="0">
              <a:solidFill>
                <a:srgbClr val="4F4F4F"/>
              </a:solidFill>
              <a:latin typeface="Clara Sans"/>
              <a:ea typeface="Times New Roman" panose="02020603050405020304" pitchFamily="18" charset="0"/>
              <a:cs typeface="Times New Roman" panose="02020603050405020304" pitchFamily="18" charset="0"/>
            </a:endParaRPr>
          </a:p>
          <a:p>
            <a:pPr marL="0" indent="0" algn="just">
              <a:spcBef>
                <a:spcPts val="600"/>
              </a:spcBef>
              <a:spcAft>
                <a:spcPts val="600"/>
              </a:spcAft>
              <a:buNone/>
            </a:pPr>
            <a:r>
              <a:rPr lang="cs-CZ" sz="2800" i="1" dirty="0" smtClean="0">
                <a:solidFill>
                  <a:srgbClr val="4F4F4F"/>
                </a:solidFill>
                <a:latin typeface="Clara Sans"/>
                <a:ea typeface="Times New Roman" panose="02020603050405020304" pitchFamily="18" charset="0"/>
                <a:cs typeface="Times New Roman" panose="02020603050405020304" pitchFamily="18" charset="0"/>
              </a:rPr>
              <a:t>        EBIT</a:t>
            </a:r>
            <a:r>
              <a:rPr lang="cs-CZ" sz="2800" dirty="0" smtClean="0">
                <a:solidFill>
                  <a:srgbClr val="4F4F4F"/>
                </a:solidFill>
                <a:latin typeface="Clara Sans"/>
                <a:ea typeface="Times New Roman" panose="02020603050405020304" pitchFamily="18" charset="0"/>
                <a:cs typeface="Times New Roman" panose="02020603050405020304" pitchFamily="18" charset="0"/>
              </a:rPr>
              <a:t> </a:t>
            </a:r>
            <a:r>
              <a:rPr lang="cs-CZ" sz="2800" dirty="0">
                <a:solidFill>
                  <a:srgbClr val="4F4F4F"/>
                </a:solidFill>
                <a:latin typeface="Clara Sans"/>
                <a:ea typeface="Times New Roman" panose="02020603050405020304" pitchFamily="18" charset="0"/>
                <a:cs typeface="Times New Roman" panose="02020603050405020304" pitchFamily="18" charset="0"/>
              </a:rPr>
              <a:t>–</a:t>
            </a:r>
            <a:r>
              <a:rPr lang="cs-CZ" sz="2800" dirty="0" err="1">
                <a:solidFill>
                  <a:srgbClr val="4F4F4F"/>
                </a:solidFill>
                <a:latin typeface="Clara Sans"/>
                <a:ea typeface="Times New Roman" panose="02020603050405020304" pitchFamily="18" charset="0"/>
                <a:cs typeface="Times New Roman" panose="02020603050405020304" pitchFamily="18" charset="0"/>
              </a:rPr>
              <a:t>Earnings</a:t>
            </a:r>
            <a:r>
              <a:rPr lang="cs-CZ" sz="2800" dirty="0">
                <a:solidFill>
                  <a:srgbClr val="4F4F4F"/>
                </a:solidFill>
                <a:latin typeface="Clara Sans"/>
                <a:ea typeface="Times New Roman" panose="02020603050405020304" pitchFamily="18" charset="0"/>
                <a:cs typeface="Times New Roman" panose="02020603050405020304" pitchFamily="18" charset="0"/>
              </a:rPr>
              <a:t> </a:t>
            </a:r>
            <a:r>
              <a:rPr lang="cs-CZ" sz="2800" dirty="0" err="1">
                <a:solidFill>
                  <a:srgbClr val="4F4F4F"/>
                </a:solidFill>
                <a:latin typeface="Clara Sans"/>
                <a:ea typeface="Times New Roman" panose="02020603050405020304" pitchFamily="18" charset="0"/>
                <a:cs typeface="Times New Roman" panose="02020603050405020304" pitchFamily="18" charset="0"/>
              </a:rPr>
              <a:t>Before</a:t>
            </a:r>
            <a:r>
              <a:rPr lang="cs-CZ" sz="2800" dirty="0">
                <a:solidFill>
                  <a:srgbClr val="4F4F4F"/>
                </a:solidFill>
                <a:latin typeface="Clara Sans"/>
                <a:ea typeface="Times New Roman" panose="02020603050405020304" pitchFamily="18" charset="0"/>
                <a:cs typeface="Times New Roman" panose="02020603050405020304" pitchFamily="18" charset="0"/>
              </a:rPr>
              <a:t> </a:t>
            </a:r>
            <a:r>
              <a:rPr lang="cs-CZ" sz="2800" dirty="0" err="1">
                <a:solidFill>
                  <a:srgbClr val="4F4F4F"/>
                </a:solidFill>
                <a:latin typeface="Clara Sans"/>
                <a:ea typeface="Times New Roman" panose="02020603050405020304" pitchFamily="18" charset="0"/>
                <a:cs typeface="Times New Roman" panose="02020603050405020304" pitchFamily="18" charset="0"/>
              </a:rPr>
              <a:t>Interest</a:t>
            </a:r>
            <a:r>
              <a:rPr lang="cs-CZ" sz="2800" dirty="0">
                <a:solidFill>
                  <a:srgbClr val="4F4F4F"/>
                </a:solidFill>
                <a:latin typeface="Clara Sans"/>
                <a:ea typeface="Times New Roman" panose="02020603050405020304" pitchFamily="18" charset="0"/>
                <a:cs typeface="Times New Roman" panose="02020603050405020304" pitchFamily="18" charset="0"/>
              </a:rPr>
              <a:t> and </a:t>
            </a:r>
            <a:r>
              <a:rPr lang="cs-CZ" sz="2800" dirty="0" err="1" smtClean="0">
                <a:solidFill>
                  <a:srgbClr val="4F4F4F"/>
                </a:solidFill>
                <a:latin typeface="Clara Sans"/>
                <a:ea typeface="Times New Roman" panose="02020603050405020304" pitchFamily="18" charset="0"/>
                <a:cs typeface="Times New Roman" panose="02020603050405020304" pitchFamily="18" charset="0"/>
              </a:rPr>
              <a:t>Taxes</a:t>
            </a:r>
            <a:r>
              <a:rPr lang="cs-CZ" sz="2800" dirty="0" smtClean="0">
                <a:solidFill>
                  <a:srgbClr val="4F4F4F"/>
                </a:solidFill>
                <a:latin typeface="Clara Sans"/>
                <a:ea typeface="Times New Roman" panose="02020603050405020304" pitchFamily="18" charset="0"/>
                <a:cs typeface="Times New Roman" panose="02020603050405020304" pitchFamily="18" charset="0"/>
              </a:rPr>
              <a:t>, </a:t>
            </a:r>
            <a:endParaRPr lang="cs-CZ" sz="2800" dirty="0">
              <a:solidFill>
                <a:srgbClr val="4F4F4F"/>
              </a:solidFill>
              <a:latin typeface="Clara Sans"/>
              <a:ea typeface="Times New Roman" panose="02020603050405020304" pitchFamily="18" charset="0"/>
              <a:cs typeface="Times New Roman" panose="02020603050405020304" pitchFamily="18" charset="0"/>
            </a:endParaRPr>
          </a:p>
          <a:p>
            <a:pPr marL="0" indent="0" algn="just">
              <a:spcBef>
                <a:spcPts val="600"/>
              </a:spcBef>
              <a:spcAft>
                <a:spcPts val="600"/>
              </a:spcAft>
              <a:buNone/>
            </a:pPr>
            <a:r>
              <a:rPr lang="cs-CZ" sz="2800" dirty="0" smtClean="0">
                <a:solidFill>
                  <a:srgbClr val="4F4F4F"/>
                </a:solidFill>
                <a:latin typeface="Clara Sans"/>
                <a:ea typeface="Times New Roman" panose="02020603050405020304" pitchFamily="18" charset="0"/>
                <a:cs typeface="Times New Roman" panose="02020603050405020304" pitchFamily="18" charset="0"/>
              </a:rPr>
              <a:t>        </a:t>
            </a:r>
            <a:r>
              <a:rPr lang="cs-CZ" sz="2800" dirty="0">
                <a:solidFill>
                  <a:srgbClr val="4F4F4F"/>
                </a:solidFill>
                <a:latin typeface="Clara Sans"/>
                <a:ea typeface="Times New Roman" panose="02020603050405020304" pitchFamily="18" charset="0"/>
                <a:cs typeface="Times New Roman" panose="02020603050405020304" pitchFamily="18" charset="0"/>
              </a:rPr>
              <a:t>	</a:t>
            </a:r>
            <a:r>
              <a:rPr lang="cs-CZ" sz="2800" i="1" dirty="0">
                <a:solidFill>
                  <a:srgbClr val="4F4F4F"/>
                </a:solidFill>
                <a:latin typeface="Clara Sans"/>
                <a:ea typeface="Times New Roman" panose="02020603050405020304" pitchFamily="18" charset="0"/>
                <a:cs typeface="Times New Roman" panose="02020603050405020304" pitchFamily="18" charset="0"/>
              </a:rPr>
              <a:t>A</a:t>
            </a:r>
            <a:r>
              <a:rPr lang="cs-CZ" sz="2800" dirty="0">
                <a:solidFill>
                  <a:srgbClr val="4F4F4F"/>
                </a:solidFill>
                <a:latin typeface="Clara Sans"/>
                <a:ea typeface="Times New Roman" panose="02020603050405020304" pitchFamily="18" charset="0"/>
                <a:cs typeface="Times New Roman" panose="02020603050405020304" pitchFamily="18" charset="0"/>
              </a:rPr>
              <a:t> – </a:t>
            </a:r>
            <a:r>
              <a:rPr lang="cs-CZ" sz="2800" dirty="0" err="1" smtClean="0">
                <a:solidFill>
                  <a:srgbClr val="4F4F4F"/>
                </a:solidFill>
                <a:latin typeface="Clara Sans"/>
                <a:ea typeface="Times New Roman" panose="02020603050405020304" pitchFamily="18" charset="0"/>
                <a:cs typeface="Times New Roman" panose="02020603050405020304" pitchFamily="18" charset="0"/>
              </a:rPr>
              <a:t>Assets</a:t>
            </a:r>
            <a:r>
              <a:rPr lang="cs-CZ" sz="2800" dirty="0" smtClean="0">
                <a:solidFill>
                  <a:srgbClr val="4F4F4F"/>
                </a:solidFill>
                <a:latin typeface="Clara Sans"/>
                <a:ea typeface="Times New Roman" panose="02020603050405020304" pitchFamily="18" charset="0"/>
                <a:cs typeface="Times New Roman" panose="02020603050405020304" pitchFamily="18" charset="0"/>
              </a:rPr>
              <a:t>.</a:t>
            </a:r>
            <a:endParaRPr lang="cs-CZ" sz="2800" dirty="0">
              <a:solidFill>
                <a:srgbClr val="4F4F4F"/>
              </a:solidFill>
              <a:latin typeface="Clara Sans"/>
              <a:ea typeface="Times New Roman" panose="02020603050405020304" pitchFamily="18" charset="0"/>
              <a:cs typeface="Times New Roman" panose="02020603050405020304" pitchFamily="18" charset="0"/>
            </a:endParaRPr>
          </a:p>
          <a:p>
            <a:endParaRPr lang="cs-CZ" dirty="0"/>
          </a:p>
        </p:txBody>
      </p:sp>
      <p:sp>
        <p:nvSpPr>
          <p:cNvPr id="4" name="Zástupný symbol pro datum 3"/>
          <p:cNvSpPr>
            <a:spLocks noGrp="1"/>
          </p:cNvSpPr>
          <p:nvPr>
            <p:ph type="dt" sz="half" idx="10"/>
          </p:nvPr>
        </p:nvSpPr>
        <p:spPr/>
        <p:txBody>
          <a:bodyPr/>
          <a:lstStyle/>
          <a:p>
            <a:pPr marL="0" marR="0" lvl="0" indent="0" algn="l" defTabSz="829361" rtl="0" eaLnBrk="1" fontAlgn="auto" latinLnBrk="0" hangingPunct="1">
              <a:lnSpc>
                <a:spcPct val="100000"/>
              </a:lnSpc>
              <a:spcBef>
                <a:spcPts val="0"/>
              </a:spcBef>
              <a:spcAft>
                <a:spcPts val="0"/>
              </a:spcAft>
              <a:buClrTx/>
              <a:buSzTx/>
              <a:buFontTx/>
              <a:buNone/>
              <a:tabLst/>
              <a:defRPr/>
            </a:pPr>
            <a:fld id="{8863D660-356F-4B7B-9477-B5CEBBE7ED6F}" type="datetime1">
              <a:rPr kumimoji="0" lang="cs-CZ" sz="1088" b="0" i="0" u="none" strike="noStrike" kern="1200" cap="none" spc="0" normalizeH="0" baseline="0" noProof="0">
                <a:ln>
                  <a:noFill/>
                </a:ln>
                <a:solidFill>
                  <a:srgbClr val="151515">
                    <a:tint val="75000"/>
                  </a:srgbClr>
                </a:solidFill>
                <a:effectLst/>
                <a:uLnTx/>
                <a:uFillTx/>
                <a:ea typeface="+mn-ea"/>
                <a:cs typeface="+mn-cs"/>
              </a:rPr>
              <a:pPr marL="0" marR="0" lvl="0" indent="0" algn="l" defTabSz="829361" rtl="0" eaLnBrk="1" fontAlgn="auto" latinLnBrk="0" hangingPunct="1">
                <a:lnSpc>
                  <a:spcPct val="100000"/>
                </a:lnSpc>
                <a:spcBef>
                  <a:spcPts val="0"/>
                </a:spcBef>
                <a:spcAft>
                  <a:spcPts val="0"/>
                </a:spcAft>
                <a:buClrTx/>
                <a:buSzTx/>
                <a:buFontTx/>
                <a:buNone/>
                <a:tabLst/>
                <a:defRPr/>
              </a:pPr>
              <a:t>04.03.2020</a:t>
            </a:fld>
            <a:endParaRPr kumimoji="0" lang="cs-CZ" sz="1088" b="0" i="0" u="none" strike="noStrike" kern="1200" cap="none" spc="0" normalizeH="0" baseline="0" noProof="0">
              <a:ln>
                <a:noFill/>
              </a:ln>
              <a:solidFill>
                <a:srgbClr val="151515">
                  <a:tint val="75000"/>
                </a:srgbClr>
              </a:solidFill>
              <a:effectLst/>
              <a:uLnTx/>
              <a:uFillTx/>
              <a:ea typeface="+mn-ea"/>
              <a:cs typeface="+mn-cs"/>
            </a:endParaRPr>
          </a:p>
        </p:txBody>
      </p:sp>
      <p:sp>
        <p:nvSpPr>
          <p:cNvPr id="5" name="Zástupný symbol pro číslo snímku 4"/>
          <p:cNvSpPr>
            <a:spLocks noGrp="1"/>
          </p:cNvSpPr>
          <p:nvPr>
            <p:ph type="sldNum" sz="quarter" idx="12"/>
          </p:nvPr>
        </p:nvSpPr>
        <p:spPr/>
        <p:txBody>
          <a:bodyPr/>
          <a:lstStyle/>
          <a:p>
            <a:pPr marL="0" marR="0" lvl="0" indent="0" algn="r" defTabSz="829361" rtl="0" eaLnBrk="1" fontAlgn="auto" latinLnBrk="0" hangingPunct="1">
              <a:lnSpc>
                <a:spcPct val="100000"/>
              </a:lnSpc>
              <a:spcBef>
                <a:spcPts val="0"/>
              </a:spcBef>
              <a:spcAft>
                <a:spcPts val="0"/>
              </a:spcAft>
              <a:buClrTx/>
              <a:buSzTx/>
              <a:buFontTx/>
              <a:buNone/>
              <a:tabLst/>
              <a:defRPr/>
            </a:pPr>
            <a:fld id="{005B7347-35A8-416A-A6BF-14F7C64C136A}" type="slidenum">
              <a:rPr kumimoji="0" lang="cs-CZ" sz="1088" b="0" i="0" u="none" strike="noStrike" kern="1200" cap="none" spc="0" normalizeH="0" baseline="0" noProof="0">
                <a:ln>
                  <a:noFill/>
                </a:ln>
                <a:solidFill>
                  <a:srgbClr val="151515">
                    <a:tint val="75000"/>
                  </a:srgbClr>
                </a:solidFill>
                <a:effectLst/>
                <a:uLnTx/>
                <a:uFillTx/>
                <a:ea typeface="+mn-ea"/>
                <a:cs typeface="+mn-cs"/>
              </a:rPr>
              <a:pPr marL="0" marR="0" lvl="0" indent="0" algn="r" defTabSz="829361" rtl="0" eaLnBrk="1" fontAlgn="auto" latinLnBrk="0" hangingPunct="1">
                <a:lnSpc>
                  <a:spcPct val="100000"/>
                </a:lnSpc>
                <a:spcBef>
                  <a:spcPts val="0"/>
                </a:spcBef>
                <a:spcAft>
                  <a:spcPts val="0"/>
                </a:spcAft>
                <a:buClrTx/>
                <a:buSzTx/>
                <a:buFontTx/>
                <a:buNone/>
                <a:tabLst/>
                <a:defRPr/>
              </a:pPr>
              <a:t>5</a:t>
            </a:fld>
            <a:endParaRPr kumimoji="0" lang="cs-CZ" sz="1088" b="0" i="0" u="none" strike="noStrike" kern="1200" cap="none" spc="0" normalizeH="0" baseline="0" noProof="0">
              <a:ln>
                <a:noFill/>
              </a:ln>
              <a:solidFill>
                <a:srgbClr val="151515">
                  <a:tint val="75000"/>
                </a:srgbClr>
              </a:solidFill>
              <a:effectLst/>
              <a:uLnTx/>
              <a:uFillTx/>
              <a:ea typeface="+mn-ea"/>
              <a:cs typeface="+mn-cs"/>
            </a:endParaRPr>
          </a:p>
        </p:txBody>
      </p:sp>
      <p:sp>
        <p:nvSpPr>
          <p:cNvPr id="6" name="Rectangle 2"/>
          <p:cNvSpPr>
            <a:spLocks noChangeArrowheads="1"/>
          </p:cNvSpPr>
          <p:nvPr/>
        </p:nvSpPr>
        <p:spPr bwMode="auto">
          <a:xfrm>
            <a:off x="4078188" y="2780928"/>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2580743418"/>
              </p:ext>
            </p:extLst>
          </p:nvPr>
        </p:nvGraphicFramePr>
        <p:xfrm>
          <a:off x="4078188" y="2312876"/>
          <a:ext cx="2808312" cy="936104"/>
        </p:xfrm>
        <a:graphic>
          <a:graphicData uri="http://schemas.openxmlformats.org/presentationml/2006/ole">
            <mc:AlternateContent xmlns:mc="http://schemas.openxmlformats.org/markup-compatibility/2006">
              <mc:Choice xmlns:v="urn:schemas-microsoft-com:vml" Requires="v">
                <p:oleObj spid="_x0000_s25609" name="Rovnice" r:id="rId3" imgW="1167893" imgH="393529" progId="Equation.3">
                  <p:embed/>
                </p:oleObj>
              </mc:Choice>
              <mc:Fallback>
                <p:oleObj name="Rovnice" r:id="rId3" imgW="1167893"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8188" y="2312876"/>
                        <a:ext cx="2808312" cy="936104"/>
                      </a:xfrm>
                      <a:prstGeom prst="rect">
                        <a:avLst/>
                      </a:prstGeom>
                      <a:solidFill>
                        <a:schemeClr val="accent1">
                          <a:lumMod val="20000"/>
                          <a:lumOff val="80000"/>
                        </a:schemeClr>
                      </a:solidFill>
                    </p:spPr>
                  </p:pic>
                </p:oleObj>
              </mc:Fallback>
            </mc:AlternateContent>
          </a:graphicData>
        </a:graphic>
      </p:graphicFrame>
    </p:spTree>
    <p:extLst>
      <p:ext uri="{BB962C8B-B14F-4D97-AF65-F5344CB8AC3E}">
        <p14:creationId xmlns:p14="http://schemas.microsoft.com/office/powerpoint/2010/main" val="148625221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2902" dirty="0" err="1" smtClean="0"/>
              <a:t>The</a:t>
            </a:r>
            <a:r>
              <a:rPr lang="cs-CZ" sz="2902" dirty="0" smtClean="0"/>
              <a:t> </a:t>
            </a:r>
            <a:r>
              <a:rPr lang="cs-CZ" sz="2902" dirty="0" err="1" smtClean="0"/>
              <a:t>Cost</a:t>
            </a:r>
            <a:r>
              <a:rPr lang="cs-CZ" sz="2902" dirty="0" smtClean="0"/>
              <a:t> of </a:t>
            </a:r>
            <a:r>
              <a:rPr lang="cs-CZ" sz="2902" dirty="0" err="1" smtClean="0"/>
              <a:t>Capital</a:t>
            </a:r>
            <a:endParaRPr lang="cs-CZ" sz="2902" dirty="0"/>
          </a:p>
        </p:txBody>
      </p:sp>
      <p:sp>
        <p:nvSpPr>
          <p:cNvPr id="3" name="Zástupný symbol pro obsah 2"/>
          <p:cNvSpPr>
            <a:spLocks noGrp="1"/>
          </p:cNvSpPr>
          <p:nvPr>
            <p:ph idx="1"/>
          </p:nvPr>
        </p:nvSpPr>
        <p:spPr/>
        <p:txBody>
          <a:bodyPr/>
          <a:lstStyle/>
          <a:p>
            <a:r>
              <a:rPr lang="en-US" dirty="0"/>
              <a:t>If we denote by </a:t>
            </a:r>
            <a:r>
              <a:rPr lang="en-US" dirty="0" err="1"/>
              <a:t>rd</a:t>
            </a:r>
            <a:r>
              <a:rPr lang="en-US" dirty="0"/>
              <a:t> the interest rate on credit in %, then</a:t>
            </a:r>
            <a:r>
              <a:rPr lang="en-US" dirty="0" smtClean="0"/>
              <a:t>:</a:t>
            </a:r>
            <a:endParaRPr lang="cs-CZ" dirty="0" smtClean="0"/>
          </a:p>
          <a:p>
            <a:endParaRPr lang="cs-CZ" sz="900" dirty="0" smtClean="0"/>
          </a:p>
          <a:p>
            <a:pPr marL="0" indent="0">
              <a:buNone/>
            </a:pPr>
            <a:r>
              <a:rPr lang="cs-CZ" dirty="0" smtClean="0"/>
              <a:t>           </a:t>
            </a:r>
            <a:r>
              <a:rPr lang="en-US" dirty="0" smtClean="0"/>
              <a:t>using </a:t>
            </a:r>
            <a:r>
              <a:rPr lang="en-US" dirty="0"/>
              <a:t>debt capital is advantageous to the company, increases ROE</a:t>
            </a:r>
            <a:r>
              <a:rPr lang="en-US" dirty="0" smtClean="0"/>
              <a:t>,</a:t>
            </a:r>
            <a:endParaRPr lang="cs-CZ" dirty="0" smtClean="0"/>
          </a:p>
          <a:p>
            <a:pPr marL="0" indent="0">
              <a:buNone/>
            </a:pPr>
            <a:endParaRPr lang="en-US" sz="900" dirty="0"/>
          </a:p>
          <a:p>
            <a:pPr marL="0" indent="0">
              <a:buNone/>
            </a:pPr>
            <a:r>
              <a:rPr lang="cs-CZ" dirty="0" smtClean="0"/>
              <a:t>  </a:t>
            </a:r>
            <a:r>
              <a:rPr lang="en-US" dirty="0" smtClean="0"/>
              <a:t> </a:t>
            </a:r>
            <a:r>
              <a:rPr lang="cs-CZ" dirty="0" smtClean="0"/>
              <a:t>        </a:t>
            </a:r>
            <a:r>
              <a:rPr lang="en-US" dirty="0" smtClean="0"/>
              <a:t>using </a:t>
            </a:r>
            <a:r>
              <a:rPr lang="en-US" dirty="0"/>
              <a:t>debt capital is disadvantageous to the company, decreases ROE</a:t>
            </a:r>
            <a:r>
              <a:rPr lang="en-US" dirty="0" smtClean="0"/>
              <a:t>,</a:t>
            </a:r>
            <a:endParaRPr lang="cs-CZ" dirty="0" smtClean="0"/>
          </a:p>
          <a:p>
            <a:pPr marL="0" indent="0">
              <a:buNone/>
            </a:pPr>
            <a:endParaRPr lang="en-US" sz="900" dirty="0"/>
          </a:p>
          <a:p>
            <a:pPr marL="0" indent="0">
              <a:buNone/>
            </a:pPr>
            <a:r>
              <a:rPr lang="cs-CZ" dirty="0" smtClean="0"/>
              <a:t>          </a:t>
            </a:r>
            <a:r>
              <a:rPr lang="en-US" dirty="0" smtClean="0"/>
              <a:t> </a:t>
            </a:r>
            <a:r>
              <a:rPr lang="en-US" dirty="0"/>
              <a:t>using debt capital means no difference to the company, it has no influence on ROE.</a:t>
            </a:r>
          </a:p>
          <a:p>
            <a:endParaRPr lang="cs-CZ" dirty="0"/>
          </a:p>
        </p:txBody>
      </p:sp>
      <p:sp>
        <p:nvSpPr>
          <p:cNvPr id="4" name="Zástupný symbol pro datum 3"/>
          <p:cNvSpPr>
            <a:spLocks noGrp="1"/>
          </p:cNvSpPr>
          <p:nvPr>
            <p:ph type="dt" sz="half" idx="10"/>
          </p:nvPr>
        </p:nvSpPr>
        <p:spPr>
          <a:xfrm>
            <a:off x="578953" y="6144591"/>
            <a:ext cx="2844542" cy="364281"/>
          </a:xfrm>
        </p:spPr>
        <p:txBody>
          <a:bodyPr/>
          <a:lstStyle/>
          <a:p>
            <a:pPr marL="0" marR="0" lvl="0" indent="0" algn="l" defTabSz="829361" rtl="0" eaLnBrk="1" fontAlgn="auto" latinLnBrk="0" hangingPunct="1">
              <a:lnSpc>
                <a:spcPct val="100000"/>
              </a:lnSpc>
              <a:spcBef>
                <a:spcPts val="0"/>
              </a:spcBef>
              <a:spcAft>
                <a:spcPts val="0"/>
              </a:spcAft>
              <a:buClrTx/>
              <a:buSzTx/>
              <a:buFontTx/>
              <a:buNone/>
              <a:tabLst/>
              <a:defRPr/>
            </a:pPr>
            <a:fld id="{8863D660-356F-4B7B-9477-B5CEBBE7ED6F}" type="datetime1">
              <a:rPr kumimoji="0" lang="cs-CZ" sz="1088" b="0" i="0" u="none" strike="noStrike" kern="1200" cap="none" spc="0" normalizeH="0" baseline="0" noProof="0">
                <a:ln>
                  <a:noFill/>
                </a:ln>
                <a:solidFill>
                  <a:srgbClr val="151515">
                    <a:tint val="75000"/>
                  </a:srgbClr>
                </a:solidFill>
                <a:effectLst/>
                <a:uLnTx/>
                <a:uFillTx/>
                <a:ea typeface="+mn-ea"/>
                <a:cs typeface="+mn-cs"/>
              </a:rPr>
              <a:pPr marL="0" marR="0" lvl="0" indent="0" algn="l" defTabSz="829361" rtl="0" eaLnBrk="1" fontAlgn="auto" latinLnBrk="0" hangingPunct="1">
                <a:lnSpc>
                  <a:spcPct val="100000"/>
                </a:lnSpc>
                <a:spcBef>
                  <a:spcPts val="0"/>
                </a:spcBef>
                <a:spcAft>
                  <a:spcPts val="0"/>
                </a:spcAft>
                <a:buClrTx/>
                <a:buSzTx/>
                <a:buFontTx/>
                <a:buNone/>
                <a:tabLst/>
                <a:defRPr/>
              </a:pPr>
              <a:t>04.03.2020</a:t>
            </a:fld>
            <a:endParaRPr kumimoji="0" lang="cs-CZ" sz="1088" b="0" i="0" u="none" strike="noStrike" kern="1200" cap="none" spc="0" normalizeH="0" baseline="0" noProof="0">
              <a:ln>
                <a:noFill/>
              </a:ln>
              <a:solidFill>
                <a:srgbClr val="151515">
                  <a:tint val="75000"/>
                </a:srgbClr>
              </a:solidFill>
              <a:effectLst/>
              <a:uLnTx/>
              <a:uFillTx/>
              <a:ea typeface="+mn-ea"/>
              <a:cs typeface="+mn-cs"/>
            </a:endParaRPr>
          </a:p>
        </p:txBody>
      </p:sp>
      <p:sp>
        <p:nvSpPr>
          <p:cNvPr id="5" name="Zástupný symbol pro číslo snímku 4"/>
          <p:cNvSpPr>
            <a:spLocks noGrp="1"/>
          </p:cNvSpPr>
          <p:nvPr>
            <p:ph type="sldNum" sz="quarter" idx="12"/>
          </p:nvPr>
        </p:nvSpPr>
        <p:spPr/>
        <p:txBody>
          <a:bodyPr/>
          <a:lstStyle/>
          <a:p>
            <a:pPr marL="0" marR="0" lvl="0" indent="0" algn="r" defTabSz="829361" rtl="0" eaLnBrk="1" fontAlgn="auto" latinLnBrk="0" hangingPunct="1">
              <a:lnSpc>
                <a:spcPct val="100000"/>
              </a:lnSpc>
              <a:spcBef>
                <a:spcPts val="0"/>
              </a:spcBef>
              <a:spcAft>
                <a:spcPts val="0"/>
              </a:spcAft>
              <a:buClrTx/>
              <a:buSzTx/>
              <a:buFontTx/>
              <a:buNone/>
              <a:tabLst/>
              <a:defRPr/>
            </a:pPr>
            <a:fld id="{005B7347-35A8-416A-A6BF-14F7C64C136A}" type="slidenum">
              <a:rPr kumimoji="0" lang="cs-CZ" sz="1088" b="0" i="0" u="none" strike="noStrike" kern="1200" cap="none" spc="0" normalizeH="0" baseline="0" noProof="0">
                <a:ln>
                  <a:noFill/>
                </a:ln>
                <a:solidFill>
                  <a:srgbClr val="151515">
                    <a:tint val="75000"/>
                  </a:srgbClr>
                </a:solidFill>
                <a:effectLst/>
                <a:uLnTx/>
                <a:uFillTx/>
                <a:ea typeface="+mn-ea"/>
                <a:cs typeface="+mn-cs"/>
              </a:rPr>
              <a:pPr marL="0" marR="0" lvl="0" indent="0" algn="r" defTabSz="829361" rtl="0" eaLnBrk="1" fontAlgn="auto" latinLnBrk="0" hangingPunct="1">
                <a:lnSpc>
                  <a:spcPct val="100000"/>
                </a:lnSpc>
                <a:spcBef>
                  <a:spcPts val="0"/>
                </a:spcBef>
                <a:spcAft>
                  <a:spcPts val="0"/>
                </a:spcAft>
                <a:buClrTx/>
                <a:buSzTx/>
                <a:buFontTx/>
                <a:buNone/>
                <a:tabLst/>
                <a:defRPr/>
              </a:pPr>
              <a:t>6</a:t>
            </a:fld>
            <a:endParaRPr kumimoji="0" lang="cs-CZ" sz="1088" b="0" i="0" u="none" strike="noStrike" kern="1200" cap="none" spc="0" normalizeH="0" baseline="0" noProof="0">
              <a:ln>
                <a:noFill/>
              </a:ln>
              <a:solidFill>
                <a:srgbClr val="151515">
                  <a:tint val="75000"/>
                </a:srgbClr>
              </a:solidFill>
              <a:effectLst/>
              <a:uLnTx/>
              <a:uFillTx/>
              <a:ea typeface="+mn-ea"/>
              <a:cs typeface="+mn-cs"/>
            </a:endParaRPr>
          </a:p>
        </p:txBody>
      </p:sp>
      <p:sp>
        <p:nvSpPr>
          <p:cNvPr id="6" name="Rectangle 2"/>
          <p:cNvSpPr>
            <a:spLocks noChangeArrowheads="1"/>
          </p:cNvSpPr>
          <p:nvPr/>
        </p:nvSpPr>
        <p:spPr bwMode="auto">
          <a:xfrm>
            <a:off x="4078188" y="2780928"/>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cs-CZ" sz="1800" b="0" i="0" u="none" strike="noStrike" kern="1200" cap="none" spc="0" normalizeH="0" baseline="0" noProof="0">
              <a:ln>
                <a:noFill/>
              </a:ln>
              <a:solidFill>
                <a:srgbClr val="151515"/>
              </a:solidFill>
              <a:effectLst/>
              <a:uLnTx/>
              <a:uFillTx/>
              <a:latin typeface="Arial" pitchFamily="34" charset="0"/>
              <a:ea typeface="+mn-ea"/>
              <a:cs typeface="+mn-cs"/>
            </a:endParaRPr>
          </a:p>
        </p:txBody>
      </p:sp>
      <p:sp>
        <p:nvSpPr>
          <p:cNvPr id="8" name="Rectangle 2"/>
          <p:cNvSpPr>
            <a:spLocks noChangeArrowheads="1"/>
          </p:cNvSpPr>
          <p:nvPr/>
        </p:nvSpPr>
        <p:spPr bwMode="auto">
          <a:xfrm>
            <a:off x="630211" y="2420888"/>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9" name="Objekt 8"/>
          <p:cNvGraphicFramePr>
            <a:graphicFrameLocks noChangeAspect="1"/>
          </p:cNvGraphicFramePr>
          <p:nvPr>
            <p:extLst>
              <p:ext uri="{D42A27DB-BD31-4B8C-83A1-F6EECF244321}">
                <p14:modId xmlns:p14="http://schemas.microsoft.com/office/powerpoint/2010/main" val="4281802335"/>
              </p:ext>
            </p:extLst>
          </p:nvPr>
        </p:nvGraphicFramePr>
        <p:xfrm>
          <a:off x="1163396" y="2284746"/>
          <a:ext cx="1323147" cy="504056"/>
        </p:xfrm>
        <a:graphic>
          <a:graphicData uri="http://schemas.openxmlformats.org/presentationml/2006/ole">
            <mc:AlternateContent xmlns:mc="http://schemas.openxmlformats.org/markup-compatibility/2006">
              <mc:Choice xmlns:v="urn:schemas-microsoft-com:vml" Requires="v">
                <p:oleObj spid="_x0000_s26643" name="Rovnice" r:id="rId3" imgW="596900" imgH="228600" progId="Equation.3">
                  <p:embed/>
                </p:oleObj>
              </mc:Choice>
              <mc:Fallback>
                <p:oleObj name="Rovnice" r:id="rId3" imgW="5969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3396" y="2284746"/>
                        <a:ext cx="1323147" cy="504056"/>
                      </a:xfrm>
                      <a:prstGeom prst="rect">
                        <a:avLst/>
                      </a:prstGeom>
                      <a:solidFill>
                        <a:schemeClr val="accent1">
                          <a:lumMod val="20000"/>
                          <a:lumOff val="80000"/>
                        </a:schemeClr>
                      </a:solidFill>
                    </p:spPr>
                  </p:pic>
                </p:oleObj>
              </mc:Fallback>
            </mc:AlternateContent>
          </a:graphicData>
        </a:graphic>
      </p:graphicFrame>
      <p:sp>
        <p:nvSpPr>
          <p:cNvPr id="10" name="Rectangle 4"/>
          <p:cNvSpPr>
            <a:spLocks noChangeArrowheads="1"/>
          </p:cNvSpPr>
          <p:nvPr/>
        </p:nvSpPr>
        <p:spPr bwMode="auto">
          <a:xfrm>
            <a:off x="598949" y="3329535"/>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11" name="Objekt 10"/>
          <p:cNvGraphicFramePr>
            <a:graphicFrameLocks noChangeAspect="1"/>
          </p:cNvGraphicFramePr>
          <p:nvPr>
            <p:extLst>
              <p:ext uri="{D42A27DB-BD31-4B8C-83A1-F6EECF244321}">
                <p14:modId xmlns:p14="http://schemas.microsoft.com/office/powerpoint/2010/main" val="555600951"/>
              </p:ext>
            </p:extLst>
          </p:nvPr>
        </p:nvGraphicFramePr>
        <p:xfrm>
          <a:off x="1163396" y="3344869"/>
          <a:ext cx="1323147" cy="504056"/>
        </p:xfrm>
        <a:graphic>
          <a:graphicData uri="http://schemas.openxmlformats.org/presentationml/2006/ole">
            <mc:AlternateContent xmlns:mc="http://schemas.openxmlformats.org/markup-compatibility/2006">
              <mc:Choice xmlns:v="urn:schemas-microsoft-com:vml" Requires="v">
                <p:oleObj spid="_x0000_s26644" name="Rovnice" r:id="rId5" imgW="596900" imgH="228600" progId="Equation.3">
                  <p:embed/>
                </p:oleObj>
              </mc:Choice>
              <mc:Fallback>
                <p:oleObj name="Rovnice" r:id="rId5" imgW="5969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63396" y="3344869"/>
                        <a:ext cx="1323147" cy="504056"/>
                      </a:xfrm>
                      <a:prstGeom prst="rect">
                        <a:avLst/>
                      </a:prstGeom>
                      <a:solidFill>
                        <a:schemeClr val="accent1">
                          <a:lumMod val="20000"/>
                          <a:lumOff val="80000"/>
                        </a:schemeClr>
                      </a:solidFill>
                    </p:spPr>
                  </p:pic>
                </p:oleObj>
              </mc:Fallback>
            </mc:AlternateContent>
          </a:graphicData>
        </a:graphic>
      </p:graphicFrame>
      <p:sp>
        <p:nvSpPr>
          <p:cNvPr id="12" name="Rectangle 6"/>
          <p:cNvSpPr>
            <a:spLocks noChangeArrowheads="1"/>
          </p:cNvSpPr>
          <p:nvPr/>
        </p:nvSpPr>
        <p:spPr bwMode="auto">
          <a:xfrm>
            <a:off x="981843" y="4309234"/>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13" name="Objekt 12"/>
          <p:cNvGraphicFramePr>
            <a:graphicFrameLocks noChangeAspect="1"/>
          </p:cNvGraphicFramePr>
          <p:nvPr>
            <p:extLst>
              <p:ext uri="{D42A27DB-BD31-4B8C-83A1-F6EECF244321}">
                <p14:modId xmlns:p14="http://schemas.microsoft.com/office/powerpoint/2010/main" val="523590419"/>
              </p:ext>
            </p:extLst>
          </p:nvPr>
        </p:nvGraphicFramePr>
        <p:xfrm>
          <a:off x="1181386" y="4434928"/>
          <a:ext cx="1282782" cy="459504"/>
        </p:xfrm>
        <a:graphic>
          <a:graphicData uri="http://schemas.openxmlformats.org/presentationml/2006/ole">
            <mc:AlternateContent xmlns:mc="http://schemas.openxmlformats.org/markup-compatibility/2006">
              <mc:Choice xmlns:v="urn:schemas-microsoft-com:vml" Requires="v">
                <p:oleObj spid="_x0000_s26645" name="Rovnice" r:id="rId7" imgW="634725" imgH="228501" progId="Equation.3">
                  <p:embed/>
                </p:oleObj>
              </mc:Choice>
              <mc:Fallback>
                <p:oleObj name="Rovnice" r:id="rId7" imgW="634725" imgH="228501"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81386" y="4434928"/>
                        <a:ext cx="1282782" cy="459504"/>
                      </a:xfrm>
                      <a:prstGeom prst="rect">
                        <a:avLst/>
                      </a:prstGeom>
                      <a:solidFill>
                        <a:schemeClr val="accent1">
                          <a:lumMod val="20000"/>
                          <a:lumOff val="80000"/>
                        </a:schemeClr>
                      </a:solidFill>
                    </p:spPr>
                  </p:pic>
                </p:oleObj>
              </mc:Fallback>
            </mc:AlternateContent>
          </a:graphicData>
        </a:graphic>
      </p:graphicFrame>
    </p:spTree>
    <p:extLst>
      <p:ext uri="{BB962C8B-B14F-4D97-AF65-F5344CB8AC3E}">
        <p14:creationId xmlns:p14="http://schemas.microsoft.com/office/powerpoint/2010/main" val="305960770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r>
              <a:rPr lang="en-GB" dirty="0" err="1"/>
              <a:t>Šik</a:t>
            </a:r>
            <a:r>
              <a:rPr lang="en-GB" dirty="0"/>
              <a:t>, </a:t>
            </a:r>
            <a:r>
              <a:rPr lang="en-GB" dirty="0" err="1"/>
              <a:t>s.r.o</a:t>
            </a:r>
            <a:r>
              <a:rPr lang="en-GB" dirty="0"/>
              <a:t>.” has a registered capital of 60 million CZK. The partners require a registered capital appreciation rate of at least 20%. Foreign capital is made up of a loan in the amount of 20 million CZK at an interest rate of 13%. The income corporate income tax rate is 19%. The company’s earnings before interest and taxes (EBIT) is 12 million CZK.  The company intends to make investments in the amount of 20 million CZK and assumes that its earnings before interest and taxes (EBIT) shall be 17 million CZK. </a:t>
            </a:r>
            <a:endParaRPr lang="cs-CZ" dirty="0" smtClean="0"/>
          </a:p>
          <a:p>
            <a:r>
              <a:rPr lang="en-GB" dirty="0" smtClean="0"/>
              <a:t>Ascertain </a:t>
            </a:r>
            <a:r>
              <a:rPr lang="en-GB" dirty="0"/>
              <a:t>whether it shall be more advantageous for the enterprise to fund its development using own equity (on the basis of return on equity - ROE) or credit.</a:t>
            </a:r>
            <a:endParaRPr lang="cs-CZ" dirty="0"/>
          </a:p>
          <a:p>
            <a:endParaRPr lang="cs-CZ" sz="3200" dirty="0">
              <a:latin typeface="Clara Sans" pitchFamily="50" charset="0"/>
            </a:endParaRPr>
          </a:p>
        </p:txBody>
      </p:sp>
      <p:sp>
        <p:nvSpPr>
          <p:cNvPr id="4" name="Zástupný symbol pro číslo snímku 3"/>
          <p:cNvSpPr>
            <a:spLocks noGrp="1"/>
          </p:cNvSpPr>
          <p:nvPr>
            <p:ph type="sldNum" sz="quarter" idx="12"/>
          </p:nvPr>
        </p:nvSpPr>
        <p:spPr/>
        <p:txBody>
          <a:bodyPr/>
          <a:lstStyle/>
          <a:p>
            <a:pPr>
              <a:defRPr/>
            </a:pPr>
            <a:fld id="{91AEAFA1-BE46-4451-8199-C87147822174}" type="slidenum">
              <a:rPr lang="cs-CZ" smtClean="0"/>
              <a:pPr>
                <a:defRPr/>
              </a:pPr>
              <a:t>7</a:t>
            </a:fld>
            <a:endParaRPr lang="cs-CZ" dirty="0"/>
          </a:p>
        </p:txBody>
      </p:sp>
      <p:sp>
        <p:nvSpPr>
          <p:cNvPr id="5" name="Nadpis 1"/>
          <p:cNvSpPr>
            <a:spLocks noGrp="1"/>
          </p:cNvSpPr>
          <p:nvPr>
            <p:ph type="title"/>
          </p:nvPr>
        </p:nvSpPr>
        <p:spPr>
          <a:xfrm>
            <a:off x="3113289" y="163468"/>
            <a:ext cx="8465734" cy="601260"/>
          </a:xfrm>
        </p:spPr>
        <p:txBody>
          <a:bodyPr/>
          <a:lstStyle/>
          <a:p>
            <a:r>
              <a:rPr lang="cs-CZ" sz="2902" dirty="0" err="1">
                <a:latin typeface="Clara Sans" pitchFamily="50" charset="0"/>
              </a:rPr>
              <a:t>Capital</a:t>
            </a:r>
            <a:r>
              <a:rPr lang="cs-CZ" sz="2902" dirty="0">
                <a:latin typeface="Clara Sans" pitchFamily="50" charset="0"/>
              </a:rPr>
              <a:t> </a:t>
            </a:r>
            <a:r>
              <a:rPr lang="cs-CZ" sz="2902" dirty="0" err="1">
                <a:latin typeface="Clara Sans" pitchFamily="50" charset="0"/>
              </a:rPr>
              <a:t>Structure</a:t>
            </a:r>
            <a:r>
              <a:rPr lang="cs-CZ" sz="2902" dirty="0">
                <a:latin typeface="Clara Sans" pitchFamily="50" charset="0"/>
              </a:rPr>
              <a:t> - </a:t>
            </a:r>
            <a:r>
              <a:rPr lang="cs-CZ" sz="2902" dirty="0" err="1">
                <a:latin typeface="Clara Sans" pitchFamily="50" charset="0"/>
              </a:rPr>
              <a:t>Example</a:t>
            </a:r>
            <a:endParaRPr lang="cs-CZ" sz="2902" dirty="0">
              <a:latin typeface="Clara Sans" pitchFamily="50" charset="0"/>
            </a:endParaRPr>
          </a:p>
        </p:txBody>
      </p:sp>
    </p:spTree>
    <p:extLst>
      <p:ext uri="{BB962C8B-B14F-4D97-AF65-F5344CB8AC3E}">
        <p14:creationId xmlns:p14="http://schemas.microsoft.com/office/powerpoint/2010/main" val="38546852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Zástupný symbol pro obsah 2"/>
          <p:cNvSpPr>
            <a:spLocks noGrp="1"/>
          </p:cNvSpPr>
          <p:nvPr>
            <p:ph sz="half" idx="1"/>
          </p:nvPr>
        </p:nvSpPr>
        <p:spPr>
          <a:xfrm>
            <a:off x="333772" y="1196752"/>
            <a:ext cx="5328592" cy="4104034"/>
          </a:xfrm>
        </p:spPr>
        <p:txBody>
          <a:bodyPr>
            <a:noAutofit/>
          </a:bodyPr>
          <a:lstStyle/>
          <a:p>
            <a:pPr marL="0" indent="0" defTabSz="1217613">
              <a:spcBef>
                <a:spcPts val="100"/>
              </a:spcBef>
              <a:spcAft>
                <a:spcPts val="100"/>
              </a:spcAft>
              <a:buNone/>
              <a:tabLst>
                <a:tab pos="449263" algn="l"/>
              </a:tabLst>
              <a:defRPr/>
            </a:pPr>
            <a:r>
              <a:rPr lang="cs-CZ" altLang="cs-CZ" sz="2800" dirty="0" err="1">
                <a:solidFill>
                  <a:schemeClr val="accent1"/>
                </a:solidFill>
                <a:latin typeface="Clara Sans"/>
                <a:ea typeface="Times New Roman" panose="02020603050405020304" pitchFamily="18" charset="0"/>
                <a:cs typeface="Times New Roman" panose="02020603050405020304" pitchFamily="18" charset="0"/>
              </a:rPr>
              <a:t>Interest</a:t>
            </a:r>
            <a:r>
              <a:rPr lang="cs-CZ" altLang="cs-CZ" sz="2800" dirty="0">
                <a:solidFill>
                  <a:srgbClr val="4F4F4F"/>
                </a:solidFill>
                <a:latin typeface="Clara Sans"/>
                <a:ea typeface="Times New Roman" panose="02020603050405020304" pitchFamily="18" charset="0"/>
                <a:cs typeface="Times New Roman" panose="02020603050405020304" pitchFamily="18" charset="0"/>
              </a:rPr>
              <a:t> (13 % z 20 </a:t>
            </a:r>
            <a:r>
              <a:rPr lang="cs-CZ" sz="2800" dirty="0">
                <a:solidFill>
                  <a:srgbClr val="4F4F4F"/>
                </a:solidFill>
                <a:latin typeface="Clara Sans"/>
                <a:ea typeface="Times New Roman" panose="02020603050405020304" pitchFamily="18" charset="0"/>
                <a:cs typeface="Times New Roman" panose="02020603050405020304" pitchFamily="18" charset="0"/>
              </a:rPr>
              <a:t>CZK </a:t>
            </a:r>
            <a:r>
              <a:rPr lang="cs-CZ" sz="2800" dirty="0" err="1">
                <a:solidFill>
                  <a:srgbClr val="4F4F4F"/>
                </a:solidFill>
                <a:latin typeface="Clara Sans"/>
                <a:ea typeface="Times New Roman" panose="02020603050405020304" pitchFamily="18" charset="0"/>
                <a:cs typeface="Times New Roman" panose="02020603050405020304" pitchFamily="18" charset="0"/>
              </a:rPr>
              <a:t>million</a:t>
            </a:r>
            <a:r>
              <a:rPr lang="cs-CZ" altLang="cs-CZ" sz="2800" dirty="0" smtClean="0">
                <a:solidFill>
                  <a:srgbClr val="4F4F4F"/>
                </a:solidFill>
                <a:latin typeface="Clara Sans"/>
                <a:ea typeface="Times New Roman" panose="02020603050405020304" pitchFamily="18" charset="0"/>
                <a:cs typeface="Times New Roman" panose="02020603050405020304" pitchFamily="18" charset="0"/>
              </a:rPr>
              <a:t>)</a:t>
            </a:r>
          </a:p>
          <a:p>
            <a:pPr marL="0" indent="0" defTabSz="1217613">
              <a:spcBef>
                <a:spcPts val="100"/>
              </a:spcBef>
              <a:spcAft>
                <a:spcPts val="100"/>
              </a:spcAft>
              <a:buNone/>
              <a:tabLst>
                <a:tab pos="449263" algn="l"/>
              </a:tabLst>
              <a:defRPr/>
            </a:pPr>
            <a:endParaRPr lang="cs-CZ" altLang="cs-CZ" sz="2800" dirty="0">
              <a:solidFill>
                <a:srgbClr val="4F4F4F"/>
              </a:solidFill>
              <a:latin typeface="Clara Sans"/>
              <a:ea typeface="Times New Roman" panose="02020603050405020304" pitchFamily="18" charset="0"/>
              <a:cs typeface="Times New Roman" panose="02020603050405020304" pitchFamily="18" charset="0"/>
            </a:endParaRPr>
          </a:p>
          <a:p>
            <a:pPr marL="0" indent="0" defTabSz="1217613">
              <a:spcBef>
                <a:spcPts val="100"/>
              </a:spcBef>
              <a:spcAft>
                <a:spcPts val="100"/>
              </a:spcAft>
              <a:buNone/>
              <a:tabLst>
                <a:tab pos="449263" algn="l"/>
              </a:tabLst>
              <a:defRPr/>
            </a:pPr>
            <a:r>
              <a:rPr lang="cs-CZ" altLang="cs-CZ" sz="2800" dirty="0">
                <a:solidFill>
                  <a:schemeClr val="accent1"/>
                </a:solidFill>
                <a:latin typeface="Clara Sans"/>
                <a:ea typeface="Times New Roman" panose="02020603050405020304" pitchFamily="18" charset="0"/>
                <a:cs typeface="Times New Roman" panose="02020603050405020304" pitchFamily="18" charset="0"/>
              </a:rPr>
              <a:t>EBT</a:t>
            </a:r>
            <a:r>
              <a:rPr lang="cs-CZ" altLang="cs-CZ" sz="2800" dirty="0">
                <a:solidFill>
                  <a:srgbClr val="4F4F4F"/>
                </a:solidFill>
                <a:latin typeface="Clara Sans"/>
                <a:ea typeface="Times New Roman" panose="02020603050405020304" pitchFamily="18" charset="0"/>
                <a:cs typeface="Times New Roman" panose="02020603050405020304" pitchFamily="18" charset="0"/>
              </a:rPr>
              <a:t>= EBIT </a:t>
            </a:r>
            <a:r>
              <a:rPr lang="cs-CZ" altLang="cs-CZ" sz="2800" dirty="0" smtClean="0">
                <a:solidFill>
                  <a:srgbClr val="4F4F4F"/>
                </a:solidFill>
                <a:latin typeface="Clara Sans"/>
                <a:ea typeface="Times New Roman" panose="02020603050405020304" pitchFamily="18" charset="0"/>
                <a:cs typeface="Times New Roman" panose="02020603050405020304" pitchFamily="18" charset="0"/>
              </a:rPr>
              <a:t>– </a:t>
            </a:r>
            <a:r>
              <a:rPr lang="cs-CZ" altLang="cs-CZ" sz="2800" dirty="0" err="1" smtClean="0">
                <a:solidFill>
                  <a:srgbClr val="4F4F4F"/>
                </a:solidFill>
                <a:latin typeface="Clara Sans"/>
                <a:ea typeface="Times New Roman" panose="02020603050405020304" pitchFamily="18" charset="0"/>
                <a:cs typeface="Times New Roman" panose="02020603050405020304" pitchFamily="18" charset="0"/>
              </a:rPr>
              <a:t>interest</a:t>
            </a:r>
            <a:endParaRPr lang="cs-CZ" altLang="cs-CZ" sz="2800" dirty="0" smtClean="0">
              <a:solidFill>
                <a:srgbClr val="4F4F4F"/>
              </a:solidFill>
              <a:latin typeface="Clara Sans"/>
              <a:ea typeface="Times New Roman" panose="02020603050405020304" pitchFamily="18" charset="0"/>
              <a:cs typeface="Times New Roman" panose="02020603050405020304" pitchFamily="18" charset="0"/>
            </a:endParaRPr>
          </a:p>
          <a:p>
            <a:pPr marL="0" indent="0" defTabSz="1217613">
              <a:spcBef>
                <a:spcPts val="100"/>
              </a:spcBef>
              <a:spcAft>
                <a:spcPts val="100"/>
              </a:spcAft>
              <a:buNone/>
              <a:tabLst>
                <a:tab pos="449263" algn="l"/>
              </a:tabLst>
              <a:defRPr/>
            </a:pPr>
            <a:endParaRPr lang="cs-CZ" altLang="cs-CZ" sz="2800" dirty="0">
              <a:solidFill>
                <a:srgbClr val="4F4F4F"/>
              </a:solidFill>
              <a:latin typeface="Clara Sans"/>
              <a:ea typeface="Times New Roman" panose="02020603050405020304" pitchFamily="18" charset="0"/>
              <a:cs typeface="Times New Roman" panose="02020603050405020304" pitchFamily="18" charset="0"/>
            </a:endParaRPr>
          </a:p>
          <a:p>
            <a:pPr marL="0" indent="0" defTabSz="1217613">
              <a:spcBef>
                <a:spcPts val="100"/>
              </a:spcBef>
              <a:spcAft>
                <a:spcPts val="100"/>
              </a:spcAft>
              <a:buNone/>
              <a:tabLst>
                <a:tab pos="449263" algn="l"/>
              </a:tabLst>
              <a:defRPr/>
            </a:pPr>
            <a:r>
              <a:rPr lang="cs-CZ" altLang="cs-CZ" sz="2800" dirty="0" err="1" smtClean="0">
                <a:solidFill>
                  <a:srgbClr val="4F4F4F"/>
                </a:solidFill>
                <a:latin typeface="Clara Sans"/>
                <a:ea typeface="Times New Roman" panose="02020603050405020304" pitchFamily="18" charset="0"/>
                <a:cs typeface="Times New Roman" panose="02020603050405020304" pitchFamily="18" charset="0"/>
              </a:rPr>
              <a:t>The</a:t>
            </a:r>
            <a:r>
              <a:rPr lang="cs-CZ" altLang="cs-CZ" sz="2800" dirty="0" smtClean="0">
                <a:solidFill>
                  <a:srgbClr val="4F4F4F"/>
                </a:solidFill>
                <a:latin typeface="Clara Sans"/>
                <a:ea typeface="Times New Roman" panose="02020603050405020304" pitchFamily="18" charset="0"/>
                <a:cs typeface="Times New Roman" panose="02020603050405020304" pitchFamily="18" charset="0"/>
              </a:rPr>
              <a:t> </a:t>
            </a:r>
            <a:r>
              <a:rPr lang="cs-CZ" altLang="cs-CZ" sz="2800" dirty="0" err="1" smtClean="0">
                <a:solidFill>
                  <a:srgbClr val="4F4F4F"/>
                </a:solidFill>
                <a:latin typeface="Clara Sans"/>
                <a:ea typeface="Times New Roman" panose="02020603050405020304" pitchFamily="18" charset="0"/>
                <a:cs typeface="Times New Roman" panose="02020603050405020304" pitchFamily="18" charset="0"/>
              </a:rPr>
              <a:t>income</a:t>
            </a:r>
            <a:r>
              <a:rPr lang="cs-CZ" altLang="cs-CZ" sz="2800" dirty="0" smtClean="0">
                <a:solidFill>
                  <a:srgbClr val="4F4F4F"/>
                </a:solidFill>
                <a:latin typeface="Clara Sans"/>
                <a:ea typeface="Times New Roman" panose="02020603050405020304" pitchFamily="18" charset="0"/>
                <a:cs typeface="Times New Roman" panose="02020603050405020304" pitchFamily="18" charset="0"/>
              </a:rPr>
              <a:t> tax (19 </a:t>
            </a:r>
            <a:r>
              <a:rPr lang="cs-CZ" altLang="cs-CZ" sz="2800" dirty="0">
                <a:solidFill>
                  <a:srgbClr val="4F4F4F"/>
                </a:solidFill>
                <a:latin typeface="Clara Sans"/>
                <a:ea typeface="Times New Roman" panose="02020603050405020304" pitchFamily="18" charset="0"/>
                <a:cs typeface="Times New Roman" panose="02020603050405020304" pitchFamily="18" charset="0"/>
              </a:rPr>
              <a:t>% </a:t>
            </a:r>
            <a:r>
              <a:rPr lang="cs-CZ" altLang="cs-CZ" sz="2800" dirty="0" err="1" smtClean="0">
                <a:solidFill>
                  <a:srgbClr val="4F4F4F"/>
                </a:solidFill>
                <a:latin typeface="Clara Sans"/>
                <a:ea typeface="Times New Roman" panose="02020603050405020304" pitchFamily="18" charset="0"/>
                <a:cs typeface="Times New Roman" panose="02020603050405020304" pitchFamily="18" charset="0"/>
              </a:rPr>
              <a:t>from</a:t>
            </a:r>
            <a:r>
              <a:rPr lang="cs-CZ" altLang="cs-CZ" sz="2800" dirty="0" smtClean="0">
                <a:solidFill>
                  <a:srgbClr val="4F4F4F"/>
                </a:solidFill>
                <a:latin typeface="Clara Sans"/>
                <a:ea typeface="Times New Roman" panose="02020603050405020304" pitchFamily="18" charset="0"/>
                <a:cs typeface="Times New Roman" panose="02020603050405020304" pitchFamily="18" charset="0"/>
              </a:rPr>
              <a:t> 9.4 </a:t>
            </a:r>
            <a:r>
              <a:rPr lang="cs-CZ" sz="2800" dirty="0">
                <a:solidFill>
                  <a:srgbClr val="4F4F4F"/>
                </a:solidFill>
                <a:latin typeface="Clara Sans"/>
                <a:ea typeface="Times New Roman" panose="02020603050405020304" pitchFamily="18" charset="0"/>
                <a:cs typeface="Times New Roman" panose="02020603050405020304" pitchFamily="18" charset="0"/>
              </a:rPr>
              <a:t>CZK </a:t>
            </a:r>
            <a:r>
              <a:rPr lang="cs-CZ" sz="2800" dirty="0" err="1">
                <a:solidFill>
                  <a:srgbClr val="4F4F4F"/>
                </a:solidFill>
                <a:latin typeface="Clara Sans"/>
                <a:ea typeface="Times New Roman" panose="02020603050405020304" pitchFamily="18" charset="0"/>
                <a:cs typeface="Times New Roman" panose="02020603050405020304" pitchFamily="18" charset="0"/>
              </a:rPr>
              <a:t>million</a:t>
            </a:r>
            <a:r>
              <a:rPr lang="cs-CZ" altLang="cs-CZ" sz="2800" dirty="0" smtClean="0">
                <a:solidFill>
                  <a:srgbClr val="4F4F4F"/>
                </a:solidFill>
                <a:latin typeface="Clara Sans"/>
                <a:ea typeface="Times New Roman" panose="02020603050405020304" pitchFamily="18" charset="0"/>
                <a:cs typeface="Times New Roman" panose="02020603050405020304" pitchFamily="18" charset="0"/>
              </a:rPr>
              <a:t>)</a:t>
            </a:r>
            <a:endParaRPr lang="cs-CZ" altLang="cs-CZ" sz="2800" dirty="0">
              <a:solidFill>
                <a:srgbClr val="4F4F4F"/>
              </a:solidFill>
              <a:latin typeface="Clara Sans"/>
              <a:ea typeface="Times New Roman" panose="02020603050405020304" pitchFamily="18" charset="0"/>
              <a:cs typeface="Times New Roman" panose="02020603050405020304" pitchFamily="18" charset="0"/>
            </a:endParaRPr>
          </a:p>
          <a:p>
            <a:pPr marL="0" indent="0" defTabSz="1217613">
              <a:spcBef>
                <a:spcPts val="100"/>
              </a:spcBef>
              <a:spcAft>
                <a:spcPts val="100"/>
              </a:spcAft>
              <a:buNone/>
              <a:tabLst>
                <a:tab pos="449263" algn="l"/>
              </a:tabLst>
              <a:defRPr/>
            </a:pPr>
            <a:r>
              <a:rPr lang="cs-CZ" altLang="cs-CZ" sz="2800" dirty="0">
                <a:solidFill>
                  <a:schemeClr val="accent1"/>
                </a:solidFill>
                <a:latin typeface="Clara Sans"/>
                <a:ea typeface="Times New Roman" panose="02020603050405020304" pitchFamily="18" charset="0"/>
                <a:cs typeface="Times New Roman" panose="02020603050405020304" pitchFamily="18" charset="0"/>
              </a:rPr>
              <a:t>EAT</a:t>
            </a:r>
            <a:r>
              <a:rPr lang="cs-CZ" altLang="cs-CZ" sz="2800" dirty="0">
                <a:solidFill>
                  <a:srgbClr val="4F4F4F"/>
                </a:solidFill>
                <a:latin typeface="Clara Sans"/>
                <a:ea typeface="Times New Roman" panose="02020603050405020304" pitchFamily="18" charset="0"/>
                <a:cs typeface="Times New Roman" panose="02020603050405020304" pitchFamily="18" charset="0"/>
              </a:rPr>
              <a:t> = EBT – </a:t>
            </a:r>
            <a:r>
              <a:rPr lang="cs-CZ" altLang="cs-CZ" sz="2800" dirty="0" err="1" smtClean="0">
                <a:solidFill>
                  <a:srgbClr val="4F4F4F"/>
                </a:solidFill>
                <a:latin typeface="Clara Sans"/>
                <a:ea typeface="Times New Roman" panose="02020603050405020304" pitchFamily="18" charset="0"/>
                <a:cs typeface="Times New Roman" panose="02020603050405020304" pitchFamily="18" charset="0"/>
              </a:rPr>
              <a:t>Income</a:t>
            </a:r>
            <a:r>
              <a:rPr lang="cs-CZ" altLang="cs-CZ" sz="2800" dirty="0" smtClean="0">
                <a:solidFill>
                  <a:srgbClr val="4F4F4F"/>
                </a:solidFill>
                <a:latin typeface="Clara Sans"/>
                <a:ea typeface="Times New Roman" panose="02020603050405020304" pitchFamily="18" charset="0"/>
                <a:cs typeface="Times New Roman" panose="02020603050405020304" pitchFamily="18" charset="0"/>
              </a:rPr>
              <a:t> Tax</a:t>
            </a:r>
          </a:p>
          <a:p>
            <a:pPr marL="0" indent="0" defTabSz="1217613">
              <a:spcBef>
                <a:spcPts val="100"/>
              </a:spcBef>
              <a:spcAft>
                <a:spcPts val="100"/>
              </a:spcAft>
              <a:buNone/>
              <a:tabLst>
                <a:tab pos="449263" algn="l"/>
              </a:tabLst>
              <a:defRPr/>
            </a:pPr>
            <a:endParaRPr lang="cs-CZ" altLang="cs-CZ" sz="2800" dirty="0">
              <a:solidFill>
                <a:srgbClr val="4F4F4F"/>
              </a:solidFill>
              <a:latin typeface="Clara Sans"/>
              <a:ea typeface="Times New Roman" panose="02020603050405020304" pitchFamily="18" charset="0"/>
              <a:cs typeface="Times New Roman" panose="02020603050405020304" pitchFamily="18" charset="0"/>
            </a:endParaRPr>
          </a:p>
          <a:p>
            <a:pPr marL="0" indent="0" defTabSz="1217613">
              <a:spcBef>
                <a:spcPts val="100"/>
              </a:spcBef>
              <a:spcAft>
                <a:spcPts val="100"/>
              </a:spcAft>
              <a:buNone/>
              <a:tabLst>
                <a:tab pos="449263" algn="l"/>
              </a:tabLst>
              <a:defRPr/>
            </a:pPr>
            <a:r>
              <a:rPr lang="cs-CZ" altLang="cs-CZ" sz="2800" dirty="0">
                <a:solidFill>
                  <a:schemeClr val="accent1"/>
                </a:solidFill>
                <a:latin typeface="Clara Sans"/>
                <a:ea typeface="Times New Roman" panose="02020603050405020304" pitchFamily="18" charset="0"/>
                <a:cs typeface="Times New Roman" panose="02020603050405020304" pitchFamily="18" charset="0"/>
              </a:rPr>
              <a:t>ROE</a:t>
            </a:r>
            <a:r>
              <a:rPr lang="cs-CZ" altLang="cs-CZ" sz="2800" dirty="0">
                <a:solidFill>
                  <a:srgbClr val="4F4F4F"/>
                </a:solidFill>
                <a:latin typeface="Clara Sans"/>
                <a:ea typeface="Times New Roman" panose="02020603050405020304" pitchFamily="18" charset="0"/>
                <a:cs typeface="Times New Roman" panose="02020603050405020304" pitchFamily="18" charset="0"/>
              </a:rPr>
              <a:t> </a:t>
            </a:r>
            <a:r>
              <a:rPr lang="cs-CZ" altLang="cs-CZ" sz="2800" dirty="0">
                <a:solidFill>
                  <a:srgbClr val="4F4F4F"/>
                </a:solidFill>
                <a:latin typeface="Clara Sans"/>
                <a:ea typeface="Times New Roman" panose="02020603050405020304" pitchFamily="18" charset="0"/>
                <a:cs typeface="Times New Roman" panose="02020603050405020304" pitchFamily="18" charset="0"/>
              </a:rPr>
              <a:t>= </a:t>
            </a:r>
            <a:r>
              <a:rPr lang="cs-CZ" altLang="cs-CZ" sz="2800" dirty="0" smtClean="0">
                <a:solidFill>
                  <a:srgbClr val="4F4F4F"/>
                </a:solidFill>
                <a:latin typeface="Clara Sans"/>
                <a:ea typeface="Times New Roman" panose="02020603050405020304" pitchFamily="18" charset="0"/>
                <a:cs typeface="Times New Roman" panose="02020603050405020304" pitchFamily="18" charset="0"/>
              </a:rPr>
              <a:t>(EAT/</a:t>
            </a:r>
            <a:r>
              <a:rPr lang="cs-CZ" altLang="cs-CZ" sz="2800" dirty="0" err="1" smtClean="0">
                <a:solidFill>
                  <a:srgbClr val="4F4F4F"/>
                </a:solidFill>
                <a:latin typeface="Clara Sans"/>
                <a:ea typeface="Times New Roman" panose="02020603050405020304" pitchFamily="18" charset="0"/>
                <a:cs typeface="Times New Roman" panose="02020603050405020304" pitchFamily="18" charset="0"/>
              </a:rPr>
              <a:t>Equity</a:t>
            </a:r>
            <a:r>
              <a:rPr lang="cs-CZ" altLang="cs-CZ" sz="2800" dirty="0" smtClean="0">
                <a:solidFill>
                  <a:srgbClr val="4F4F4F"/>
                </a:solidFill>
                <a:latin typeface="Clara Sans"/>
                <a:ea typeface="Times New Roman" panose="02020603050405020304" pitchFamily="18" charset="0"/>
                <a:cs typeface="Times New Roman" panose="02020603050405020304" pitchFamily="18" charset="0"/>
              </a:rPr>
              <a:t>)*</a:t>
            </a:r>
            <a:r>
              <a:rPr lang="cs-CZ" altLang="cs-CZ" sz="2800" dirty="0">
                <a:solidFill>
                  <a:srgbClr val="4F4F4F"/>
                </a:solidFill>
                <a:latin typeface="Clara Sans"/>
                <a:ea typeface="Times New Roman" panose="02020603050405020304" pitchFamily="18" charset="0"/>
                <a:cs typeface="Times New Roman" panose="02020603050405020304" pitchFamily="18" charset="0"/>
              </a:rPr>
              <a:t>100</a:t>
            </a:r>
          </a:p>
          <a:p>
            <a:pPr marL="0" indent="0" defTabSz="1217613">
              <a:spcBef>
                <a:spcPts val="100"/>
              </a:spcBef>
              <a:spcAft>
                <a:spcPts val="100"/>
              </a:spcAft>
              <a:buNone/>
              <a:tabLst>
                <a:tab pos="449263" algn="l"/>
              </a:tabLst>
              <a:defRPr/>
            </a:pPr>
            <a:r>
              <a:rPr lang="cs-CZ" altLang="cs-CZ" sz="2800" dirty="0">
                <a:solidFill>
                  <a:schemeClr val="accent1"/>
                </a:solidFill>
                <a:latin typeface="Clara Sans"/>
                <a:ea typeface="Times New Roman" panose="02020603050405020304" pitchFamily="18" charset="0"/>
                <a:cs typeface="Times New Roman" panose="02020603050405020304" pitchFamily="18" charset="0"/>
              </a:rPr>
              <a:t>ROA</a:t>
            </a:r>
            <a:r>
              <a:rPr lang="cs-CZ" altLang="cs-CZ" sz="2800" dirty="0">
                <a:solidFill>
                  <a:srgbClr val="4F4F4F"/>
                </a:solidFill>
                <a:latin typeface="Clara Sans"/>
                <a:ea typeface="Times New Roman" panose="02020603050405020304" pitchFamily="18" charset="0"/>
                <a:cs typeface="Times New Roman" panose="02020603050405020304" pitchFamily="18" charset="0"/>
              </a:rPr>
              <a:t> =</a:t>
            </a:r>
            <a:r>
              <a:rPr lang="cs-CZ" altLang="cs-CZ" sz="2800" dirty="0">
                <a:solidFill>
                  <a:srgbClr val="4F4F4F"/>
                </a:solidFill>
                <a:latin typeface="Clara Sans"/>
                <a:ea typeface="Times New Roman" panose="02020603050405020304" pitchFamily="18" charset="0"/>
                <a:cs typeface="Times New Roman" panose="02020603050405020304" pitchFamily="18" charset="0"/>
              </a:rPr>
              <a:t> (</a:t>
            </a:r>
            <a:r>
              <a:rPr lang="cs-CZ" altLang="cs-CZ" sz="2800" dirty="0" smtClean="0">
                <a:solidFill>
                  <a:srgbClr val="4F4F4F"/>
                </a:solidFill>
                <a:latin typeface="Clara Sans"/>
                <a:ea typeface="Times New Roman" panose="02020603050405020304" pitchFamily="18" charset="0"/>
                <a:cs typeface="Times New Roman" panose="02020603050405020304" pitchFamily="18" charset="0"/>
              </a:rPr>
              <a:t>EBIT/</a:t>
            </a:r>
            <a:r>
              <a:rPr lang="cs-CZ" altLang="cs-CZ" sz="2800" dirty="0" err="1" smtClean="0">
                <a:solidFill>
                  <a:srgbClr val="4F4F4F"/>
                </a:solidFill>
                <a:latin typeface="Clara Sans"/>
                <a:ea typeface="Times New Roman" panose="02020603050405020304" pitchFamily="18" charset="0"/>
                <a:cs typeface="Times New Roman" panose="02020603050405020304" pitchFamily="18" charset="0"/>
              </a:rPr>
              <a:t>Capital</a:t>
            </a:r>
            <a:r>
              <a:rPr lang="cs-CZ" altLang="cs-CZ" sz="2800" dirty="0">
                <a:solidFill>
                  <a:srgbClr val="4F4F4F"/>
                </a:solidFill>
                <a:latin typeface="Clara Sans"/>
                <a:ea typeface="Times New Roman" panose="02020603050405020304" pitchFamily="18" charset="0"/>
                <a:cs typeface="Times New Roman" panose="02020603050405020304" pitchFamily="18" charset="0"/>
              </a:rPr>
              <a:t>)</a:t>
            </a:r>
            <a:r>
              <a:rPr lang="cs-CZ" altLang="cs-CZ" sz="2800" dirty="0" smtClean="0">
                <a:solidFill>
                  <a:srgbClr val="4F4F4F"/>
                </a:solidFill>
                <a:latin typeface="Clara Sans"/>
                <a:ea typeface="Times New Roman" panose="02020603050405020304" pitchFamily="18" charset="0"/>
                <a:cs typeface="Times New Roman" panose="02020603050405020304" pitchFamily="18" charset="0"/>
              </a:rPr>
              <a:t>*100</a:t>
            </a:r>
            <a:endParaRPr lang="cs-CZ" altLang="cs-CZ" sz="2800" dirty="0">
              <a:solidFill>
                <a:srgbClr val="4F4F4F"/>
              </a:solidFill>
              <a:latin typeface="Clara Sans"/>
              <a:ea typeface="Times New Roman" panose="02020603050405020304" pitchFamily="18" charset="0"/>
              <a:cs typeface="Times New Roman" panose="02020603050405020304" pitchFamily="18" charset="0"/>
            </a:endParaRPr>
          </a:p>
        </p:txBody>
      </p:sp>
      <p:graphicFrame>
        <p:nvGraphicFramePr>
          <p:cNvPr id="5" name="Zástupný symbol pro obsah 4"/>
          <p:cNvGraphicFramePr>
            <a:graphicFrameLocks noGrp="1"/>
          </p:cNvGraphicFramePr>
          <p:nvPr>
            <p:ph sz="half" idx="2"/>
            <p:extLst>
              <p:ext uri="{D42A27DB-BD31-4B8C-83A1-F6EECF244321}">
                <p14:modId xmlns:p14="http://schemas.microsoft.com/office/powerpoint/2010/main" val="2374065901"/>
              </p:ext>
            </p:extLst>
          </p:nvPr>
        </p:nvGraphicFramePr>
        <p:xfrm>
          <a:off x="5782620" y="1380005"/>
          <a:ext cx="5816732" cy="5255636"/>
        </p:xfrm>
        <a:graphic>
          <a:graphicData uri="http://schemas.openxmlformats.org/drawingml/2006/table">
            <a:tbl>
              <a:tblPr bandRow="1"/>
              <a:tblGrid>
                <a:gridCol w="4865444">
                  <a:extLst>
                    <a:ext uri="{9D8B030D-6E8A-4147-A177-3AD203B41FA5}">
                      <a16:colId xmlns:a16="http://schemas.microsoft.com/office/drawing/2014/main" val="1240376239"/>
                    </a:ext>
                  </a:extLst>
                </a:gridCol>
                <a:gridCol w="951288">
                  <a:extLst>
                    <a:ext uri="{9D8B030D-6E8A-4147-A177-3AD203B41FA5}">
                      <a16:colId xmlns:a16="http://schemas.microsoft.com/office/drawing/2014/main" val="2362897049"/>
                    </a:ext>
                  </a:extLst>
                </a:gridCol>
              </a:tblGrid>
              <a:tr h="815256">
                <a:tc gridSpan="2">
                  <a:txBody>
                    <a:bodyPr/>
                    <a:lstStyle>
                      <a:lvl1pPr>
                        <a:lnSpc>
                          <a:spcPct val="90000"/>
                        </a:lnSpc>
                        <a:spcBef>
                          <a:spcPts val="1600"/>
                        </a:spcBef>
                        <a:buClr>
                          <a:schemeClr val="accent1"/>
                        </a:buClr>
                        <a:buSzPct val="100000"/>
                        <a:buFont typeface="Arial" panose="020B0604020202020204" pitchFamily="34" charset="0"/>
                        <a:defRPr sz="2400">
                          <a:solidFill>
                            <a:schemeClr val="tx1"/>
                          </a:solidFill>
                          <a:latin typeface="Calibri" panose="020F0502020204030204" pitchFamily="34" charset="0"/>
                        </a:defRPr>
                      </a:lvl1pPr>
                      <a:lvl2pPr>
                        <a:lnSpc>
                          <a:spcPct val="90000"/>
                        </a:lnSpc>
                        <a:spcBef>
                          <a:spcPts val="800"/>
                        </a:spcBef>
                        <a:buClr>
                          <a:schemeClr val="accent1"/>
                        </a:buClr>
                        <a:buSzPct val="80000"/>
                        <a:buFont typeface="Arial" panose="020B0604020202020204" pitchFamily="34" charset="0"/>
                        <a:defRPr sz="2000">
                          <a:solidFill>
                            <a:schemeClr val="tx1"/>
                          </a:solidFill>
                          <a:latin typeface="Calibri" panose="020F0502020204030204" pitchFamily="34" charset="0"/>
                        </a:defRPr>
                      </a:lvl2pPr>
                      <a:lvl3pPr>
                        <a:lnSpc>
                          <a:spcPct val="90000"/>
                        </a:lnSpc>
                        <a:spcBef>
                          <a:spcPts val="800"/>
                        </a:spcBef>
                        <a:buClr>
                          <a:schemeClr val="accent1"/>
                        </a:buClr>
                        <a:buSzPct val="80000"/>
                        <a:buFont typeface="Arial" panose="020B0604020202020204" pitchFamily="34" charset="0"/>
                        <a:defRPr>
                          <a:solidFill>
                            <a:schemeClr val="tx1"/>
                          </a:solidFill>
                          <a:latin typeface="Calibri" panose="020F0502020204030204" pitchFamily="34" charset="0"/>
                        </a:defRPr>
                      </a:lvl3pPr>
                      <a:lvl4pPr>
                        <a:lnSpc>
                          <a:spcPct val="90000"/>
                        </a:lnSpc>
                        <a:spcBef>
                          <a:spcPts val="800"/>
                        </a:spcBef>
                        <a:buClr>
                          <a:schemeClr val="accent1"/>
                        </a:buClr>
                        <a:buSzPct val="80000"/>
                        <a:buFont typeface="Arial" panose="020B0604020202020204" pitchFamily="34" charset="0"/>
                        <a:defRPr>
                          <a:solidFill>
                            <a:schemeClr val="tx1"/>
                          </a:solidFill>
                          <a:latin typeface="Calibri" panose="020F0502020204030204" pitchFamily="34" charset="0"/>
                        </a:defRPr>
                      </a:lvl4pPr>
                      <a:lvl5pPr>
                        <a:lnSpc>
                          <a:spcPct val="90000"/>
                        </a:lnSpc>
                        <a:spcBef>
                          <a:spcPts val="800"/>
                        </a:spcBef>
                        <a:buClr>
                          <a:schemeClr val="accent1"/>
                        </a:buClr>
                        <a:buSzPct val="80000"/>
                        <a:buFont typeface="Arial" panose="020B0604020202020204" pitchFamily="34" charset="0"/>
                        <a:defRPr>
                          <a:solidFill>
                            <a:schemeClr val="tx1"/>
                          </a:solidFill>
                          <a:latin typeface="Calibri" panose="020F0502020204030204" pitchFamily="34" charset="0"/>
                        </a:defRPr>
                      </a:lvl5pPr>
                      <a:lvl6pPr marL="28940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defRPr>
                          <a:solidFill>
                            <a:schemeClr val="tx1"/>
                          </a:solidFill>
                          <a:latin typeface="Calibri" panose="020F0502020204030204" pitchFamily="34" charset="0"/>
                        </a:defRPr>
                      </a:lvl6pPr>
                      <a:lvl7pPr marL="33512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defRPr>
                          <a:solidFill>
                            <a:schemeClr val="tx1"/>
                          </a:solidFill>
                          <a:latin typeface="Calibri" panose="020F0502020204030204" pitchFamily="34" charset="0"/>
                        </a:defRPr>
                      </a:lvl7pPr>
                      <a:lvl8pPr marL="38084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defRPr>
                          <a:solidFill>
                            <a:schemeClr val="tx1"/>
                          </a:solidFill>
                          <a:latin typeface="Calibri" panose="020F0502020204030204" pitchFamily="34" charset="0"/>
                        </a:defRPr>
                      </a:lvl8pPr>
                      <a:lvl9pPr marL="42656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defRPr>
                          <a:solidFill>
                            <a:schemeClr val="tx1"/>
                          </a:solidFill>
                          <a:latin typeface="Calibri" panose="020F0502020204030204" pitchFamily="34" charset="0"/>
                        </a:defRPr>
                      </a:lvl9pPr>
                    </a:lstStyle>
                    <a:p>
                      <a:pPr marL="0" marR="0" lvl="0" indent="0" algn="ctr" defTabSz="1217613" rtl="0" eaLnBrk="1" fontAlgn="base" latinLnBrk="0" hangingPunct="1">
                        <a:lnSpc>
                          <a:spcPct val="100000"/>
                        </a:lnSpc>
                        <a:spcBef>
                          <a:spcPct val="0"/>
                        </a:spcBef>
                        <a:spcAft>
                          <a:spcPct val="0"/>
                        </a:spcAft>
                        <a:buClrTx/>
                        <a:buSzTx/>
                        <a:buFontTx/>
                        <a:buNone/>
                        <a:tabLst/>
                      </a:pPr>
                      <a:r>
                        <a:rPr kumimoji="0" lang="cs-CZ" altLang="cs-CZ" sz="2400" b="1" i="0" u="none" strike="noStrike" cap="none" normalizeH="0" baseline="0" dirty="0" err="1" smtClean="0">
                          <a:ln>
                            <a:noFill/>
                          </a:ln>
                          <a:solidFill>
                            <a:srgbClr val="FFFFFF"/>
                          </a:solidFill>
                          <a:effectLst/>
                          <a:latin typeface="Calibri" panose="020F0502020204030204" pitchFamily="34" charset="0"/>
                        </a:rPr>
                        <a:t>Indicator</a:t>
                      </a:r>
                      <a:r>
                        <a:rPr kumimoji="0" lang="cs-CZ" altLang="cs-CZ" sz="2400" b="1" i="0" u="none" strike="noStrike" cap="none" normalizeH="0" baseline="0" dirty="0" smtClean="0">
                          <a:ln>
                            <a:noFill/>
                          </a:ln>
                          <a:solidFill>
                            <a:srgbClr val="FFFFFF"/>
                          </a:solidFill>
                          <a:effectLst/>
                          <a:latin typeface="Calibri" panose="020F0502020204030204" pitchFamily="34" charset="0"/>
                        </a:rPr>
                        <a:t>/ </a:t>
                      </a:r>
                      <a:r>
                        <a:rPr kumimoji="0" lang="cs-CZ" altLang="cs-CZ" sz="2400" b="1" i="0" u="none" strike="noStrike" cap="none" normalizeH="0" baseline="0" dirty="0" err="1" smtClean="0">
                          <a:ln>
                            <a:noFill/>
                          </a:ln>
                          <a:solidFill>
                            <a:srgbClr val="FFFFFF"/>
                          </a:solidFill>
                          <a:effectLst/>
                          <a:latin typeface="Calibri" panose="020F0502020204030204" pitchFamily="34" charset="0"/>
                        </a:rPr>
                        <a:t>Current</a:t>
                      </a:r>
                      <a:r>
                        <a:rPr kumimoji="0" lang="cs-CZ" altLang="cs-CZ" sz="2400" b="1" i="0" u="none" strike="noStrike" cap="none" normalizeH="0" baseline="0" dirty="0" smtClean="0">
                          <a:ln>
                            <a:noFill/>
                          </a:ln>
                          <a:solidFill>
                            <a:srgbClr val="FFFFFF"/>
                          </a:solidFill>
                          <a:effectLst/>
                          <a:latin typeface="Calibri" panose="020F0502020204030204" pitchFamily="34" charset="0"/>
                        </a:rPr>
                        <a:t> status</a:t>
                      </a:r>
                      <a:endParaRPr kumimoji="0" lang="cs-CZ" altLang="cs-CZ" sz="2400" b="1" i="0" u="none" strike="noStrike" cap="none" normalizeH="0" baseline="0" dirty="0" smtClean="0">
                        <a:ln>
                          <a:noFill/>
                        </a:ln>
                        <a:solidFill>
                          <a:srgbClr val="FFFFFF"/>
                        </a:solidFill>
                        <a:effectLst/>
                        <a:latin typeface="Calibri" panose="020F0502020204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8282"/>
                    </a:solidFill>
                  </a:tcPr>
                </a:tc>
                <a:tc hMerge="1">
                  <a:txBody>
                    <a:bodyPr/>
                    <a:lstStyle/>
                    <a:p>
                      <a:pPr marL="0" marR="0" lvl="0" indent="0" algn="ctr" defTabSz="1217613" rtl="0" eaLnBrk="1" fontAlgn="base" latinLnBrk="0" hangingPunct="1">
                        <a:lnSpc>
                          <a:spcPct val="100000"/>
                        </a:lnSpc>
                        <a:spcBef>
                          <a:spcPct val="0"/>
                        </a:spcBef>
                        <a:spcAft>
                          <a:spcPct val="0"/>
                        </a:spcAft>
                        <a:buClrTx/>
                        <a:buSzTx/>
                        <a:buFontTx/>
                        <a:buNone/>
                        <a:tabLst/>
                      </a:pPr>
                      <a:endParaRPr kumimoji="0" lang="cs-CZ" altLang="cs-CZ" sz="2400" b="1" i="0" u="none" strike="noStrike" cap="none" normalizeH="0" baseline="0" dirty="0" smtClean="0">
                        <a:ln>
                          <a:noFill/>
                        </a:ln>
                        <a:solidFill>
                          <a:srgbClr val="FFFFFF"/>
                        </a:solidFill>
                        <a:effectLst/>
                        <a:latin typeface="Calibri" panose="020F0502020204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8282"/>
                    </a:solidFill>
                  </a:tcPr>
                </a:tc>
                <a:extLst>
                  <a:ext uri="{0D108BD9-81ED-4DB2-BD59-A6C34878D82A}">
                    <a16:rowId xmlns:a16="http://schemas.microsoft.com/office/drawing/2014/main" val="1533092123"/>
                  </a:ext>
                </a:extLst>
              </a:tr>
              <a:tr h="360000">
                <a:tc>
                  <a:txBody>
                    <a:bodyPr/>
                    <a:lstStyle>
                      <a:lvl1pPr>
                        <a:lnSpc>
                          <a:spcPct val="90000"/>
                        </a:lnSpc>
                        <a:spcBef>
                          <a:spcPts val="1600"/>
                        </a:spcBef>
                        <a:buClr>
                          <a:schemeClr val="accent1"/>
                        </a:buClr>
                        <a:buSzPct val="100000"/>
                        <a:buFont typeface="Arial" panose="020B0604020202020204" pitchFamily="34" charset="0"/>
                        <a:tabLst>
                          <a:tab pos="449263" algn="l"/>
                        </a:tabLst>
                        <a:defRPr sz="2400">
                          <a:solidFill>
                            <a:schemeClr val="tx1"/>
                          </a:solidFill>
                          <a:latin typeface="Calibri" panose="020F0502020204030204" pitchFamily="34" charset="0"/>
                        </a:defRPr>
                      </a:lvl1pPr>
                      <a:lvl2pPr>
                        <a:lnSpc>
                          <a:spcPct val="90000"/>
                        </a:lnSpc>
                        <a:spcBef>
                          <a:spcPts val="800"/>
                        </a:spcBef>
                        <a:buClr>
                          <a:schemeClr val="accent1"/>
                        </a:buClr>
                        <a:buSzPct val="80000"/>
                        <a:buFont typeface="Arial" panose="020B0604020202020204" pitchFamily="34" charset="0"/>
                        <a:tabLst>
                          <a:tab pos="449263" algn="l"/>
                        </a:tabLst>
                        <a:defRPr sz="2000">
                          <a:solidFill>
                            <a:schemeClr val="tx1"/>
                          </a:solidFill>
                          <a:latin typeface="Calibri" panose="020F0502020204030204" pitchFamily="34" charset="0"/>
                        </a:defRPr>
                      </a:lvl2pPr>
                      <a:lvl3pPr>
                        <a:lnSpc>
                          <a:spcPct val="90000"/>
                        </a:lnSpc>
                        <a:spcBef>
                          <a:spcPts val="800"/>
                        </a:spcBef>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3pPr>
                      <a:lvl4pPr>
                        <a:lnSpc>
                          <a:spcPct val="90000"/>
                        </a:lnSpc>
                        <a:spcBef>
                          <a:spcPts val="800"/>
                        </a:spcBef>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4pPr>
                      <a:lvl5pPr>
                        <a:lnSpc>
                          <a:spcPct val="90000"/>
                        </a:lnSpc>
                        <a:spcBef>
                          <a:spcPts val="800"/>
                        </a:spcBef>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5pPr>
                      <a:lvl6pPr marL="28940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6pPr>
                      <a:lvl7pPr marL="33512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7pPr>
                      <a:lvl8pPr marL="38084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8pPr>
                      <a:lvl9pPr marL="42656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9p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alt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Equity</a:t>
                      </a:r>
                      <a:r>
                        <a:rPr lang="cs-CZ" alt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 (CZK </a:t>
                      </a:r>
                      <a:r>
                        <a:rPr lang="cs-CZ" alt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million</a:t>
                      </a:r>
                      <a:r>
                        <a:rPr lang="cs-CZ" alt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a:t>
                      </a:r>
                      <a:endParaRPr lang="cs-CZ" alt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endParaRP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marL="0" marR="0" lvl="0" indent="0" algn="r"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a:solidFill>
                            <a:schemeClr val="accent2"/>
                          </a:solidFill>
                          <a:effectLst/>
                          <a:latin typeface="+mj-lt"/>
                          <a:ea typeface="Times New Roman" panose="02020603050405020304" pitchFamily="18" charset="0"/>
                          <a:cs typeface="Times New Roman" panose="02020603050405020304" pitchFamily="18" charset="0"/>
                        </a:rPr>
                        <a:t>60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4065944945"/>
                  </a:ext>
                </a:extLst>
              </a:tr>
              <a:tr h="369683">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Debt</a:t>
                      </a:r>
                      <a:r>
                        <a:rPr 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 (CZK </a:t>
                      </a:r>
                      <a:r>
                        <a:rPr 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million</a:t>
                      </a:r>
                      <a:r>
                        <a:rPr 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a:t>
                      </a:r>
                      <a:endParaRPr lang="cs-CZ" sz="1800" kern="1200" dirty="0">
                        <a:solidFill>
                          <a:schemeClr val="accent2"/>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EF"/>
                    </a:solidFill>
                  </a:tcPr>
                </a:tc>
                <a:tc>
                  <a:txBody>
                    <a:bodyPr/>
                    <a:lstStyle/>
                    <a:p>
                      <a:pPr marL="0" marR="0" lvl="0" indent="0" algn="r"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a:solidFill>
                            <a:schemeClr val="accent2"/>
                          </a:solidFill>
                          <a:effectLst/>
                          <a:latin typeface="+mj-lt"/>
                          <a:ea typeface="Times New Roman" panose="02020603050405020304" pitchFamily="18" charset="0"/>
                          <a:cs typeface="Times New Roman" panose="02020603050405020304" pitchFamily="18" charset="0"/>
                        </a:rPr>
                        <a:t>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EF"/>
                    </a:solidFill>
                  </a:tcPr>
                </a:tc>
                <a:extLst>
                  <a:ext uri="{0D108BD9-81ED-4DB2-BD59-A6C34878D82A}">
                    <a16:rowId xmlns:a16="http://schemas.microsoft.com/office/drawing/2014/main" val="3568237879"/>
                  </a:ext>
                </a:extLst>
              </a:tr>
              <a:tr h="360000">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Capital</a:t>
                      </a:r>
                      <a:r>
                        <a:rPr 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 = </a:t>
                      </a:r>
                      <a:r>
                        <a:rPr 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Assets</a:t>
                      </a:r>
                      <a:r>
                        <a:rPr 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 (CZK </a:t>
                      </a:r>
                      <a:r>
                        <a:rPr 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million</a:t>
                      </a:r>
                      <a:r>
                        <a:rPr 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a:t>
                      </a:r>
                      <a:endParaRPr lang="cs-CZ" sz="1800" kern="1200" dirty="0">
                        <a:solidFill>
                          <a:schemeClr val="accent2"/>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marL="0" marR="0" lvl="0" indent="0" algn="r"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a:solidFill>
                            <a:schemeClr val="accent2"/>
                          </a:solidFill>
                          <a:effectLst/>
                          <a:latin typeface="+mj-lt"/>
                          <a:ea typeface="Times New Roman" panose="02020603050405020304" pitchFamily="18" charset="0"/>
                          <a:cs typeface="Times New Roman" panose="02020603050405020304" pitchFamily="18" charset="0"/>
                        </a:rPr>
                        <a:t>80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2044036205"/>
                  </a:ext>
                </a:extLst>
              </a:tr>
              <a:tr h="360000">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EBIT CZK </a:t>
                      </a:r>
                      <a:r>
                        <a:rPr 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million</a:t>
                      </a:r>
                      <a:endParaRPr lang="cs-CZ" sz="1800" kern="1200" dirty="0">
                        <a:solidFill>
                          <a:schemeClr val="accent2"/>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marL="0" marR="0" lvl="0" indent="0" algn="r"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a:solidFill>
                            <a:schemeClr val="accent2"/>
                          </a:solidFill>
                          <a:effectLst/>
                          <a:latin typeface="+mj-lt"/>
                          <a:ea typeface="Times New Roman" panose="02020603050405020304" pitchFamily="18" charset="0"/>
                          <a:cs typeface="Times New Roman" panose="02020603050405020304" pitchFamily="18" charset="0"/>
                        </a:rPr>
                        <a:t> </a:t>
                      </a:r>
                    </a:p>
                    <a:p>
                      <a:pPr marL="0" marR="0" lvl="0" indent="0" algn="r"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a:solidFill>
                            <a:schemeClr val="accent2"/>
                          </a:solidFill>
                          <a:effectLst/>
                          <a:latin typeface="+mj-lt"/>
                          <a:ea typeface="Times New Roman" panose="02020603050405020304" pitchFamily="18" charset="0"/>
                          <a:cs typeface="Times New Roman" panose="02020603050405020304" pitchFamily="18" charset="0"/>
                        </a:rPr>
                        <a:t>12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1858069881"/>
                  </a:ext>
                </a:extLst>
              </a:tr>
              <a:tr h="360000">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err="1" smtClean="0">
                          <a:solidFill>
                            <a:srgbClr val="4F4F4F"/>
                          </a:solidFill>
                          <a:effectLst/>
                          <a:latin typeface="Clara Sans"/>
                          <a:ea typeface="Times New Roman" panose="02020603050405020304" pitchFamily="18" charset="0"/>
                          <a:cs typeface="Times New Roman" panose="02020603050405020304" pitchFamily="18" charset="0"/>
                        </a:rPr>
                        <a:t>Interest</a:t>
                      </a: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 (</a:t>
                      </a:r>
                      <a:r>
                        <a:rPr lang="cs-CZ" sz="1800" kern="1200" dirty="0" err="1" smtClean="0">
                          <a:solidFill>
                            <a:srgbClr val="4F4F4F"/>
                          </a:solidFill>
                          <a:effectLst/>
                          <a:latin typeface="Clara Sans"/>
                          <a:ea typeface="Times New Roman" panose="02020603050405020304" pitchFamily="18" charset="0"/>
                          <a:cs typeface="Times New Roman" panose="02020603050405020304" pitchFamily="18" charset="0"/>
                        </a:rPr>
                        <a:t>interest</a:t>
                      </a: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 ratio 13 %) in CZK </a:t>
                      </a:r>
                      <a:r>
                        <a:rPr lang="cs-CZ" sz="1800" kern="1200" dirty="0" err="1" smtClean="0">
                          <a:solidFill>
                            <a:srgbClr val="4F4F4F"/>
                          </a:solidFill>
                          <a:effectLst/>
                          <a:latin typeface="Clara Sans"/>
                          <a:ea typeface="Times New Roman" panose="02020603050405020304" pitchFamily="18" charset="0"/>
                          <a:cs typeface="Times New Roman" panose="02020603050405020304" pitchFamily="18" charset="0"/>
                        </a:rPr>
                        <a:t>million</a:t>
                      </a:r>
                      <a:endParaRPr lang="cs-CZ" sz="1800" kern="12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tx1"/>
                          </a:solidFill>
                          <a:effectLst/>
                          <a:latin typeface="+mj-lt"/>
                          <a:ea typeface="Times New Roman" panose="02020603050405020304" pitchFamily="18" charset="0"/>
                          <a:cs typeface="Times New Roman" panose="02020603050405020304" pitchFamily="18" charset="0"/>
                        </a:rPr>
                        <a:t>2,6</a:t>
                      </a:r>
                      <a:endParaRPr lang="cs-CZ" sz="1800" b="1" i="1"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1428141327"/>
                  </a:ext>
                </a:extLst>
              </a:tr>
              <a:tr h="360000">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EBT </a:t>
                      </a:r>
                      <a:r>
                        <a:rPr lang="cs-CZ" sz="1800" kern="1200" noProof="0" dirty="0" smtClean="0">
                          <a:solidFill>
                            <a:srgbClr val="4F4F4F"/>
                          </a:solidFill>
                          <a:effectLst/>
                          <a:latin typeface="Clara Sans"/>
                          <a:ea typeface="Times New Roman" panose="02020603050405020304" pitchFamily="18" charset="0"/>
                          <a:cs typeface="Times New Roman" panose="02020603050405020304" pitchFamily="18" charset="0"/>
                        </a:rPr>
                        <a:t>in CZK </a:t>
                      </a:r>
                      <a:r>
                        <a:rPr lang="cs-CZ" sz="1800" kern="1200" noProof="0" dirty="0" err="1" smtClean="0">
                          <a:solidFill>
                            <a:srgbClr val="4F4F4F"/>
                          </a:solidFill>
                          <a:effectLst/>
                          <a:latin typeface="Clara Sans"/>
                          <a:ea typeface="Times New Roman" panose="02020603050405020304" pitchFamily="18" charset="0"/>
                          <a:cs typeface="Times New Roman" panose="02020603050405020304" pitchFamily="18" charset="0"/>
                        </a:rPr>
                        <a:t>million</a:t>
                      </a:r>
                      <a:endParaRPr lang="cs-CZ" sz="1800" kern="12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tx1"/>
                          </a:solidFill>
                          <a:effectLst/>
                          <a:latin typeface="+mj-lt"/>
                          <a:ea typeface="Times New Roman" panose="02020603050405020304" pitchFamily="18" charset="0"/>
                          <a:cs typeface="Times New Roman" panose="02020603050405020304" pitchFamily="18" charset="0"/>
                        </a:rPr>
                        <a:t>9,4</a:t>
                      </a:r>
                      <a:endParaRPr lang="cs-CZ" sz="1800" b="1" i="1"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337843726"/>
                  </a:ext>
                </a:extLst>
              </a:tr>
              <a:tr h="360000">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T</a:t>
                      </a:r>
                      <a:r>
                        <a:rPr lang="en-GB" sz="1800" kern="1200" dirty="0" smtClean="0">
                          <a:solidFill>
                            <a:srgbClr val="4F4F4F"/>
                          </a:solidFill>
                          <a:effectLst/>
                          <a:latin typeface="Clara Sans"/>
                          <a:ea typeface="Times New Roman" panose="02020603050405020304" pitchFamily="18" charset="0"/>
                          <a:cs typeface="Times New Roman" panose="02020603050405020304" pitchFamily="18" charset="0"/>
                        </a:rPr>
                        <a:t>he income tax of legal person</a:t>
                      </a: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 (Tax ratio 19 </a:t>
                      </a: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 </a:t>
                      </a: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in CZK </a:t>
                      </a:r>
                      <a:r>
                        <a:rPr lang="cs-CZ" sz="1800" kern="1200" dirty="0" err="1" smtClean="0">
                          <a:solidFill>
                            <a:srgbClr val="4F4F4F"/>
                          </a:solidFill>
                          <a:effectLst/>
                          <a:latin typeface="Clara Sans"/>
                          <a:ea typeface="Times New Roman" panose="02020603050405020304" pitchFamily="18" charset="0"/>
                          <a:cs typeface="Times New Roman" panose="02020603050405020304" pitchFamily="18" charset="0"/>
                        </a:rPr>
                        <a:t>million</a:t>
                      </a:r>
                      <a:endParaRPr lang="cs-CZ" sz="1800" kern="12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tx1"/>
                          </a:solidFill>
                          <a:effectLst/>
                          <a:latin typeface="+mj-lt"/>
                          <a:ea typeface="Times New Roman" panose="02020603050405020304" pitchFamily="18" charset="0"/>
                          <a:cs typeface="Times New Roman" panose="02020603050405020304" pitchFamily="18" charset="0"/>
                        </a:rPr>
                        <a:t>1,786</a:t>
                      </a:r>
                      <a:endParaRPr lang="cs-CZ" sz="1800" b="1" i="1"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192992999"/>
                  </a:ext>
                </a:extLst>
              </a:tr>
              <a:tr h="360000">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EAT in CZK </a:t>
                      </a:r>
                      <a:r>
                        <a:rPr lang="cs-CZ" sz="1800" kern="1200" dirty="0" err="1" smtClean="0">
                          <a:solidFill>
                            <a:srgbClr val="4F4F4F"/>
                          </a:solidFill>
                          <a:effectLst/>
                          <a:latin typeface="Clara Sans"/>
                          <a:ea typeface="Times New Roman" panose="02020603050405020304" pitchFamily="18" charset="0"/>
                          <a:cs typeface="Times New Roman" panose="02020603050405020304" pitchFamily="18" charset="0"/>
                        </a:rPr>
                        <a:t>million</a:t>
                      </a:r>
                      <a:endParaRPr lang="cs-CZ" sz="1800" kern="12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tx1"/>
                          </a:solidFill>
                          <a:effectLst/>
                          <a:latin typeface="+mj-lt"/>
                          <a:ea typeface="Times New Roman" panose="02020603050405020304" pitchFamily="18" charset="0"/>
                          <a:cs typeface="Times New Roman" panose="02020603050405020304" pitchFamily="18" charset="0"/>
                        </a:rPr>
                        <a:t>7,614</a:t>
                      </a:r>
                      <a:endParaRPr lang="cs-CZ" sz="1800" b="1" i="1" dirty="0">
                        <a:solidFill>
                          <a:schemeClr val="tx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2868229723"/>
                  </a:ext>
                </a:extLst>
              </a:tr>
              <a:tr h="360000">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smtClean="0">
                          <a:solidFill>
                            <a:srgbClr val="FF0000"/>
                          </a:solidFill>
                          <a:effectLst/>
                          <a:latin typeface="Clara Sans"/>
                          <a:ea typeface="Times New Roman" panose="02020603050405020304" pitchFamily="18" charset="0"/>
                          <a:cs typeface="Times New Roman" panose="02020603050405020304" pitchFamily="18" charset="0"/>
                        </a:rPr>
                        <a:t>Return on </a:t>
                      </a:r>
                      <a:r>
                        <a:rPr lang="cs-CZ" sz="1800" kern="1200" dirty="0" err="1" smtClean="0">
                          <a:solidFill>
                            <a:srgbClr val="FF0000"/>
                          </a:solidFill>
                          <a:effectLst/>
                          <a:latin typeface="Clara Sans"/>
                          <a:ea typeface="Times New Roman" panose="02020603050405020304" pitchFamily="18" charset="0"/>
                          <a:cs typeface="Times New Roman" panose="02020603050405020304" pitchFamily="18" charset="0"/>
                        </a:rPr>
                        <a:t>Equity</a:t>
                      </a:r>
                      <a:r>
                        <a:rPr lang="cs-CZ" sz="1800" kern="1200" dirty="0" smtClean="0">
                          <a:solidFill>
                            <a:srgbClr val="FF0000"/>
                          </a:solidFill>
                          <a:effectLst/>
                          <a:latin typeface="Clara Sans"/>
                          <a:ea typeface="Times New Roman" panose="02020603050405020304" pitchFamily="18" charset="0"/>
                          <a:cs typeface="Times New Roman" panose="02020603050405020304" pitchFamily="18" charset="0"/>
                        </a:rPr>
                        <a:t>– </a:t>
                      </a:r>
                      <a:r>
                        <a:rPr lang="cs-CZ" sz="1800" kern="1200" dirty="0">
                          <a:solidFill>
                            <a:srgbClr val="FF0000"/>
                          </a:solidFill>
                          <a:effectLst/>
                          <a:latin typeface="Clara Sans"/>
                          <a:ea typeface="Times New Roman" panose="02020603050405020304" pitchFamily="18" charset="0"/>
                          <a:cs typeface="Times New Roman" panose="02020603050405020304" pitchFamily="18" charset="0"/>
                        </a:rPr>
                        <a:t>ROE </a:t>
                      </a:r>
                      <a:r>
                        <a:rPr lang="cs-CZ" sz="1800" kern="1200" dirty="0" smtClean="0">
                          <a:solidFill>
                            <a:srgbClr val="FF0000"/>
                          </a:solidFill>
                          <a:effectLst/>
                          <a:latin typeface="Clara Sans"/>
                          <a:ea typeface="Times New Roman" panose="02020603050405020304" pitchFamily="18" charset="0"/>
                          <a:cs typeface="Times New Roman" panose="02020603050405020304" pitchFamily="18" charset="0"/>
                        </a:rPr>
                        <a:t>(in </a:t>
                      </a:r>
                      <a:r>
                        <a:rPr lang="cs-CZ" sz="1800" kern="1200" dirty="0">
                          <a:solidFill>
                            <a:srgbClr val="FF0000"/>
                          </a:solidFill>
                          <a:effectLst/>
                          <a:latin typeface="Clara Sans"/>
                          <a:ea typeface="Times New Roman" panose="02020603050405020304" pitchFamily="18" charset="0"/>
                          <a:cs typeface="Times New Roman" panose="02020603050405020304" pitchFamily="18" charset="0"/>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EF"/>
                    </a:solidFill>
                  </a:tcPr>
                </a:tc>
                <a:tc>
                  <a:txBody>
                    <a:bodyPr/>
                    <a:lstStyle/>
                    <a:p>
                      <a:pPr algn="r">
                        <a:lnSpc>
                          <a:spcPct val="107000"/>
                        </a:lnSpc>
                        <a:spcBef>
                          <a:spcPts val="200"/>
                        </a:spcBef>
                        <a:spcAft>
                          <a:spcPts val="200"/>
                        </a:spcAft>
                      </a:pPr>
                      <a:r>
                        <a:rPr lang="cs-CZ" sz="1800" b="1" i="0" dirty="0">
                          <a:solidFill>
                            <a:srgbClr val="FF0000"/>
                          </a:solidFill>
                          <a:effectLst/>
                          <a:latin typeface="+mj-lt"/>
                          <a:ea typeface="Times New Roman" panose="02020603050405020304" pitchFamily="18" charset="0"/>
                          <a:cs typeface="Times New Roman" panose="02020603050405020304" pitchFamily="18" charset="0"/>
                        </a:rPr>
                        <a:t>12,69</a:t>
                      </a:r>
                      <a:endParaRPr lang="cs-CZ" sz="1800" b="1" i="1" dirty="0">
                        <a:solidFill>
                          <a:srgbClr val="FF0000"/>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EF"/>
                    </a:solidFill>
                  </a:tcPr>
                </a:tc>
                <a:extLst>
                  <a:ext uri="{0D108BD9-81ED-4DB2-BD59-A6C34878D82A}">
                    <a16:rowId xmlns:a16="http://schemas.microsoft.com/office/drawing/2014/main" val="4222581071"/>
                  </a:ext>
                </a:extLst>
              </a:tr>
              <a:tr h="360000">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smtClean="0">
                          <a:solidFill>
                            <a:srgbClr val="FF0000"/>
                          </a:solidFill>
                          <a:effectLst/>
                          <a:latin typeface="Clara Sans"/>
                          <a:ea typeface="Times New Roman" panose="02020603050405020304" pitchFamily="18" charset="0"/>
                          <a:cs typeface="Times New Roman" panose="02020603050405020304" pitchFamily="18" charset="0"/>
                        </a:rPr>
                        <a:t>Return on </a:t>
                      </a:r>
                      <a:r>
                        <a:rPr lang="cs-CZ" sz="1800" kern="1200" dirty="0" err="1" smtClean="0">
                          <a:solidFill>
                            <a:srgbClr val="FF0000"/>
                          </a:solidFill>
                          <a:effectLst/>
                          <a:latin typeface="Clara Sans"/>
                          <a:ea typeface="Times New Roman" panose="02020603050405020304" pitchFamily="18" charset="0"/>
                          <a:cs typeface="Times New Roman" panose="02020603050405020304" pitchFamily="18" charset="0"/>
                        </a:rPr>
                        <a:t>Assets</a:t>
                      </a:r>
                      <a:r>
                        <a:rPr lang="cs-CZ" sz="1800" kern="1200" dirty="0" smtClean="0">
                          <a:solidFill>
                            <a:srgbClr val="FF0000"/>
                          </a:solidFill>
                          <a:effectLst/>
                          <a:latin typeface="Clara Sans"/>
                          <a:ea typeface="Times New Roman" panose="02020603050405020304" pitchFamily="18" charset="0"/>
                          <a:cs typeface="Times New Roman" panose="02020603050405020304" pitchFamily="18" charset="0"/>
                        </a:rPr>
                        <a:t> – </a:t>
                      </a:r>
                      <a:r>
                        <a:rPr lang="cs-CZ" sz="1800" kern="1200" dirty="0">
                          <a:solidFill>
                            <a:srgbClr val="FF0000"/>
                          </a:solidFill>
                          <a:effectLst/>
                          <a:latin typeface="Clara Sans"/>
                          <a:ea typeface="Times New Roman" panose="02020603050405020304" pitchFamily="18" charset="0"/>
                          <a:cs typeface="Times New Roman" panose="02020603050405020304" pitchFamily="18" charset="0"/>
                        </a:rPr>
                        <a:t>ROA (v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Aft>
                          <a:spcPts val="200"/>
                        </a:spcAft>
                      </a:pPr>
                      <a:r>
                        <a:rPr lang="cs-CZ" sz="1800" b="1" i="0" dirty="0">
                          <a:solidFill>
                            <a:srgbClr val="FF0000"/>
                          </a:solidFill>
                          <a:effectLst/>
                          <a:latin typeface="+mj-lt"/>
                          <a:ea typeface="Times New Roman" panose="02020603050405020304" pitchFamily="18" charset="0"/>
                          <a:cs typeface="Times New Roman" panose="02020603050405020304" pitchFamily="18" charset="0"/>
                        </a:rPr>
                        <a:t> </a:t>
                      </a:r>
                      <a:endParaRPr lang="cs-CZ" sz="1800" b="1" i="1" dirty="0">
                        <a:solidFill>
                          <a:srgbClr val="FF0000"/>
                        </a:solidFill>
                        <a:effectLst/>
                        <a:latin typeface="+mj-lt"/>
                        <a:ea typeface="Times New Roman" panose="02020603050405020304" pitchFamily="18" charset="0"/>
                        <a:cs typeface="Times New Roman" panose="02020603050405020304" pitchFamily="18" charset="0"/>
                      </a:endParaRPr>
                    </a:p>
                    <a:p>
                      <a:pPr algn="r">
                        <a:lnSpc>
                          <a:spcPct val="107000"/>
                        </a:lnSpc>
                        <a:spcAft>
                          <a:spcPts val="200"/>
                        </a:spcAft>
                      </a:pPr>
                      <a:r>
                        <a:rPr lang="cs-CZ" sz="1800" b="1" i="0" dirty="0">
                          <a:solidFill>
                            <a:srgbClr val="FF0000"/>
                          </a:solidFill>
                          <a:effectLst/>
                          <a:latin typeface="+mj-lt"/>
                          <a:ea typeface="Times New Roman" panose="02020603050405020304" pitchFamily="18" charset="0"/>
                          <a:cs typeface="Times New Roman" panose="02020603050405020304" pitchFamily="18" charset="0"/>
                        </a:rPr>
                        <a:t>15,00</a:t>
                      </a:r>
                      <a:endParaRPr lang="cs-CZ" sz="1800" b="1" i="1" dirty="0">
                        <a:solidFill>
                          <a:srgbClr val="FF0000"/>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1873972977"/>
                  </a:ext>
                </a:extLst>
              </a:tr>
            </a:tbl>
          </a:graphicData>
        </a:graphic>
      </p:graphicFrame>
      <p:sp>
        <p:nvSpPr>
          <p:cNvPr id="4" name="Zástupný symbol pro číslo snímku 3"/>
          <p:cNvSpPr>
            <a:spLocks noGrp="1"/>
          </p:cNvSpPr>
          <p:nvPr>
            <p:ph type="sldNum" sz="quarter" idx="12"/>
          </p:nvPr>
        </p:nvSpPr>
        <p:spPr/>
        <p:txBody>
          <a:bodyPr/>
          <a:lstStyle/>
          <a:p>
            <a:pPr marL="0" marR="0" lvl="0" indent="0" algn="r" defTabSz="1218987" rtl="0" eaLnBrk="1" fontAlgn="auto" latinLnBrk="0" hangingPunct="1">
              <a:lnSpc>
                <a:spcPct val="100000"/>
              </a:lnSpc>
              <a:spcBef>
                <a:spcPts val="0"/>
              </a:spcBef>
              <a:spcAft>
                <a:spcPts val="0"/>
              </a:spcAft>
              <a:buClrTx/>
              <a:buSzTx/>
              <a:buFontTx/>
              <a:buNone/>
              <a:tabLst/>
              <a:defRPr/>
            </a:pPr>
            <a:fld id="{EFD7BF10-0586-41C4-9FD8-FBA6BABACED7}" type="slidenum">
              <a:rPr kumimoji="0" lang="cs-CZ" sz="1200" b="0" i="0" u="none" strike="noStrike" kern="1200" cap="none" spc="0" normalizeH="0" baseline="0" noProof="0">
                <a:ln>
                  <a:noFill/>
                </a:ln>
                <a:solidFill>
                  <a:prstClr val="white">
                    <a:tint val="75000"/>
                  </a:prstClr>
                </a:solidFill>
                <a:effectLst/>
                <a:uLnTx/>
                <a:uFillTx/>
                <a:latin typeface="Calibri"/>
                <a:ea typeface="+mn-ea"/>
                <a:cs typeface="Times New Roman" panose="02020603050405020304" pitchFamily="18" charset="0"/>
              </a:rPr>
              <a:pPr marL="0" marR="0" lvl="0" indent="0" algn="r" defTabSz="1218987" rtl="0" eaLnBrk="1" fontAlgn="auto" latinLnBrk="0" hangingPunct="1">
                <a:lnSpc>
                  <a:spcPct val="100000"/>
                </a:lnSpc>
                <a:spcBef>
                  <a:spcPts val="0"/>
                </a:spcBef>
                <a:spcAft>
                  <a:spcPts val="0"/>
                </a:spcAft>
                <a:buClrTx/>
                <a:buSzTx/>
                <a:buFontTx/>
                <a:buNone/>
                <a:tabLst/>
                <a:defRPr/>
              </a:pPr>
              <a:t>8</a:t>
            </a:fld>
            <a:endParaRPr kumimoji="0" lang="cs-CZ" sz="1200" b="0" i="0" u="none" strike="noStrike" kern="1200" cap="none" spc="0" normalizeH="0" baseline="0" noProof="0" dirty="0">
              <a:ln>
                <a:noFill/>
              </a:ln>
              <a:solidFill>
                <a:prstClr val="white">
                  <a:tint val="75000"/>
                </a:prstClr>
              </a:solidFill>
              <a:effectLst/>
              <a:uLnTx/>
              <a:uFillTx/>
              <a:latin typeface="Calibri"/>
              <a:ea typeface="+mn-ea"/>
              <a:cs typeface="Times New Roman" panose="02020603050405020304" pitchFamily="18" charset="0"/>
            </a:endParaRPr>
          </a:p>
        </p:txBody>
      </p:sp>
      <p:sp>
        <p:nvSpPr>
          <p:cNvPr id="8" name="Nadpis 1"/>
          <p:cNvSpPr txBox="1">
            <a:spLocks/>
          </p:cNvSpPr>
          <p:nvPr/>
        </p:nvSpPr>
        <p:spPr bwMode="auto">
          <a:xfrm>
            <a:off x="3113289" y="163468"/>
            <a:ext cx="8465734" cy="601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eaLnBrk="1" fontAlgn="base" hangingPunct="1">
              <a:spcBef>
                <a:spcPct val="0"/>
              </a:spcBef>
              <a:spcAft>
                <a:spcPct val="0"/>
              </a:spcAft>
              <a:defRPr sz="2540" kern="1200" baseline="0">
                <a:solidFill>
                  <a:schemeClr val="tx2"/>
                </a:solidFill>
                <a:latin typeface="Times New Roman" panose="02020603050405020304" pitchFamily="18" charset="0"/>
                <a:ea typeface="+mj-ea"/>
                <a:cs typeface="+mj-cs"/>
              </a:defRPr>
            </a:lvl1pPr>
            <a:lvl2pPr algn="l" rtl="0" eaLnBrk="1" fontAlgn="base" hangingPunct="1">
              <a:spcBef>
                <a:spcPct val="0"/>
              </a:spcBef>
              <a:spcAft>
                <a:spcPct val="0"/>
              </a:spcAft>
              <a:defRPr sz="2177">
                <a:solidFill>
                  <a:schemeClr val="tx1"/>
                </a:solidFill>
                <a:latin typeface="Clara Sans" pitchFamily="50" charset="0"/>
              </a:defRPr>
            </a:lvl2pPr>
            <a:lvl3pPr algn="l" rtl="0" eaLnBrk="1" fontAlgn="base" hangingPunct="1">
              <a:spcBef>
                <a:spcPct val="0"/>
              </a:spcBef>
              <a:spcAft>
                <a:spcPct val="0"/>
              </a:spcAft>
              <a:defRPr sz="2177">
                <a:solidFill>
                  <a:schemeClr val="tx1"/>
                </a:solidFill>
                <a:latin typeface="Clara Sans" pitchFamily="50" charset="0"/>
              </a:defRPr>
            </a:lvl3pPr>
            <a:lvl4pPr algn="l" rtl="0" eaLnBrk="1" fontAlgn="base" hangingPunct="1">
              <a:spcBef>
                <a:spcPct val="0"/>
              </a:spcBef>
              <a:spcAft>
                <a:spcPct val="0"/>
              </a:spcAft>
              <a:defRPr sz="2177">
                <a:solidFill>
                  <a:schemeClr val="tx1"/>
                </a:solidFill>
                <a:latin typeface="Clara Sans" pitchFamily="50" charset="0"/>
              </a:defRPr>
            </a:lvl4pPr>
            <a:lvl5pPr algn="l" rtl="0" eaLnBrk="1" fontAlgn="base" hangingPunct="1">
              <a:spcBef>
                <a:spcPct val="0"/>
              </a:spcBef>
              <a:spcAft>
                <a:spcPct val="0"/>
              </a:spcAft>
              <a:defRPr sz="2177">
                <a:solidFill>
                  <a:schemeClr val="tx1"/>
                </a:solidFill>
                <a:latin typeface="Clara Sans" pitchFamily="50" charset="0"/>
              </a:defRPr>
            </a:lvl5pPr>
            <a:lvl6pPr marL="414680" algn="ctr" rtl="0" eaLnBrk="1" fontAlgn="base" hangingPunct="1">
              <a:spcBef>
                <a:spcPct val="0"/>
              </a:spcBef>
              <a:spcAft>
                <a:spcPct val="0"/>
              </a:spcAft>
              <a:defRPr sz="3991">
                <a:solidFill>
                  <a:schemeClr val="tx1"/>
                </a:solidFill>
                <a:latin typeface="Calibri" pitchFamily="34" charset="0"/>
              </a:defRPr>
            </a:lvl6pPr>
            <a:lvl7pPr marL="829361" algn="ctr" rtl="0" eaLnBrk="1" fontAlgn="base" hangingPunct="1">
              <a:spcBef>
                <a:spcPct val="0"/>
              </a:spcBef>
              <a:spcAft>
                <a:spcPct val="0"/>
              </a:spcAft>
              <a:defRPr sz="3991">
                <a:solidFill>
                  <a:schemeClr val="tx1"/>
                </a:solidFill>
                <a:latin typeface="Calibri" pitchFamily="34" charset="0"/>
              </a:defRPr>
            </a:lvl7pPr>
            <a:lvl8pPr marL="1244041" algn="ctr" rtl="0" eaLnBrk="1" fontAlgn="base" hangingPunct="1">
              <a:spcBef>
                <a:spcPct val="0"/>
              </a:spcBef>
              <a:spcAft>
                <a:spcPct val="0"/>
              </a:spcAft>
              <a:defRPr sz="3991">
                <a:solidFill>
                  <a:schemeClr val="tx1"/>
                </a:solidFill>
                <a:latin typeface="Calibri" pitchFamily="34" charset="0"/>
              </a:defRPr>
            </a:lvl8pPr>
            <a:lvl9pPr marL="1658722" algn="ctr" rtl="0" eaLnBrk="1" fontAlgn="base" hangingPunct="1">
              <a:spcBef>
                <a:spcPct val="0"/>
              </a:spcBef>
              <a:spcAft>
                <a:spcPct val="0"/>
              </a:spcAft>
              <a:defRPr sz="3991">
                <a:solidFill>
                  <a:schemeClr val="tx1"/>
                </a:solidFill>
                <a:latin typeface="Calibri" pitchFamily="34" charset="0"/>
              </a:defRPr>
            </a:lvl9pPr>
          </a:lstStyle>
          <a:p>
            <a:r>
              <a:rPr lang="cs-CZ" sz="2902" dirty="0" err="1" smtClean="0">
                <a:latin typeface="Clara Sans" pitchFamily="50" charset="0"/>
              </a:rPr>
              <a:t>Capital</a:t>
            </a:r>
            <a:r>
              <a:rPr lang="cs-CZ" sz="2902" dirty="0" smtClean="0">
                <a:latin typeface="Clara Sans" pitchFamily="50" charset="0"/>
              </a:rPr>
              <a:t> </a:t>
            </a:r>
            <a:r>
              <a:rPr lang="cs-CZ" sz="2902" dirty="0" err="1" smtClean="0">
                <a:latin typeface="Clara Sans" pitchFamily="50" charset="0"/>
              </a:rPr>
              <a:t>Structure</a:t>
            </a:r>
            <a:r>
              <a:rPr lang="cs-CZ" sz="2902" dirty="0" smtClean="0">
                <a:latin typeface="Clara Sans" pitchFamily="50" charset="0"/>
              </a:rPr>
              <a:t> - </a:t>
            </a:r>
            <a:r>
              <a:rPr lang="cs-CZ" sz="2902" dirty="0" err="1" smtClean="0">
                <a:latin typeface="Clara Sans" pitchFamily="50" charset="0"/>
              </a:rPr>
              <a:t>Example</a:t>
            </a:r>
            <a:endParaRPr lang="cs-CZ" sz="2902" dirty="0">
              <a:latin typeface="Clara Sans" pitchFamily="50" charset="0"/>
            </a:endParaRPr>
          </a:p>
        </p:txBody>
      </p:sp>
    </p:spTree>
    <p:extLst>
      <p:ext uri="{BB962C8B-B14F-4D97-AF65-F5344CB8AC3E}">
        <p14:creationId xmlns:p14="http://schemas.microsoft.com/office/powerpoint/2010/main" val="14269176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Nadpis 1"/>
          <p:cNvSpPr>
            <a:spLocks noGrp="1"/>
          </p:cNvSpPr>
          <p:nvPr>
            <p:ph type="title"/>
          </p:nvPr>
        </p:nvSpPr>
        <p:spPr>
          <a:xfrm>
            <a:off x="981844" y="908720"/>
            <a:ext cx="9582150" cy="1223962"/>
          </a:xfrm>
        </p:spPr>
        <p:txBody>
          <a:bodyPr/>
          <a:lstStyle/>
          <a:p>
            <a:pPr algn="l" eaLnBrk="1" hangingPunct="1"/>
            <a:r>
              <a:rPr lang="cs-CZ" altLang="cs-CZ" sz="2800" dirty="0">
                <a:solidFill>
                  <a:srgbClr val="4F4F4F"/>
                </a:solidFill>
                <a:latin typeface="Clara Sans"/>
                <a:ea typeface="Times New Roman" panose="02020603050405020304" pitchFamily="18" charset="0"/>
                <a:cs typeface="Times New Roman" panose="02020603050405020304" pitchFamily="18" charset="0"/>
              </a:rPr>
              <a:t>ROE, ROA –</a:t>
            </a:r>
            <a:r>
              <a:rPr lang="cs-CZ" altLang="cs-CZ" sz="2800" dirty="0" err="1">
                <a:solidFill>
                  <a:srgbClr val="4F4F4F"/>
                </a:solidFill>
                <a:latin typeface="Clara Sans"/>
                <a:ea typeface="Times New Roman" panose="02020603050405020304" pitchFamily="18" charset="0"/>
                <a:cs typeface="Times New Roman" panose="02020603050405020304" pitchFamily="18" charset="0"/>
              </a:rPr>
              <a:t>financing</a:t>
            </a:r>
            <a:r>
              <a:rPr lang="cs-CZ" altLang="cs-CZ" sz="2800" dirty="0">
                <a:solidFill>
                  <a:srgbClr val="4F4F4F"/>
                </a:solidFill>
                <a:latin typeface="Clara Sans"/>
                <a:ea typeface="Times New Roman" panose="02020603050405020304" pitchFamily="18" charset="0"/>
                <a:cs typeface="Times New Roman" panose="02020603050405020304" pitchFamily="18" charset="0"/>
              </a:rPr>
              <a:t> </a:t>
            </a:r>
            <a:r>
              <a:rPr lang="cs-CZ" altLang="cs-CZ" sz="2800" dirty="0" err="1">
                <a:solidFill>
                  <a:srgbClr val="4F4F4F"/>
                </a:solidFill>
                <a:latin typeface="Clara Sans"/>
                <a:ea typeface="Times New Roman" panose="02020603050405020304" pitchFamily="18" charset="0"/>
                <a:cs typeface="Times New Roman" panose="02020603050405020304" pitchFamily="18" charset="0"/>
              </a:rPr>
              <a:t>investment</a:t>
            </a:r>
            <a:r>
              <a:rPr lang="cs-CZ" altLang="cs-CZ" sz="2800" dirty="0">
                <a:solidFill>
                  <a:srgbClr val="4F4F4F"/>
                </a:solidFill>
                <a:latin typeface="Clara Sans"/>
                <a:ea typeface="Times New Roman" panose="02020603050405020304" pitchFamily="18" charset="0"/>
                <a:cs typeface="Times New Roman" panose="02020603050405020304" pitchFamily="18" charset="0"/>
              </a:rPr>
              <a:t>:</a:t>
            </a:r>
            <a:br>
              <a:rPr lang="cs-CZ" altLang="cs-CZ" sz="2800" dirty="0">
                <a:solidFill>
                  <a:srgbClr val="4F4F4F"/>
                </a:solidFill>
                <a:latin typeface="Clara Sans"/>
                <a:ea typeface="Times New Roman" panose="02020603050405020304" pitchFamily="18" charset="0"/>
                <a:cs typeface="Times New Roman" panose="02020603050405020304" pitchFamily="18" charset="0"/>
              </a:rPr>
            </a:br>
            <a:r>
              <a:rPr lang="cs-CZ" altLang="cs-CZ" sz="2800" dirty="0">
                <a:solidFill>
                  <a:srgbClr val="4F4F4F"/>
                </a:solidFill>
                <a:latin typeface="Clara Sans"/>
                <a:ea typeface="Times New Roman" panose="02020603050405020304" pitchFamily="18" charset="0"/>
                <a:cs typeface="Times New Roman" panose="02020603050405020304" pitchFamily="18" charset="0"/>
              </a:rPr>
              <a:t>- </a:t>
            </a:r>
            <a:r>
              <a:rPr lang="cs-CZ" altLang="cs-CZ" sz="2800" dirty="0" err="1">
                <a:solidFill>
                  <a:schemeClr val="accent1"/>
                </a:solidFill>
                <a:latin typeface="Clara Sans"/>
                <a:ea typeface="Times New Roman" panose="02020603050405020304" pitchFamily="18" charset="0"/>
                <a:cs typeface="Times New Roman" panose="02020603050405020304" pitchFamily="18" charset="0"/>
              </a:rPr>
              <a:t>from</a:t>
            </a:r>
            <a:r>
              <a:rPr lang="cs-CZ" altLang="cs-CZ" sz="2800" dirty="0">
                <a:solidFill>
                  <a:schemeClr val="accent1"/>
                </a:solidFill>
                <a:latin typeface="Clara Sans"/>
                <a:ea typeface="Times New Roman" panose="02020603050405020304" pitchFamily="18" charset="0"/>
                <a:cs typeface="Times New Roman" panose="02020603050405020304" pitchFamily="18" charset="0"/>
              </a:rPr>
              <a:t> </a:t>
            </a:r>
            <a:r>
              <a:rPr lang="cs-CZ" altLang="cs-CZ" sz="2800" dirty="0" err="1">
                <a:solidFill>
                  <a:schemeClr val="accent1"/>
                </a:solidFill>
                <a:latin typeface="Clara Sans"/>
                <a:ea typeface="Times New Roman" panose="02020603050405020304" pitchFamily="18" charset="0"/>
                <a:cs typeface="Times New Roman" panose="02020603050405020304" pitchFamily="18" charset="0"/>
              </a:rPr>
              <a:t>Equity</a:t>
            </a:r>
            <a:r>
              <a:rPr lang="cs-CZ" altLang="cs-CZ" sz="2800" dirty="0">
                <a:solidFill>
                  <a:schemeClr val="accent1"/>
                </a:solidFill>
                <a:latin typeface="Clara Sans"/>
                <a:ea typeface="Times New Roman" panose="02020603050405020304" pitchFamily="18" charset="0"/>
                <a:cs typeface="Times New Roman" panose="02020603050405020304" pitchFamily="18" charset="0"/>
              </a:rPr>
              <a:t> (E)</a:t>
            </a:r>
            <a:br>
              <a:rPr lang="cs-CZ" altLang="cs-CZ" sz="2800" dirty="0">
                <a:solidFill>
                  <a:schemeClr val="accent1"/>
                </a:solidFill>
                <a:latin typeface="Clara Sans"/>
                <a:ea typeface="Times New Roman" panose="02020603050405020304" pitchFamily="18" charset="0"/>
                <a:cs typeface="Times New Roman" panose="02020603050405020304" pitchFamily="18" charset="0"/>
              </a:rPr>
            </a:br>
            <a:r>
              <a:rPr lang="cs-CZ" altLang="cs-CZ" sz="2800" dirty="0">
                <a:solidFill>
                  <a:srgbClr val="4F4F4F"/>
                </a:solidFill>
                <a:latin typeface="Clara Sans"/>
                <a:ea typeface="Times New Roman" panose="02020603050405020304" pitchFamily="18" charset="0"/>
                <a:cs typeface="Times New Roman" panose="02020603050405020304" pitchFamily="18" charset="0"/>
              </a:rPr>
              <a:t>- </a:t>
            </a:r>
            <a:r>
              <a:rPr lang="cs-CZ" altLang="cs-CZ" sz="2800" dirty="0" err="1">
                <a:solidFill>
                  <a:schemeClr val="accent3">
                    <a:lumMod val="75000"/>
                  </a:schemeClr>
                </a:solidFill>
                <a:latin typeface="Clara Sans"/>
                <a:ea typeface="Times New Roman" panose="02020603050405020304" pitchFamily="18" charset="0"/>
                <a:cs typeface="Times New Roman" panose="02020603050405020304" pitchFamily="18" charset="0"/>
              </a:rPr>
              <a:t>from</a:t>
            </a:r>
            <a:r>
              <a:rPr lang="cs-CZ" altLang="cs-CZ" sz="2800" dirty="0">
                <a:solidFill>
                  <a:schemeClr val="accent3">
                    <a:lumMod val="75000"/>
                  </a:schemeClr>
                </a:solidFill>
                <a:latin typeface="Clara Sans"/>
                <a:ea typeface="Times New Roman" panose="02020603050405020304" pitchFamily="18" charset="0"/>
                <a:cs typeface="Times New Roman" panose="02020603050405020304" pitchFamily="18" charset="0"/>
              </a:rPr>
              <a:t> </a:t>
            </a:r>
            <a:r>
              <a:rPr lang="cs-CZ" altLang="cs-CZ" sz="2800" dirty="0" err="1">
                <a:solidFill>
                  <a:schemeClr val="accent3">
                    <a:lumMod val="75000"/>
                  </a:schemeClr>
                </a:solidFill>
                <a:latin typeface="Clara Sans"/>
                <a:ea typeface="Times New Roman" panose="02020603050405020304" pitchFamily="18" charset="0"/>
                <a:cs typeface="Times New Roman" panose="02020603050405020304" pitchFamily="18" charset="0"/>
              </a:rPr>
              <a:t>Debt</a:t>
            </a:r>
            <a:r>
              <a:rPr lang="cs-CZ" altLang="cs-CZ" sz="2800" dirty="0">
                <a:solidFill>
                  <a:schemeClr val="accent3">
                    <a:lumMod val="75000"/>
                  </a:schemeClr>
                </a:solidFill>
                <a:latin typeface="Clara Sans"/>
                <a:ea typeface="Times New Roman" panose="02020603050405020304" pitchFamily="18" charset="0"/>
                <a:cs typeface="Times New Roman" panose="02020603050405020304" pitchFamily="18" charset="0"/>
              </a:rPr>
              <a:t> (D)</a:t>
            </a:r>
          </a:p>
        </p:txBody>
      </p:sp>
      <p:sp>
        <p:nvSpPr>
          <p:cNvPr id="12291" name="Zástupný symbol pro obsah 2"/>
          <p:cNvSpPr>
            <a:spLocks noGrp="1"/>
          </p:cNvSpPr>
          <p:nvPr>
            <p:ph sz="half" idx="1"/>
          </p:nvPr>
        </p:nvSpPr>
        <p:spPr>
          <a:xfrm>
            <a:off x="477788" y="2276674"/>
            <a:ext cx="5184374" cy="4328315"/>
          </a:xfrm>
        </p:spPr>
        <p:txBody>
          <a:bodyPr>
            <a:normAutofit fontScale="40000" lnSpcReduction="20000"/>
          </a:bodyPr>
          <a:lstStyle/>
          <a:p>
            <a:pPr>
              <a:defRPr/>
            </a:pPr>
            <a:r>
              <a:rPr lang="cs-CZ" altLang="cs-CZ" sz="6000" dirty="0">
                <a:solidFill>
                  <a:srgbClr val="4F4F4F"/>
                </a:solidFill>
                <a:latin typeface="Clara Sans"/>
                <a:ea typeface="Times New Roman" panose="02020603050405020304" pitchFamily="18" charset="0"/>
                <a:cs typeface="Times New Roman" panose="02020603050405020304" pitchFamily="18" charset="0"/>
              </a:rPr>
              <a:t>T</a:t>
            </a:r>
            <a:r>
              <a:rPr lang="en-US" altLang="cs-CZ" sz="6000" dirty="0">
                <a:solidFill>
                  <a:srgbClr val="4F4F4F"/>
                </a:solidFill>
                <a:latin typeface="Clara Sans"/>
                <a:ea typeface="Times New Roman" panose="02020603050405020304" pitchFamily="18" charset="0"/>
                <a:cs typeface="Times New Roman" panose="02020603050405020304" pitchFamily="18" charset="0"/>
              </a:rPr>
              <a:t>h</a:t>
            </a:r>
            <a:r>
              <a:rPr lang="en-US" altLang="cs-CZ" sz="6000" dirty="0">
                <a:solidFill>
                  <a:srgbClr val="4F4F4F"/>
                </a:solidFill>
                <a:latin typeface="Clara Sans"/>
                <a:ea typeface="Times New Roman" panose="02020603050405020304" pitchFamily="18" charset="0"/>
                <a:cs typeface="Times New Roman" panose="02020603050405020304" pitchFamily="18" charset="0"/>
              </a:rPr>
              <a:t>e </a:t>
            </a:r>
            <a:r>
              <a:rPr lang="en-US" altLang="cs-CZ" sz="6000" dirty="0">
                <a:solidFill>
                  <a:srgbClr val="4F4F4F"/>
                </a:solidFill>
                <a:latin typeface="Clara Sans"/>
                <a:ea typeface="Times New Roman" panose="02020603050405020304" pitchFamily="18" charset="0"/>
                <a:cs typeface="Times New Roman" panose="02020603050405020304" pitchFamily="18" charset="0"/>
              </a:rPr>
              <a:t>use of </a:t>
            </a:r>
            <a:r>
              <a:rPr lang="cs-CZ" altLang="cs-CZ" sz="6000" dirty="0" err="1">
                <a:solidFill>
                  <a:srgbClr val="4F4F4F"/>
                </a:solidFill>
                <a:latin typeface="Clara Sans"/>
                <a:ea typeface="Times New Roman" panose="02020603050405020304" pitchFamily="18" charset="0"/>
                <a:cs typeface="Times New Roman" panose="02020603050405020304" pitchFamily="18" charset="0"/>
              </a:rPr>
              <a:t>D</a:t>
            </a:r>
            <a:r>
              <a:rPr lang="cs-CZ" altLang="cs-CZ" sz="6000" dirty="0" err="1">
                <a:solidFill>
                  <a:srgbClr val="4F4F4F"/>
                </a:solidFill>
                <a:latin typeface="Clara Sans"/>
                <a:ea typeface="Times New Roman" panose="02020603050405020304" pitchFamily="18" charset="0"/>
                <a:cs typeface="Times New Roman" panose="02020603050405020304" pitchFamily="18" charset="0"/>
              </a:rPr>
              <a:t>ebt</a:t>
            </a:r>
            <a:r>
              <a:rPr lang="cs-CZ" altLang="cs-CZ" sz="6000" dirty="0">
                <a:solidFill>
                  <a:srgbClr val="4F4F4F"/>
                </a:solidFill>
                <a:latin typeface="Clara Sans"/>
                <a:ea typeface="Times New Roman" panose="02020603050405020304" pitchFamily="18" charset="0"/>
                <a:cs typeface="Times New Roman" panose="02020603050405020304" pitchFamily="18" charset="0"/>
              </a:rPr>
              <a:t> </a:t>
            </a:r>
            <a:r>
              <a:rPr lang="en-US" altLang="cs-CZ" sz="6000" dirty="0">
                <a:solidFill>
                  <a:srgbClr val="4F4F4F"/>
                </a:solidFill>
                <a:latin typeface="Clara Sans"/>
                <a:ea typeface="Times New Roman" panose="02020603050405020304" pitchFamily="18" charset="0"/>
                <a:cs typeface="Times New Roman" panose="02020603050405020304" pitchFamily="18" charset="0"/>
              </a:rPr>
              <a:t>increases </a:t>
            </a:r>
            <a:r>
              <a:rPr lang="cs-CZ" altLang="cs-CZ" sz="6000" dirty="0">
                <a:solidFill>
                  <a:srgbClr val="4F4F4F"/>
                </a:solidFill>
                <a:latin typeface="Clara Sans"/>
                <a:ea typeface="Times New Roman" panose="02020603050405020304" pitchFamily="18" charset="0"/>
                <a:cs typeface="Times New Roman" panose="02020603050405020304" pitchFamily="18" charset="0"/>
              </a:rPr>
              <a:t>R</a:t>
            </a:r>
            <a:r>
              <a:rPr lang="en-US" altLang="cs-CZ" sz="6000" dirty="0" err="1">
                <a:solidFill>
                  <a:srgbClr val="4F4F4F"/>
                </a:solidFill>
                <a:latin typeface="Clara Sans"/>
                <a:ea typeface="Times New Roman" panose="02020603050405020304" pitchFamily="18" charset="0"/>
                <a:cs typeface="Times New Roman" panose="02020603050405020304" pitchFamily="18" charset="0"/>
              </a:rPr>
              <a:t>eturn</a:t>
            </a:r>
            <a:r>
              <a:rPr lang="en-US" altLang="cs-CZ" sz="6000" dirty="0">
                <a:solidFill>
                  <a:srgbClr val="4F4F4F"/>
                </a:solidFill>
                <a:latin typeface="Clara Sans"/>
                <a:ea typeface="Times New Roman" panose="02020603050405020304" pitchFamily="18" charset="0"/>
                <a:cs typeface="Times New Roman" panose="02020603050405020304" pitchFamily="18" charset="0"/>
              </a:rPr>
              <a:t> </a:t>
            </a:r>
            <a:r>
              <a:rPr lang="en-US" altLang="cs-CZ" sz="6000" dirty="0">
                <a:solidFill>
                  <a:srgbClr val="4F4F4F"/>
                </a:solidFill>
                <a:latin typeface="Clara Sans"/>
                <a:ea typeface="Times New Roman" panose="02020603050405020304" pitchFamily="18" charset="0"/>
                <a:cs typeface="Times New Roman" panose="02020603050405020304" pitchFamily="18" charset="0"/>
              </a:rPr>
              <a:t>on </a:t>
            </a:r>
            <a:r>
              <a:rPr lang="cs-CZ" altLang="cs-CZ" sz="6000" dirty="0" err="1">
                <a:solidFill>
                  <a:srgbClr val="4F4F4F"/>
                </a:solidFill>
                <a:latin typeface="Clara Sans"/>
                <a:ea typeface="Times New Roman" panose="02020603050405020304" pitchFamily="18" charset="0"/>
                <a:cs typeface="Times New Roman" panose="02020603050405020304" pitchFamily="18" charset="0"/>
              </a:rPr>
              <a:t>Equity</a:t>
            </a:r>
            <a:r>
              <a:rPr lang="cs-CZ" altLang="cs-CZ" sz="6000" dirty="0">
                <a:solidFill>
                  <a:srgbClr val="4F4F4F"/>
                </a:solidFill>
                <a:latin typeface="Clara Sans"/>
                <a:ea typeface="Times New Roman" panose="02020603050405020304" pitchFamily="18" charset="0"/>
                <a:cs typeface="Times New Roman" panose="02020603050405020304" pitchFamily="18" charset="0"/>
              </a:rPr>
              <a:t> (14,58 %)</a:t>
            </a:r>
          </a:p>
          <a:p>
            <a:pPr>
              <a:defRPr/>
            </a:pPr>
            <a:endParaRPr lang="cs-CZ" altLang="cs-CZ" sz="6000" dirty="0">
              <a:solidFill>
                <a:srgbClr val="4F4F4F"/>
              </a:solidFill>
              <a:latin typeface="Clara Sans"/>
              <a:ea typeface="Times New Roman" panose="02020603050405020304" pitchFamily="18" charset="0"/>
              <a:cs typeface="Times New Roman" panose="02020603050405020304" pitchFamily="18" charset="0"/>
            </a:endParaRPr>
          </a:p>
          <a:p>
            <a:pPr>
              <a:defRPr/>
            </a:pPr>
            <a:r>
              <a:rPr lang="cs-CZ" altLang="cs-CZ" sz="6000" dirty="0" err="1">
                <a:solidFill>
                  <a:srgbClr val="4F4F4F"/>
                </a:solidFill>
                <a:latin typeface="Clara Sans"/>
                <a:ea typeface="Times New Roman" panose="02020603050405020304" pitchFamily="18" charset="0"/>
                <a:cs typeface="Times New Roman" panose="02020603050405020304" pitchFamily="18" charset="0"/>
              </a:rPr>
              <a:t>The</a:t>
            </a:r>
            <a:r>
              <a:rPr lang="cs-CZ" altLang="cs-CZ" sz="6000" dirty="0">
                <a:solidFill>
                  <a:srgbClr val="4F4F4F"/>
                </a:solidFill>
                <a:latin typeface="Clara Sans"/>
                <a:ea typeface="Times New Roman" panose="02020603050405020304" pitchFamily="18" charset="0"/>
                <a:cs typeface="Times New Roman" panose="02020603050405020304" pitchFamily="18" charset="0"/>
              </a:rPr>
              <a:t> use of </a:t>
            </a:r>
            <a:r>
              <a:rPr lang="cs-CZ" altLang="cs-CZ" sz="6000" dirty="0" err="1">
                <a:solidFill>
                  <a:srgbClr val="4F4F4F"/>
                </a:solidFill>
                <a:latin typeface="Clara Sans"/>
                <a:ea typeface="Times New Roman" panose="02020603050405020304" pitchFamily="18" charset="0"/>
                <a:cs typeface="Times New Roman" panose="02020603050405020304" pitchFamily="18" charset="0"/>
              </a:rPr>
              <a:t>Equity</a:t>
            </a:r>
            <a:r>
              <a:rPr lang="cs-CZ" altLang="cs-CZ" sz="6000" dirty="0">
                <a:solidFill>
                  <a:srgbClr val="4F4F4F"/>
                </a:solidFill>
                <a:latin typeface="Clara Sans"/>
                <a:ea typeface="Times New Roman" panose="02020603050405020304" pitchFamily="18" charset="0"/>
                <a:cs typeface="Times New Roman" panose="02020603050405020304" pitchFamily="18" charset="0"/>
              </a:rPr>
              <a:t> (ROE =15,93%)</a:t>
            </a:r>
          </a:p>
          <a:p>
            <a:pPr>
              <a:defRPr/>
            </a:pPr>
            <a:endParaRPr lang="cs-CZ" altLang="cs-CZ" sz="4400" dirty="0" smtClean="0"/>
          </a:p>
          <a:p>
            <a:pPr eaLnBrk="1" hangingPunct="1">
              <a:defRPr/>
            </a:pPr>
            <a:r>
              <a:rPr lang="cs-CZ" altLang="cs-CZ" sz="5100" dirty="0" smtClean="0"/>
              <a:t>b</a:t>
            </a:r>
            <a:endParaRPr lang="cs-CZ" altLang="cs-CZ" sz="5100" dirty="0" smtClean="0"/>
          </a:p>
          <a:p>
            <a:pPr eaLnBrk="1" hangingPunct="1">
              <a:defRPr/>
            </a:pPr>
            <a:endParaRPr lang="cs-CZ" altLang="cs-CZ" sz="5100" dirty="0" smtClean="0"/>
          </a:p>
          <a:p>
            <a:pPr marL="0" indent="0" eaLnBrk="1" hangingPunct="1">
              <a:buNone/>
              <a:defRPr/>
            </a:pPr>
            <a:endParaRPr lang="cs-CZ" altLang="cs-CZ" sz="5100" dirty="0"/>
          </a:p>
          <a:p>
            <a:pPr>
              <a:defRPr/>
            </a:pPr>
            <a:r>
              <a:rPr lang="cs-CZ" sz="5400" dirty="0" err="1">
                <a:solidFill>
                  <a:schemeClr val="accent1"/>
                </a:solidFill>
                <a:latin typeface="Clara Sans"/>
                <a:ea typeface="Times New Roman" panose="02020603050405020304" pitchFamily="18" charset="0"/>
                <a:cs typeface="Times New Roman" panose="02020603050405020304" pitchFamily="18" charset="0"/>
              </a:rPr>
              <a:t>using</a:t>
            </a:r>
            <a:r>
              <a:rPr lang="cs-CZ" sz="5400" dirty="0">
                <a:solidFill>
                  <a:schemeClr val="accent1"/>
                </a:solidFill>
                <a:latin typeface="Clara Sans"/>
                <a:ea typeface="Times New Roman" panose="02020603050405020304" pitchFamily="18" charset="0"/>
                <a:cs typeface="Times New Roman" panose="02020603050405020304" pitchFamily="18" charset="0"/>
              </a:rPr>
              <a:t> </a:t>
            </a:r>
            <a:r>
              <a:rPr lang="cs-CZ" sz="5400" dirty="0" err="1">
                <a:solidFill>
                  <a:schemeClr val="accent1"/>
                </a:solidFill>
                <a:latin typeface="Clara Sans"/>
                <a:ea typeface="Times New Roman" panose="02020603050405020304" pitchFamily="18" charset="0"/>
                <a:cs typeface="Times New Roman" panose="02020603050405020304" pitchFamily="18" charset="0"/>
              </a:rPr>
              <a:t>debt</a:t>
            </a:r>
            <a:r>
              <a:rPr lang="cs-CZ" sz="5400" dirty="0">
                <a:solidFill>
                  <a:schemeClr val="accent1"/>
                </a:solidFill>
                <a:latin typeface="Clara Sans"/>
                <a:ea typeface="Times New Roman" panose="02020603050405020304" pitchFamily="18" charset="0"/>
                <a:cs typeface="Times New Roman" panose="02020603050405020304" pitchFamily="18" charset="0"/>
              </a:rPr>
              <a:t> </a:t>
            </a:r>
            <a:r>
              <a:rPr lang="cs-CZ" sz="5400" dirty="0" err="1">
                <a:solidFill>
                  <a:schemeClr val="accent1"/>
                </a:solidFill>
                <a:latin typeface="Clara Sans"/>
                <a:ea typeface="Times New Roman" panose="02020603050405020304" pitchFamily="18" charset="0"/>
                <a:cs typeface="Times New Roman" panose="02020603050405020304" pitchFamily="18" charset="0"/>
              </a:rPr>
              <a:t>capital</a:t>
            </a:r>
            <a:r>
              <a:rPr lang="cs-CZ" sz="5400" dirty="0">
                <a:solidFill>
                  <a:schemeClr val="accent1"/>
                </a:solidFill>
                <a:latin typeface="Clara Sans"/>
                <a:ea typeface="Times New Roman" panose="02020603050405020304" pitchFamily="18" charset="0"/>
                <a:cs typeface="Times New Roman" panose="02020603050405020304" pitchFamily="18" charset="0"/>
              </a:rPr>
              <a:t> </a:t>
            </a:r>
            <a:r>
              <a:rPr lang="cs-CZ" sz="5400" dirty="0" err="1">
                <a:solidFill>
                  <a:schemeClr val="accent1"/>
                </a:solidFill>
                <a:latin typeface="Clara Sans"/>
                <a:ea typeface="Times New Roman" panose="02020603050405020304" pitchFamily="18" charset="0"/>
                <a:cs typeface="Times New Roman" panose="02020603050405020304" pitchFamily="18" charset="0"/>
              </a:rPr>
              <a:t>is</a:t>
            </a:r>
            <a:r>
              <a:rPr lang="cs-CZ" sz="5400" dirty="0">
                <a:solidFill>
                  <a:schemeClr val="accent1"/>
                </a:solidFill>
                <a:latin typeface="Clara Sans"/>
                <a:ea typeface="Times New Roman" panose="02020603050405020304" pitchFamily="18" charset="0"/>
                <a:cs typeface="Times New Roman" panose="02020603050405020304" pitchFamily="18" charset="0"/>
              </a:rPr>
              <a:t> </a:t>
            </a:r>
            <a:r>
              <a:rPr lang="cs-CZ" sz="5400" dirty="0" err="1">
                <a:solidFill>
                  <a:schemeClr val="accent1"/>
                </a:solidFill>
                <a:latin typeface="Clara Sans"/>
                <a:ea typeface="Times New Roman" panose="02020603050405020304" pitchFamily="18" charset="0"/>
                <a:cs typeface="Times New Roman" panose="02020603050405020304" pitchFamily="18" charset="0"/>
              </a:rPr>
              <a:t>advantageous</a:t>
            </a:r>
            <a:r>
              <a:rPr lang="cs-CZ" sz="5400" dirty="0">
                <a:solidFill>
                  <a:schemeClr val="accent1"/>
                </a:solidFill>
                <a:latin typeface="Clara Sans"/>
                <a:ea typeface="Times New Roman" panose="02020603050405020304" pitchFamily="18" charset="0"/>
                <a:cs typeface="Times New Roman" panose="02020603050405020304" pitchFamily="18" charset="0"/>
              </a:rPr>
              <a:t> to </a:t>
            </a:r>
            <a:r>
              <a:rPr lang="cs-CZ" sz="5400" dirty="0" err="1">
                <a:solidFill>
                  <a:schemeClr val="accent1"/>
                </a:solidFill>
                <a:latin typeface="Clara Sans"/>
                <a:ea typeface="Times New Roman" panose="02020603050405020304" pitchFamily="18" charset="0"/>
                <a:cs typeface="Times New Roman" panose="02020603050405020304" pitchFamily="18" charset="0"/>
              </a:rPr>
              <a:t>the</a:t>
            </a:r>
            <a:r>
              <a:rPr lang="cs-CZ" sz="5400" dirty="0">
                <a:solidFill>
                  <a:schemeClr val="accent1"/>
                </a:solidFill>
                <a:latin typeface="Clara Sans"/>
                <a:ea typeface="Times New Roman" panose="02020603050405020304" pitchFamily="18" charset="0"/>
                <a:cs typeface="Times New Roman" panose="02020603050405020304" pitchFamily="18" charset="0"/>
              </a:rPr>
              <a:t> </a:t>
            </a:r>
            <a:r>
              <a:rPr lang="cs-CZ" sz="5400" dirty="0" err="1" smtClean="0">
                <a:solidFill>
                  <a:schemeClr val="accent1"/>
                </a:solidFill>
                <a:latin typeface="Clara Sans"/>
                <a:ea typeface="Times New Roman" panose="02020603050405020304" pitchFamily="18" charset="0"/>
                <a:cs typeface="Times New Roman" panose="02020603050405020304" pitchFamily="18" charset="0"/>
              </a:rPr>
              <a:t>company</a:t>
            </a:r>
            <a:r>
              <a:rPr lang="cs-CZ" sz="5400" dirty="0" smtClean="0">
                <a:solidFill>
                  <a:schemeClr val="accent1"/>
                </a:solidFill>
                <a:latin typeface="Clara Sans"/>
                <a:ea typeface="Times New Roman" panose="02020603050405020304" pitchFamily="18" charset="0"/>
                <a:cs typeface="Times New Roman" panose="02020603050405020304" pitchFamily="18" charset="0"/>
              </a:rPr>
              <a:t> </a:t>
            </a:r>
            <a:r>
              <a:rPr lang="cs-CZ" altLang="cs-CZ" sz="5100" b="1" dirty="0" smtClean="0">
                <a:solidFill>
                  <a:schemeClr val="tx2"/>
                </a:solidFill>
              </a:rPr>
              <a:t>(</a:t>
            </a:r>
            <a:r>
              <a:rPr lang="cs-CZ" sz="5400" dirty="0" err="1">
                <a:solidFill>
                  <a:schemeClr val="accent1"/>
                </a:solidFill>
                <a:latin typeface="Clara Sans"/>
                <a:ea typeface="Times New Roman" panose="02020603050405020304" pitchFamily="18" charset="0"/>
                <a:cs typeface="Times New Roman" panose="02020603050405020304" pitchFamily="18" charset="0"/>
              </a:rPr>
              <a:t>increases</a:t>
            </a:r>
            <a:r>
              <a:rPr lang="cs-CZ" sz="5400" dirty="0">
                <a:solidFill>
                  <a:schemeClr val="accent1"/>
                </a:solidFill>
                <a:latin typeface="Clara Sans"/>
                <a:ea typeface="Times New Roman" panose="02020603050405020304" pitchFamily="18" charset="0"/>
                <a:cs typeface="Times New Roman" panose="02020603050405020304" pitchFamily="18" charset="0"/>
              </a:rPr>
              <a:t> ROE</a:t>
            </a:r>
            <a:r>
              <a:rPr lang="cs-CZ" altLang="cs-CZ" sz="5100" b="1" dirty="0" smtClean="0">
                <a:solidFill>
                  <a:schemeClr val="tx2"/>
                </a:solidFill>
              </a:rPr>
              <a:t>).</a:t>
            </a:r>
            <a:endParaRPr lang="cs-CZ" altLang="cs-CZ" sz="5100" b="1" dirty="0" smtClean="0">
              <a:solidFill>
                <a:schemeClr val="tx2"/>
              </a:solidFill>
            </a:endParaRPr>
          </a:p>
          <a:p>
            <a:pPr marL="0" indent="0" eaLnBrk="1" hangingPunct="1">
              <a:buNone/>
              <a:defRPr/>
            </a:pPr>
            <a:endParaRPr lang="cs-CZ" altLang="cs-CZ" sz="6000" dirty="0"/>
          </a:p>
        </p:txBody>
      </p:sp>
      <p:graphicFrame>
        <p:nvGraphicFramePr>
          <p:cNvPr id="5" name="Zástupný symbol pro obsah 4"/>
          <p:cNvGraphicFramePr>
            <a:graphicFrameLocks noGrp="1"/>
          </p:cNvGraphicFramePr>
          <p:nvPr>
            <p:ph sz="half" idx="2"/>
            <p:extLst>
              <p:ext uri="{D42A27DB-BD31-4B8C-83A1-F6EECF244321}">
                <p14:modId xmlns:p14="http://schemas.microsoft.com/office/powerpoint/2010/main" val="2178735209"/>
              </p:ext>
            </p:extLst>
          </p:nvPr>
        </p:nvGraphicFramePr>
        <p:xfrm>
          <a:off x="5734372" y="1340767"/>
          <a:ext cx="6425487" cy="5422284"/>
        </p:xfrm>
        <a:graphic>
          <a:graphicData uri="http://schemas.openxmlformats.org/drawingml/2006/table">
            <a:tbl>
              <a:tblPr/>
              <a:tblGrid>
                <a:gridCol w="3384376">
                  <a:extLst>
                    <a:ext uri="{9D8B030D-6E8A-4147-A177-3AD203B41FA5}">
                      <a16:colId xmlns:a16="http://schemas.microsoft.com/office/drawing/2014/main" val="1240376239"/>
                    </a:ext>
                  </a:extLst>
                </a:gridCol>
                <a:gridCol w="1613355">
                  <a:extLst>
                    <a:ext uri="{9D8B030D-6E8A-4147-A177-3AD203B41FA5}">
                      <a16:colId xmlns:a16="http://schemas.microsoft.com/office/drawing/2014/main" val="2362897049"/>
                    </a:ext>
                  </a:extLst>
                </a:gridCol>
                <a:gridCol w="1427756">
                  <a:extLst>
                    <a:ext uri="{9D8B030D-6E8A-4147-A177-3AD203B41FA5}">
                      <a16:colId xmlns:a16="http://schemas.microsoft.com/office/drawing/2014/main" val="2564071898"/>
                    </a:ext>
                  </a:extLst>
                </a:gridCol>
              </a:tblGrid>
              <a:tr h="636721">
                <a:tc rowSpan="2">
                  <a:txBody>
                    <a:bodyPr/>
                    <a:lstStyle>
                      <a:lvl1pPr>
                        <a:lnSpc>
                          <a:spcPct val="90000"/>
                        </a:lnSpc>
                        <a:spcBef>
                          <a:spcPts val="1600"/>
                        </a:spcBef>
                        <a:buClr>
                          <a:schemeClr val="accent1"/>
                        </a:buClr>
                        <a:buSzPct val="100000"/>
                        <a:buFont typeface="Arial" panose="020B0604020202020204" pitchFamily="34" charset="0"/>
                        <a:defRPr sz="2400">
                          <a:solidFill>
                            <a:schemeClr val="tx1"/>
                          </a:solidFill>
                          <a:latin typeface="Calibri" panose="020F0502020204030204" pitchFamily="34" charset="0"/>
                        </a:defRPr>
                      </a:lvl1pPr>
                      <a:lvl2pPr>
                        <a:lnSpc>
                          <a:spcPct val="90000"/>
                        </a:lnSpc>
                        <a:spcBef>
                          <a:spcPts val="800"/>
                        </a:spcBef>
                        <a:buClr>
                          <a:schemeClr val="accent1"/>
                        </a:buClr>
                        <a:buSzPct val="80000"/>
                        <a:buFont typeface="Arial" panose="020B0604020202020204" pitchFamily="34" charset="0"/>
                        <a:defRPr sz="2000">
                          <a:solidFill>
                            <a:schemeClr val="tx1"/>
                          </a:solidFill>
                          <a:latin typeface="Calibri" panose="020F0502020204030204" pitchFamily="34" charset="0"/>
                        </a:defRPr>
                      </a:lvl2pPr>
                      <a:lvl3pPr>
                        <a:lnSpc>
                          <a:spcPct val="90000"/>
                        </a:lnSpc>
                        <a:spcBef>
                          <a:spcPts val="800"/>
                        </a:spcBef>
                        <a:buClr>
                          <a:schemeClr val="accent1"/>
                        </a:buClr>
                        <a:buSzPct val="80000"/>
                        <a:buFont typeface="Arial" panose="020B0604020202020204" pitchFamily="34" charset="0"/>
                        <a:defRPr>
                          <a:solidFill>
                            <a:schemeClr val="tx1"/>
                          </a:solidFill>
                          <a:latin typeface="Calibri" panose="020F0502020204030204" pitchFamily="34" charset="0"/>
                        </a:defRPr>
                      </a:lvl3pPr>
                      <a:lvl4pPr>
                        <a:lnSpc>
                          <a:spcPct val="90000"/>
                        </a:lnSpc>
                        <a:spcBef>
                          <a:spcPts val="800"/>
                        </a:spcBef>
                        <a:buClr>
                          <a:schemeClr val="accent1"/>
                        </a:buClr>
                        <a:buSzPct val="80000"/>
                        <a:buFont typeface="Arial" panose="020B0604020202020204" pitchFamily="34" charset="0"/>
                        <a:defRPr>
                          <a:solidFill>
                            <a:schemeClr val="tx1"/>
                          </a:solidFill>
                          <a:latin typeface="Calibri" panose="020F0502020204030204" pitchFamily="34" charset="0"/>
                        </a:defRPr>
                      </a:lvl4pPr>
                      <a:lvl5pPr>
                        <a:lnSpc>
                          <a:spcPct val="90000"/>
                        </a:lnSpc>
                        <a:spcBef>
                          <a:spcPts val="800"/>
                        </a:spcBef>
                        <a:buClr>
                          <a:schemeClr val="accent1"/>
                        </a:buClr>
                        <a:buSzPct val="80000"/>
                        <a:buFont typeface="Arial" panose="020B0604020202020204" pitchFamily="34" charset="0"/>
                        <a:defRPr>
                          <a:solidFill>
                            <a:schemeClr val="tx1"/>
                          </a:solidFill>
                          <a:latin typeface="Calibri" panose="020F0502020204030204" pitchFamily="34" charset="0"/>
                        </a:defRPr>
                      </a:lvl5pPr>
                      <a:lvl6pPr marL="28940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defRPr>
                          <a:solidFill>
                            <a:schemeClr val="tx1"/>
                          </a:solidFill>
                          <a:latin typeface="Calibri" panose="020F0502020204030204" pitchFamily="34" charset="0"/>
                        </a:defRPr>
                      </a:lvl6pPr>
                      <a:lvl7pPr marL="33512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defRPr>
                          <a:solidFill>
                            <a:schemeClr val="tx1"/>
                          </a:solidFill>
                          <a:latin typeface="Calibri" panose="020F0502020204030204" pitchFamily="34" charset="0"/>
                        </a:defRPr>
                      </a:lvl7pPr>
                      <a:lvl8pPr marL="38084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defRPr>
                          <a:solidFill>
                            <a:schemeClr val="tx1"/>
                          </a:solidFill>
                          <a:latin typeface="Calibri" panose="020F0502020204030204" pitchFamily="34" charset="0"/>
                        </a:defRPr>
                      </a:lvl8pPr>
                      <a:lvl9pPr marL="42656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defRPr>
                          <a:solidFill>
                            <a:schemeClr val="tx1"/>
                          </a:solidFill>
                          <a:latin typeface="Calibri" panose="020F0502020204030204" pitchFamily="34" charset="0"/>
                        </a:defRPr>
                      </a:lvl9pPr>
                    </a:lstStyle>
                    <a:p>
                      <a:pPr marL="0" marR="0" lvl="0" indent="0" algn="ctr" defTabSz="1217613" rtl="0" eaLnBrk="1" fontAlgn="base" latinLnBrk="0" hangingPunct="1">
                        <a:lnSpc>
                          <a:spcPct val="100000"/>
                        </a:lnSpc>
                        <a:spcBef>
                          <a:spcPct val="0"/>
                        </a:spcBef>
                        <a:spcAft>
                          <a:spcPct val="0"/>
                        </a:spcAft>
                        <a:buClrTx/>
                        <a:buSzTx/>
                        <a:buFontTx/>
                        <a:buNone/>
                        <a:tabLst/>
                      </a:pPr>
                      <a:r>
                        <a:rPr kumimoji="0" lang="cs-CZ" altLang="cs-CZ" sz="2400" b="1" i="0" u="none" strike="noStrike" cap="none" normalizeH="0" baseline="0" dirty="0" err="1" smtClean="0">
                          <a:ln>
                            <a:noFill/>
                          </a:ln>
                          <a:solidFill>
                            <a:srgbClr val="FFFFFF"/>
                          </a:solidFill>
                          <a:effectLst/>
                          <a:latin typeface="Calibri" panose="020F0502020204030204" pitchFamily="34" charset="0"/>
                        </a:rPr>
                        <a:t>Indicator</a:t>
                      </a:r>
                      <a:endParaRPr kumimoji="0" lang="cs-CZ" altLang="cs-CZ" sz="2400" b="1" i="0" u="none" strike="noStrike" cap="none" normalizeH="0" baseline="0" dirty="0" smtClean="0">
                        <a:ln>
                          <a:noFill/>
                        </a:ln>
                        <a:solidFill>
                          <a:srgbClr val="FFFFFF"/>
                        </a:solidFill>
                        <a:effectLst/>
                        <a:latin typeface="Calibri" panose="020F0502020204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8282"/>
                    </a:solidFill>
                  </a:tcPr>
                </a:tc>
                <a:tc gridSpan="2">
                  <a:txBody>
                    <a:bodyPr/>
                    <a:lstStyle/>
                    <a:p>
                      <a:pPr>
                        <a:lnSpc>
                          <a:spcPct val="107000"/>
                        </a:lnSpc>
                        <a:spcAft>
                          <a:spcPts val="0"/>
                        </a:spcAft>
                      </a:pPr>
                      <a:r>
                        <a:rPr lang="cs-CZ" sz="2000" b="1" i="0" dirty="0" err="1" smtClean="0">
                          <a:solidFill>
                            <a:schemeClr val="accent2"/>
                          </a:solidFill>
                          <a:effectLst/>
                          <a:latin typeface="+mj-lt"/>
                          <a:ea typeface="Times New Roman" panose="02020603050405020304" pitchFamily="18" charset="0"/>
                          <a:cs typeface="Times New Roman" panose="02020603050405020304" pitchFamily="18" charset="0"/>
                        </a:rPr>
                        <a:t>Financing</a:t>
                      </a:r>
                      <a:r>
                        <a:rPr lang="cs-CZ" sz="2000" b="1" i="0" dirty="0" smtClean="0">
                          <a:solidFill>
                            <a:schemeClr val="accent2"/>
                          </a:solidFill>
                          <a:effectLst/>
                          <a:latin typeface="+mj-lt"/>
                          <a:ea typeface="Times New Roman" panose="02020603050405020304" pitchFamily="18" charset="0"/>
                          <a:cs typeface="Times New Roman" panose="02020603050405020304" pitchFamily="18" charset="0"/>
                        </a:rPr>
                        <a:t> </a:t>
                      </a:r>
                      <a:r>
                        <a:rPr lang="cs-CZ" sz="2000" b="1" i="0" dirty="0" err="1" smtClean="0">
                          <a:solidFill>
                            <a:schemeClr val="accent2"/>
                          </a:solidFill>
                          <a:effectLst/>
                          <a:latin typeface="+mj-lt"/>
                          <a:ea typeface="Times New Roman" panose="02020603050405020304" pitchFamily="18" charset="0"/>
                          <a:cs typeface="Times New Roman" panose="02020603050405020304" pitchFamily="18" charset="0"/>
                        </a:rPr>
                        <a:t>for</a:t>
                      </a:r>
                      <a:r>
                        <a:rPr lang="cs-CZ" sz="2000" b="1" i="0" dirty="0" smtClean="0">
                          <a:solidFill>
                            <a:schemeClr val="accent2"/>
                          </a:solidFill>
                          <a:effectLst/>
                          <a:latin typeface="+mj-lt"/>
                          <a:ea typeface="Times New Roman" panose="02020603050405020304" pitchFamily="18" charset="0"/>
                          <a:cs typeface="Times New Roman" panose="02020603050405020304" pitchFamily="18" charset="0"/>
                        </a:rPr>
                        <a:t> </a:t>
                      </a:r>
                      <a:r>
                        <a:rPr lang="cs-CZ" sz="2000" b="1" i="0" dirty="0" err="1" smtClean="0">
                          <a:solidFill>
                            <a:schemeClr val="accent2"/>
                          </a:solidFill>
                          <a:effectLst/>
                          <a:latin typeface="+mj-lt"/>
                          <a:ea typeface="Times New Roman" panose="02020603050405020304" pitchFamily="18" charset="0"/>
                          <a:cs typeface="Times New Roman" panose="02020603050405020304" pitchFamily="18" charset="0"/>
                        </a:rPr>
                        <a:t>development</a:t>
                      </a:r>
                      <a:endParaRPr lang="cs-CZ" sz="2000" b="1" i="0" dirty="0">
                        <a:solidFill>
                          <a:schemeClr val="accent2"/>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8282"/>
                    </a:solidFill>
                  </a:tcPr>
                </a:tc>
                <a:tc hMerge="1">
                  <a:txBody>
                    <a:bodyPr/>
                    <a:lstStyle/>
                    <a:p>
                      <a:pPr>
                        <a:lnSpc>
                          <a:spcPct val="107000"/>
                        </a:lnSpc>
                        <a:spcAft>
                          <a:spcPts val="0"/>
                        </a:spcAft>
                      </a:pPr>
                      <a:endParaRPr lang="cs-CZ" sz="1800"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8282"/>
                    </a:solidFill>
                  </a:tcPr>
                </a:tc>
                <a:extLst>
                  <a:ext uri="{0D108BD9-81ED-4DB2-BD59-A6C34878D82A}">
                    <a16:rowId xmlns:a16="http://schemas.microsoft.com/office/drawing/2014/main" val="1533092123"/>
                  </a:ext>
                </a:extLst>
              </a:tr>
              <a:tr h="315545">
                <a:tc vMerge="1">
                  <a:txBody>
                    <a:bodyPr/>
                    <a:lstStyle/>
                    <a:p>
                      <a:endParaRPr lang="cs-CZ"/>
                    </a:p>
                  </a:txBody>
                  <a:tcPr/>
                </a:tc>
                <a:tc>
                  <a:txBody>
                    <a:bodyPr/>
                    <a:lstStyle/>
                    <a:p>
                      <a:pPr algn="ctr">
                        <a:lnSpc>
                          <a:spcPct val="107000"/>
                        </a:lnSpc>
                        <a:spcAft>
                          <a:spcPts val="0"/>
                        </a:spcAft>
                      </a:pPr>
                      <a:r>
                        <a:rPr lang="cs-CZ" sz="2000" i="0" dirty="0" err="1" smtClean="0">
                          <a:solidFill>
                            <a:srgbClr val="FF0000"/>
                          </a:solidFill>
                          <a:effectLst/>
                          <a:latin typeface="+mj-lt"/>
                          <a:ea typeface="Times New Roman" panose="02020603050405020304" pitchFamily="18" charset="0"/>
                          <a:cs typeface="Times New Roman" panose="02020603050405020304" pitchFamily="18" charset="0"/>
                        </a:rPr>
                        <a:t>from</a:t>
                      </a:r>
                      <a:r>
                        <a:rPr lang="cs-CZ" sz="2000" i="0" dirty="0" smtClean="0">
                          <a:solidFill>
                            <a:srgbClr val="FF0000"/>
                          </a:solidFill>
                          <a:effectLst/>
                          <a:latin typeface="+mj-lt"/>
                          <a:ea typeface="Times New Roman" panose="02020603050405020304" pitchFamily="18" charset="0"/>
                          <a:cs typeface="Times New Roman" panose="02020603050405020304" pitchFamily="18" charset="0"/>
                        </a:rPr>
                        <a:t> </a:t>
                      </a:r>
                      <a:r>
                        <a:rPr lang="cs-CZ" sz="2000" i="0" dirty="0" err="1" smtClean="0">
                          <a:solidFill>
                            <a:srgbClr val="FF0000"/>
                          </a:solidFill>
                          <a:effectLst/>
                          <a:latin typeface="+mj-lt"/>
                          <a:ea typeface="Times New Roman" panose="02020603050405020304" pitchFamily="18" charset="0"/>
                          <a:cs typeface="Times New Roman" panose="02020603050405020304" pitchFamily="18" charset="0"/>
                        </a:rPr>
                        <a:t>Equity</a:t>
                      </a:r>
                      <a:endParaRPr lang="cs-CZ" sz="2000" i="0" dirty="0">
                        <a:solidFill>
                          <a:srgbClr val="FF0000"/>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8282"/>
                    </a:solidFill>
                  </a:tcPr>
                </a:tc>
                <a:tc>
                  <a:txBody>
                    <a:bodyPr/>
                    <a:lstStyle/>
                    <a:p>
                      <a:pPr algn="ctr">
                        <a:lnSpc>
                          <a:spcPct val="107000"/>
                        </a:lnSpc>
                        <a:spcAft>
                          <a:spcPts val="0"/>
                        </a:spcAft>
                      </a:pPr>
                      <a:r>
                        <a:rPr lang="cs-CZ" sz="2000" i="0" dirty="0" err="1" smtClean="0">
                          <a:solidFill>
                            <a:schemeClr val="bg1"/>
                          </a:solidFill>
                          <a:effectLst/>
                          <a:latin typeface="+mj-lt"/>
                          <a:ea typeface="Times New Roman" panose="02020603050405020304" pitchFamily="18" charset="0"/>
                          <a:cs typeface="Times New Roman" panose="02020603050405020304" pitchFamily="18" charset="0"/>
                        </a:rPr>
                        <a:t>from</a:t>
                      </a:r>
                      <a:r>
                        <a:rPr lang="cs-CZ" sz="2000" i="0" dirty="0" smtClean="0">
                          <a:solidFill>
                            <a:schemeClr val="bg1"/>
                          </a:solidFill>
                          <a:effectLst/>
                          <a:latin typeface="+mj-lt"/>
                          <a:ea typeface="Times New Roman" panose="02020603050405020304" pitchFamily="18" charset="0"/>
                          <a:cs typeface="Times New Roman" panose="02020603050405020304" pitchFamily="18" charset="0"/>
                        </a:rPr>
                        <a:t> </a:t>
                      </a:r>
                      <a:r>
                        <a:rPr lang="cs-CZ" sz="2000" i="0" dirty="0" err="1" smtClean="0">
                          <a:solidFill>
                            <a:schemeClr val="bg1"/>
                          </a:solidFill>
                          <a:effectLst/>
                          <a:latin typeface="+mj-lt"/>
                          <a:ea typeface="Times New Roman" panose="02020603050405020304" pitchFamily="18" charset="0"/>
                          <a:cs typeface="Times New Roman" panose="02020603050405020304" pitchFamily="18" charset="0"/>
                        </a:rPr>
                        <a:t>debt</a:t>
                      </a:r>
                      <a:endParaRPr lang="cs-CZ" sz="2000" i="0" dirty="0">
                        <a:solidFill>
                          <a:schemeClr val="bg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008282"/>
                    </a:solidFill>
                  </a:tcPr>
                </a:tc>
                <a:extLst>
                  <a:ext uri="{0D108BD9-81ED-4DB2-BD59-A6C34878D82A}">
                    <a16:rowId xmlns:a16="http://schemas.microsoft.com/office/drawing/2014/main" val="2642789279"/>
                  </a:ext>
                </a:extLst>
              </a:tr>
              <a:tr h="280008">
                <a:tc>
                  <a:txBody>
                    <a:bodyPr/>
                    <a:lstStyle>
                      <a:lvl1pPr>
                        <a:lnSpc>
                          <a:spcPct val="90000"/>
                        </a:lnSpc>
                        <a:spcBef>
                          <a:spcPts val="1600"/>
                        </a:spcBef>
                        <a:buClr>
                          <a:schemeClr val="accent1"/>
                        </a:buClr>
                        <a:buSzPct val="100000"/>
                        <a:buFont typeface="Arial" panose="020B0604020202020204" pitchFamily="34" charset="0"/>
                        <a:tabLst>
                          <a:tab pos="449263" algn="l"/>
                        </a:tabLst>
                        <a:defRPr sz="2400">
                          <a:solidFill>
                            <a:schemeClr val="tx1"/>
                          </a:solidFill>
                          <a:latin typeface="Calibri" panose="020F0502020204030204" pitchFamily="34" charset="0"/>
                        </a:defRPr>
                      </a:lvl1pPr>
                      <a:lvl2pPr>
                        <a:lnSpc>
                          <a:spcPct val="90000"/>
                        </a:lnSpc>
                        <a:spcBef>
                          <a:spcPts val="800"/>
                        </a:spcBef>
                        <a:buClr>
                          <a:schemeClr val="accent1"/>
                        </a:buClr>
                        <a:buSzPct val="80000"/>
                        <a:buFont typeface="Arial" panose="020B0604020202020204" pitchFamily="34" charset="0"/>
                        <a:tabLst>
                          <a:tab pos="449263" algn="l"/>
                        </a:tabLst>
                        <a:defRPr sz="2000">
                          <a:solidFill>
                            <a:schemeClr val="tx1"/>
                          </a:solidFill>
                          <a:latin typeface="Calibri" panose="020F0502020204030204" pitchFamily="34" charset="0"/>
                        </a:defRPr>
                      </a:lvl2pPr>
                      <a:lvl3pPr>
                        <a:lnSpc>
                          <a:spcPct val="90000"/>
                        </a:lnSpc>
                        <a:spcBef>
                          <a:spcPts val="800"/>
                        </a:spcBef>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3pPr>
                      <a:lvl4pPr>
                        <a:lnSpc>
                          <a:spcPct val="90000"/>
                        </a:lnSpc>
                        <a:spcBef>
                          <a:spcPts val="800"/>
                        </a:spcBef>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4pPr>
                      <a:lvl5pPr>
                        <a:lnSpc>
                          <a:spcPct val="90000"/>
                        </a:lnSpc>
                        <a:spcBef>
                          <a:spcPts val="800"/>
                        </a:spcBef>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5pPr>
                      <a:lvl6pPr marL="28940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6pPr>
                      <a:lvl7pPr marL="33512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7pPr>
                      <a:lvl8pPr marL="38084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8pPr>
                      <a:lvl9pPr marL="4265613" indent="-608013" defTabSz="1217613" eaLnBrk="0" fontAlgn="base" hangingPunct="0">
                        <a:lnSpc>
                          <a:spcPct val="90000"/>
                        </a:lnSpc>
                        <a:spcBef>
                          <a:spcPts val="800"/>
                        </a:spcBef>
                        <a:spcAft>
                          <a:spcPct val="0"/>
                        </a:spcAft>
                        <a:buClr>
                          <a:schemeClr val="accent1"/>
                        </a:buClr>
                        <a:buSzPct val="80000"/>
                        <a:buFont typeface="Arial" panose="020B0604020202020204" pitchFamily="34" charset="0"/>
                        <a:tabLst>
                          <a:tab pos="449263" algn="l"/>
                        </a:tabLst>
                        <a:defRPr>
                          <a:solidFill>
                            <a:schemeClr val="tx1"/>
                          </a:solidFill>
                          <a:latin typeface="Calibri" panose="020F0502020204030204" pitchFamily="34" charset="0"/>
                        </a:defRPr>
                      </a:lvl9p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alt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Equity</a:t>
                      </a:r>
                      <a:r>
                        <a:rPr lang="cs-CZ" alt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 (CZK </a:t>
                      </a:r>
                      <a:r>
                        <a:rPr lang="cs-CZ" alt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million</a:t>
                      </a:r>
                      <a:r>
                        <a:rPr lang="cs-CZ" alt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accent1"/>
                          </a:solidFill>
                          <a:effectLst/>
                          <a:latin typeface="+mj-lt"/>
                          <a:ea typeface="Times New Roman" panose="02020603050405020304" pitchFamily="18" charset="0"/>
                          <a:cs typeface="Times New Roman" panose="02020603050405020304" pitchFamily="18" charset="0"/>
                        </a:rPr>
                        <a:t>80</a:t>
                      </a:r>
                      <a:endParaRPr lang="cs-CZ" sz="1800" b="1" i="1" dirty="0">
                        <a:solidFill>
                          <a:schemeClr val="accent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accent3"/>
                          </a:solidFill>
                          <a:effectLst/>
                          <a:latin typeface="+mj-lt"/>
                          <a:ea typeface="Times New Roman" panose="02020603050405020304" pitchFamily="18" charset="0"/>
                          <a:cs typeface="Times New Roman" panose="02020603050405020304" pitchFamily="18" charset="0"/>
                        </a:rPr>
                        <a:t>60</a:t>
                      </a:r>
                      <a:endParaRPr lang="cs-CZ" sz="1800" b="1" i="1" dirty="0">
                        <a:solidFill>
                          <a:schemeClr val="accent3"/>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4065944945"/>
                  </a:ext>
                </a:extLst>
              </a:tr>
              <a:tr h="280008">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Debt</a:t>
                      </a:r>
                      <a:r>
                        <a:rPr 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 (CZK </a:t>
                      </a:r>
                      <a:r>
                        <a:rPr 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million</a:t>
                      </a:r>
                      <a:r>
                        <a:rPr 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a:t>
                      </a:r>
                      <a:endParaRPr lang="cs-CZ" sz="1800" kern="1200" dirty="0">
                        <a:solidFill>
                          <a:schemeClr val="accent2"/>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EF"/>
                    </a:solidFill>
                  </a:tcPr>
                </a:tc>
                <a:tc>
                  <a:txBody>
                    <a:bodyPr/>
                    <a:lstStyle/>
                    <a:p>
                      <a:pPr algn="r">
                        <a:lnSpc>
                          <a:spcPct val="107000"/>
                        </a:lnSpc>
                        <a:spcBef>
                          <a:spcPts val="200"/>
                        </a:spcBef>
                        <a:spcAft>
                          <a:spcPts val="200"/>
                        </a:spcAft>
                      </a:pPr>
                      <a:r>
                        <a:rPr lang="cs-CZ" sz="1800" b="1" i="0" dirty="0">
                          <a:solidFill>
                            <a:schemeClr val="accent1"/>
                          </a:solidFill>
                          <a:effectLst/>
                          <a:latin typeface="+mj-lt"/>
                          <a:ea typeface="Times New Roman" panose="02020603050405020304" pitchFamily="18" charset="0"/>
                          <a:cs typeface="Times New Roman" panose="02020603050405020304" pitchFamily="18" charset="0"/>
                        </a:rPr>
                        <a:t>20</a:t>
                      </a:r>
                      <a:endParaRPr lang="cs-CZ" sz="1800" b="1" i="1" dirty="0">
                        <a:solidFill>
                          <a:schemeClr val="accent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EF"/>
                    </a:solidFill>
                  </a:tcPr>
                </a:tc>
                <a:tc>
                  <a:txBody>
                    <a:bodyPr/>
                    <a:lstStyle/>
                    <a:p>
                      <a:pPr algn="r">
                        <a:lnSpc>
                          <a:spcPct val="107000"/>
                        </a:lnSpc>
                        <a:spcBef>
                          <a:spcPts val="200"/>
                        </a:spcBef>
                        <a:spcAft>
                          <a:spcPts val="200"/>
                        </a:spcAft>
                      </a:pPr>
                      <a:r>
                        <a:rPr lang="cs-CZ" sz="1800" b="1" i="0" dirty="0">
                          <a:solidFill>
                            <a:schemeClr val="accent3"/>
                          </a:solidFill>
                          <a:effectLst/>
                          <a:latin typeface="+mj-lt"/>
                          <a:ea typeface="Times New Roman" panose="02020603050405020304" pitchFamily="18" charset="0"/>
                          <a:cs typeface="Times New Roman" panose="02020603050405020304" pitchFamily="18" charset="0"/>
                        </a:rPr>
                        <a:t>40</a:t>
                      </a:r>
                      <a:endParaRPr lang="cs-CZ" sz="1800" b="1" i="1" dirty="0">
                        <a:solidFill>
                          <a:schemeClr val="accent3"/>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EF"/>
                    </a:solidFill>
                  </a:tcPr>
                </a:tc>
                <a:extLst>
                  <a:ext uri="{0D108BD9-81ED-4DB2-BD59-A6C34878D82A}">
                    <a16:rowId xmlns:a16="http://schemas.microsoft.com/office/drawing/2014/main" val="3568237879"/>
                  </a:ext>
                </a:extLst>
              </a:tr>
              <a:tr h="547717">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Capital</a:t>
                      </a:r>
                      <a:r>
                        <a:rPr 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 = </a:t>
                      </a:r>
                      <a:r>
                        <a:rPr 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Assets</a:t>
                      </a:r>
                      <a:r>
                        <a:rPr 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 (CZK </a:t>
                      </a:r>
                      <a:r>
                        <a:rPr 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million</a:t>
                      </a:r>
                      <a:r>
                        <a:rPr 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a:t>
                      </a:r>
                      <a:endParaRPr lang="cs-CZ" sz="1800" kern="1200" dirty="0">
                        <a:solidFill>
                          <a:schemeClr val="accent2"/>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accent1"/>
                          </a:solidFill>
                          <a:effectLst/>
                          <a:latin typeface="+mj-lt"/>
                          <a:ea typeface="Times New Roman" panose="02020603050405020304" pitchFamily="18" charset="0"/>
                          <a:cs typeface="Times New Roman" panose="02020603050405020304" pitchFamily="18" charset="0"/>
                        </a:rPr>
                        <a:t>100</a:t>
                      </a:r>
                      <a:endParaRPr lang="cs-CZ" sz="1800" b="1" i="1" dirty="0">
                        <a:solidFill>
                          <a:schemeClr val="accent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accent3"/>
                          </a:solidFill>
                          <a:effectLst/>
                          <a:latin typeface="+mj-lt"/>
                          <a:ea typeface="Times New Roman" panose="02020603050405020304" pitchFamily="18" charset="0"/>
                          <a:cs typeface="Times New Roman" panose="02020603050405020304" pitchFamily="18" charset="0"/>
                        </a:rPr>
                        <a:t>100</a:t>
                      </a:r>
                      <a:endParaRPr lang="cs-CZ" sz="1800" b="1" i="1" dirty="0">
                        <a:solidFill>
                          <a:schemeClr val="accent3"/>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2044036205"/>
                  </a:ext>
                </a:extLst>
              </a:tr>
              <a:tr h="598369">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smtClean="0">
                          <a:solidFill>
                            <a:schemeClr val="accent2"/>
                          </a:solidFill>
                          <a:effectLst/>
                          <a:latin typeface="Clara Sans"/>
                          <a:ea typeface="Times New Roman" panose="02020603050405020304" pitchFamily="18" charset="0"/>
                          <a:cs typeface="Times New Roman" panose="02020603050405020304" pitchFamily="18" charset="0"/>
                        </a:rPr>
                        <a:t>EBIT CZK </a:t>
                      </a:r>
                      <a:r>
                        <a:rPr lang="cs-CZ" sz="1800" kern="1200" dirty="0" err="1" smtClean="0">
                          <a:solidFill>
                            <a:schemeClr val="accent2"/>
                          </a:solidFill>
                          <a:effectLst/>
                          <a:latin typeface="Clara Sans"/>
                          <a:ea typeface="Times New Roman" panose="02020603050405020304" pitchFamily="18" charset="0"/>
                          <a:cs typeface="Times New Roman" panose="02020603050405020304" pitchFamily="18" charset="0"/>
                        </a:rPr>
                        <a:t>million</a:t>
                      </a:r>
                      <a:endParaRPr lang="cs-CZ" sz="1800" kern="1200" dirty="0">
                        <a:solidFill>
                          <a:schemeClr val="accent2"/>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Aft>
                          <a:spcPts val="200"/>
                        </a:spcAft>
                      </a:pPr>
                      <a:r>
                        <a:rPr lang="cs-CZ" sz="1800" b="1" i="0" dirty="0">
                          <a:solidFill>
                            <a:schemeClr val="accent1"/>
                          </a:solidFill>
                          <a:effectLst/>
                          <a:latin typeface="+mj-lt"/>
                          <a:ea typeface="Times New Roman" panose="02020603050405020304" pitchFamily="18" charset="0"/>
                          <a:cs typeface="Times New Roman" panose="02020603050405020304" pitchFamily="18" charset="0"/>
                        </a:rPr>
                        <a:t> </a:t>
                      </a:r>
                      <a:endParaRPr lang="cs-CZ" sz="1800" b="1" i="1" dirty="0">
                        <a:solidFill>
                          <a:schemeClr val="accent1"/>
                        </a:solidFill>
                        <a:effectLst/>
                        <a:latin typeface="+mj-lt"/>
                        <a:ea typeface="Times New Roman" panose="02020603050405020304" pitchFamily="18" charset="0"/>
                        <a:cs typeface="Times New Roman" panose="02020603050405020304" pitchFamily="18" charset="0"/>
                      </a:endParaRPr>
                    </a:p>
                    <a:p>
                      <a:pPr algn="r">
                        <a:lnSpc>
                          <a:spcPct val="107000"/>
                        </a:lnSpc>
                        <a:spcAft>
                          <a:spcPts val="200"/>
                        </a:spcAft>
                      </a:pPr>
                      <a:r>
                        <a:rPr lang="cs-CZ" sz="1800" b="1" i="0" dirty="0">
                          <a:solidFill>
                            <a:schemeClr val="accent1"/>
                          </a:solidFill>
                          <a:effectLst/>
                          <a:latin typeface="+mj-lt"/>
                          <a:ea typeface="Times New Roman" panose="02020603050405020304" pitchFamily="18" charset="0"/>
                          <a:cs typeface="Times New Roman" panose="02020603050405020304" pitchFamily="18" charset="0"/>
                        </a:rPr>
                        <a:t>17</a:t>
                      </a:r>
                      <a:endParaRPr lang="cs-CZ" sz="1800" b="1" i="1" dirty="0">
                        <a:solidFill>
                          <a:schemeClr val="accent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Aft>
                          <a:spcPts val="200"/>
                        </a:spcAft>
                      </a:pPr>
                      <a:r>
                        <a:rPr lang="cs-CZ" sz="1800" b="1" i="0" dirty="0">
                          <a:solidFill>
                            <a:schemeClr val="accent3"/>
                          </a:solidFill>
                          <a:effectLst/>
                          <a:latin typeface="+mj-lt"/>
                          <a:ea typeface="Times New Roman" panose="02020603050405020304" pitchFamily="18" charset="0"/>
                          <a:cs typeface="Times New Roman" panose="02020603050405020304" pitchFamily="18" charset="0"/>
                        </a:rPr>
                        <a:t> </a:t>
                      </a:r>
                      <a:endParaRPr lang="cs-CZ" sz="1800" b="1" i="1" dirty="0">
                        <a:solidFill>
                          <a:schemeClr val="accent3"/>
                        </a:solidFill>
                        <a:effectLst/>
                        <a:latin typeface="+mj-lt"/>
                        <a:ea typeface="Times New Roman" panose="02020603050405020304" pitchFamily="18" charset="0"/>
                        <a:cs typeface="Times New Roman" panose="02020603050405020304" pitchFamily="18" charset="0"/>
                      </a:endParaRPr>
                    </a:p>
                    <a:p>
                      <a:pPr algn="r">
                        <a:lnSpc>
                          <a:spcPct val="107000"/>
                        </a:lnSpc>
                        <a:spcAft>
                          <a:spcPts val="200"/>
                        </a:spcAft>
                      </a:pPr>
                      <a:r>
                        <a:rPr lang="cs-CZ" sz="1800" b="1" i="0" dirty="0">
                          <a:solidFill>
                            <a:schemeClr val="accent3"/>
                          </a:solidFill>
                          <a:effectLst/>
                          <a:latin typeface="+mj-lt"/>
                          <a:ea typeface="Times New Roman" panose="02020603050405020304" pitchFamily="18" charset="0"/>
                          <a:cs typeface="Times New Roman" panose="02020603050405020304" pitchFamily="18" charset="0"/>
                        </a:rPr>
                        <a:t>17</a:t>
                      </a:r>
                      <a:endParaRPr lang="cs-CZ" sz="1800" b="1" i="1" dirty="0">
                        <a:solidFill>
                          <a:schemeClr val="accent3"/>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1858069881"/>
                  </a:ext>
                </a:extLst>
              </a:tr>
              <a:tr h="280008">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err="1" smtClean="0">
                          <a:solidFill>
                            <a:srgbClr val="4F4F4F"/>
                          </a:solidFill>
                          <a:effectLst/>
                          <a:latin typeface="Clara Sans"/>
                          <a:ea typeface="Times New Roman" panose="02020603050405020304" pitchFamily="18" charset="0"/>
                          <a:cs typeface="Times New Roman" panose="02020603050405020304" pitchFamily="18" charset="0"/>
                        </a:rPr>
                        <a:t>Interest</a:t>
                      </a:r>
                      <a:r>
                        <a:rPr lang="cs-CZ" sz="1800" kern="1200" baseline="0" dirty="0" smtClean="0">
                          <a:solidFill>
                            <a:srgbClr val="4F4F4F"/>
                          </a:solidFill>
                          <a:effectLst/>
                          <a:latin typeface="Clara Sans"/>
                          <a:ea typeface="Times New Roman" panose="02020603050405020304" pitchFamily="18" charset="0"/>
                          <a:cs typeface="Times New Roman" panose="02020603050405020304" pitchFamily="18" charset="0"/>
                        </a:rPr>
                        <a:t> </a:t>
                      </a: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in </a:t>
                      </a: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CZK </a:t>
                      </a:r>
                      <a:r>
                        <a:rPr lang="cs-CZ" sz="1800" kern="1200" dirty="0" err="1" smtClean="0">
                          <a:solidFill>
                            <a:srgbClr val="4F4F4F"/>
                          </a:solidFill>
                          <a:effectLst/>
                          <a:latin typeface="Clara Sans"/>
                          <a:ea typeface="Times New Roman" panose="02020603050405020304" pitchFamily="18" charset="0"/>
                          <a:cs typeface="Times New Roman" panose="02020603050405020304" pitchFamily="18" charset="0"/>
                        </a:rPr>
                        <a:t>million</a:t>
                      </a:r>
                      <a:endParaRPr lang="cs-CZ" sz="1800" kern="12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accent1"/>
                          </a:solidFill>
                          <a:effectLst/>
                          <a:latin typeface="+mj-lt"/>
                          <a:ea typeface="Times New Roman" panose="02020603050405020304" pitchFamily="18" charset="0"/>
                          <a:cs typeface="Times New Roman" panose="02020603050405020304" pitchFamily="18" charset="0"/>
                        </a:rPr>
                        <a:t>2,6</a:t>
                      </a:r>
                      <a:endParaRPr lang="cs-CZ" sz="1800" b="1" i="1" dirty="0">
                        <a:solidFill>
                          <a:schemeClr val="accent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accent3"/>
                          </a:solidFill>
                          <a:effectLst/>
                          <a:latin typeface="+mj-lt"/>
                          <a:ea typeface="Times New Roman" panose="02020603050405020304" pitchFamily="18" charset="0"/>
                          <a:cs typeface="Times New Roman" panose="02020603050405020304" pitchFamily="18" charset="0"/>
                        </a:rPr>
                        <a:t>5,2</a:t>
                      </a:r>
                      <a:endParaRPr lang="cs-CZ" sz="1800" b="1" i="1" dirty="0">
                        <a:solidFill>
                          <a:schemeClr val="accent3"/>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1428141327"/>
                  </a:ext>
                </a:extLst>
              </a:tr>
              <a:tr h="280008">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EBT </a:t>
                      </a:r>
                      <a:r>
                        <a:rPr lang="cs-CZ" sz="1800" kern="1200" noProof="0" dirty="0" smtClean="0">
                          <a:solidFill>
                            <a:srgbClr val="4F4F4F"/>
                          </a:solidFill>
                          <a:effectLst/>
                          <a:latin typeface="Clara Sans"/>
                          <a:ea typeface="Times New Roman" panose="02020603050405020304" pitchFamily="18" charset="0"/>
                          <a:cs typeface="Times New Roman" panose="02020603050405020304" pitchFamily="18" charset="0"/>
                        </a:rPr>
                        <a:t>in CZK </a:t>
                      </a:r>
                      <a:r>
                        <a:rPr lang="cs-CZ" sz="1800" kern="1200" noProof="0" dirty="0" err="1" smtClean="0">
                          <a:solidFill>
                            <a:srgbClr val="4F4F4F"/>
                          </a:solidFill>
                          <a:effectLst/>
                          <a:latin typeface="Clara Sans"/>
                          <a:ea typeface="Times New Roman" panose="02020603050405020304" pitchFamily="18" charset="0"/>
                          <a:cs typeface="Times New Roman" panose="02020603050405020304" pitchFamily="18" charset="0"/>
                        </a:rPr>
                        <a:t>million</a:t>
                      </a:r>
                      <a:endParaRPr lang="cs-CZ" sz="1800" kern="12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accent1"/>
                          </a:solidFill>
                          <a:effectLst/>
                          <a:latin typeface="+mj-lt"/>
                          <a:ea typeface="Times New Roman" panose="02020603050405020304" pitchFamily="18" charset="0"/>
                          <a:cs typeface="Times New Roman" panose="02020603050405020304" pitchFamily="18" charset="0"/>
                        </a:rPr>
                        <a:t>14,4</a:t>
                      </a:r>
                      <a:endParaRPr lang="cs-CZ" sz="1800" b="1" i="1" dirty="0">
                        <a:solidFill>
                          <a:schemeClr val="accent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accent3"/>
                          </a:solidFill>
                          <a:effectLst/>
                          <a:latin typeface="+mj-lt"/>
                          <a:ea typeface="Times New Roman" panose="02020603050405020304" pitchFamily="18" charset="0"/>
                          <a:cs typeface="Times New Roman" panose="02020603050405020304" pitchFamily="18" charset="0"/>
                        </a:rPr>
                        <a:t>11,8</a:t>
                      </a:r>
                      <a:endParaRPr lang="cs-CZ" sz="1800" b="1" i="1" dirty="0">
                        <a:solidFill>
                          <a:schemeClr val="accent3"/>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337843726"/>
                  </a:ext>
                </a:extLst>
              </a:tr>
              <a:tr h="821576">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T</a:t>
                      </a:r>
                      <a:r>
                        <a:rPr lang="en-GB" sz="1800" kern="1200" dirty="0" smtClean="0">
                          <a:solidFill>
                            <a:srgbClr val="4F4F4F"/>
                          </a:solidFill>
                          <a:effectLst/>
                          <a:latin typeface="Clara Sans"/>
                          <a:ea typeface="Times New Roman" panose="02020603050405020304" pitchFamily="18" charset="0"/>
                          <a:cs typeface="Times New Roman" panose="02020603050405020304" pitchFamily="18" charset="0"/>
                        </a:rPr>
                        <a:t>he income tax of legal person</a:t>
                      </a: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 (Tax ratio 19 %) in CZK </a:t>
                      </a:r>
                      <a:r>
                        <a:rPr lang="cs-CZ" sz="1800" kern="1200" dirty="0" err="1" smtClean="0">
                          <a:solidFill>
                            <a:srgbClr val="4F4F4F"/>
                          </a:solidFill>
                          <a:effectLst/>
                          <a:latin typeface="Clara Sans"/>
                          <a:ea typeface="Times New Roman" panose="02020603050405020304" pitchFamily="18" charset="0"/>
                          <a:cs typeface="Times New Roman" panose="02020603050405020304" pitchFamily="18" charset="0"/>
                        </a:rPr>
                        <a:t>million</a:t>
                      </a:r>
                      <a:endParaRPr lang="cs-CZ" sz="1800" kern="12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accent1"/>
                          </a:solidFill>
                          <a:effectLst/>
                          <a:latin typeface="+mj-lt"/>
                          <a:ea typeface="Times New Roman" panose="02020603050405020304" pitchFamily="18" charset="0"/>
                          <a:cs typeface="Times New Roman" panose="02020603050405020304" pitchFamily="18" charset="0"/>
                        </a:rPr>
                        <a:t>2,736</a:t>
                      </a:r>
                      <a:endParaRPr lang="cs-CZ" sz="1800" b="1" i="1" dirty="0">
                        <a:solidFill>
                          <a:schemeClr val="accent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accent3"/>
                          </a:solidFill>
                          <a:effectLst/>
                          <a:latin typeface="+mj-lt"/>
                          <a:ea typeface="Times New Roman" panose="02020603050405020304" pitchFamily="18" charset="0"/>
                          <a:cs typeface="Times New Roman" panose="02020603050405020304" pitchFamily="18" charset="0"/>
                        </a:rPr>
                        <a:t>2,242</a:t>
                      </a:r>
                      <a:endParaRPr lang="cs-CZ" sz="1800" b="1" i="1" dirty="0">
                        <a:solidFill>
                          <a:schemeClr val="accent3"/>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192992999"/>
                  </a:ext>
                </a:extLst>
              </a:tr>
              <a:tr h="280008">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smtClean="0">
                          <a:solidFill>
                            <a:srgbClr val="4F4F4F"/>
                          </a:solidFill>
                          <a:effectLst/>
                          <a:latin typeface="Clara Sans"/>
                          <a:ea typeface="Times New Roman" panose="02020603050405020304" pitchFamily="18" charset="0"/>
                          <a:cs typeface="Times New Roman" panose="02020603050405020304" pitchFamily="18" charset="0"/>
                        </a:rPr>
                        <a:t>EAT in CZK </a:t>
                      </a:r>
                      <a:r>
                        <a:rPr lang="cs-CZ" sz="1800" kern="1200" dirty="0" err="1" smtClean="0">
                          <a:solidFill>
                            <a:srgbClr val="4F4F4F"/>
                          </a:solidFill>
                          <a:effectLst/>
                          <a:latin typeface="Clara Sans"/>
                          <a:ea typeface="Times New Roman" panose="02020603050405020304" pitchFamily="18" charset="0"/>
                          <a:cs typeface="Times New Roman" panose="02020603050405020304" pitchFamily="18" charset="0"/>
                        </a:rPr>
                        <a:t>million</a:t>
                      </a:r>
                      <a:endParaRPr lang="cs-CZ" sz="1800" kern="1200" dirty="0">
                        <a:solidFill>
                          <a:srgbClr val="4F4F4F"/>
                        </a:solidFill>
                        <a:effectLst/>
                        <a:latin typeface="Clara Sans"/>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accent1"/>
                          </a:solidFill>
                          <a:effectLst/>
                          <a:latin typeface="+mj-lt"/>
                          <a:ea typeface="Times New Roman" panose="02020603050405020304" pitchFamily="18" charset="0"/>
                          <a:cs typeface="Times New Roman" panose="02020603050405020304" pitchFamily="18" charset="0"/>
                        </a:rPr>
                        <a:t>11,664</a:t>
                      </a:r>
                      <a:endParaRPr lang="cs-CZ" sz="1800" b="1" i="1" dirty="0">
                        <a:solidFill>
                          <a:schemeClr val="accent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Bef>
                          <a:spcPts val="200"/>
                        </a:spcBef>
                        <a:spcAft>
                          <a:spcPts val="200"/>
                        </a:spcAft>
                      </a:pPr>
                      <a:r>
                        <a:rPr lang="cs-CZ" sz="1800" b="1" i="0" dirty="0">
                          <a:solidFill>
                            <a:schemeClr val="accent3"/>
                          </a:solidFill>
                          <a:effectLst/>
                          <a:latin typeface="+mj-lt"/>
                          <a:ea typeface="Times New Roman" panose="02020603050405020304" pitchFamily="18" charset="0"/>
                          <a:cs typeface="Times New Roman" panose="02020603050405020304" pitchFamily="18" charset="0"/>
                        </a:rPr>
                        <a:t>9,558</a:t>
                      </a:r>
                      <a:endParaRPr lang="cs-CZ" sz="1800" b="1" i="1" dirty="0">
                        <a:solidFill>
                          <a:schemeClr val="accent3"/>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2868229723"/>
                  </a:ext>
                </a:extLst>
              </a:tr>
              <a:tr h="406145">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smtClean="0">
                          <a:solidFill>
                            <a:srgbClr val="FF0000"/>
                          </a:solidFill>
                          <a:effectLst/>
                          <a:latin typeface="Clara Sans"/>
                          <a:ea typeface="Times New Roman" panose="02020603050405020304" pitchFamily="18" charset="0"/>
                          <a:cs typeface="Times New Roman" panose="02020603050405020304" pitchFamily="18" charset="0"/>
                        </a:rPr>
                        <a:t>ROE </a:t>
                      </a:r>
                      <a:r>
                        <a:rPr lang="cs-CZ" sz="1800" kern="1200" dirty="0" smtClean="0">
                          <a:solidFill>
                            <a:srgbClr val="FF0000"/>
                          </a:solidFill>
                          <a:effectLst/>
                          <a:latin typeface="Clara Sans"/>
                          <a:ea typeface="Times New Roman" panose="02020603050405020304" pitchFamily="18" charset="0"/>
                          <a:cs typeface="Times New Roman" panose="02020603050405020304" pitchFamily="18" charset="0"/>
                        </a:rPr>
                        <a:t>(in </a:t>
                      </a:r>
                      <a:r>
                        <a:rPr lang="cs-CZ" sz="1800" kern="1200" dirty="0">
                          <a:solidFill>
                            <a:srgbClr val="FF0000"/>
                          </a:solidFill>
                          <a:effectLst/>
                          <a:latin typeface="Clara Sans"/>
                          <a:ea typeface="Times New Roman" panose="02020603050405020304" pitchFamily="18" charset="0"/>
                          <a:cs typeface="Times New Roman" panose="02020603050405020304" pitchFamily="18" charset="0"/>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EF"/>
                    </a:solidFill>
                  </a:tcPr>
                </a:tc>
                <a:tc>
                  <a:txBody>
                    <a:bodyPr/>
                    <a:lstStyle/>
                    <a:p>
                      <a:pPr algn="r">
                        <a:lnSpc>
                          <a:spcPct val="107000"/>
                        </a:lnSpc>
                        <a:spcBef>
                          <a:spcPts val="200"/>
                        </a:spcBef>
                        <a:spcAft>
                          <a:spcPts val="200"/>
                        </a:spcAft>
                      </a:pPr>
                      <a:r>
                        <a:rPr lang="cs-CZ" sz="1800" b="1" i="0" dirty="0">
                          <a:solidFill>
                            <a:schemeClr val="accent1"/>
                          </a:solidFill>
                          <a:effectLst/>
                          <a:latin typeface="+mj-lt"/>
                          <a:ea typeface="Times New Roman" panose="02020603050405020304" pitchFamily="18" charset="0"/>
                          <a:cs typeface="Times New Roman" panose="02020603050405020304" pitchFamily="18" charset="0"/>
                        </a:rPr>
                        <a:t>14,58</a:t>
                      </a:r>
                      <a:endParaRPr lang="cs-CZ" sz="1800" b="1" i="1" dirty="0">
                        <a:solidFill>
                          <a:schemeClr val="accent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EF"/>
                    </a:solidFill>
                  </a:tcPr>
                </a:tc>
                <a:tc>
                  <a:txBody>
                    <a:bodyPr/>
                    <a:lstStyle/>
                    <a:p>
                      <a:pPr algn="r">
                        <a:lnSpc>
                          <a:spcPct val="107000"/>
                        </a:lnSpc>
                        <a:spcBef>
                          <a:spcPts val="200"/>
                        </a:spcBef>
                        <a:spcAft>
                          <a:spcPts val="200"/>
                        </a:spcAft>
                      </a:pPr>
                      <a:r>
                        <a:rPr lang="cs-CZ" sz="1800" b="1" i="0" dirty="0">
                          <a:solidFill>
                            <a:schemeClr val="accent3"/>
                          </a:solidFill>
                          <a:effectLst/>
                          <a:latin typeface="+mj-lt"/>
                          <a:ea typeface="Times New Roman" panose="02020603050405020304" pitchFamily="18" charset="0"/>
                          <a:cs typeface="Times New Roman" panose="02020603050405020304" pitchFamily="18" charset="0"/>
                        </a:rPr>
                        <a:t>15,93</a:t>
                      </a:r>
                      <a:endParaRPr lang="cs-CZ" sz="1800" b="1" i="1" dirty="0">
                        <a:solidFill>
                          <a:schemeClr val="accent3"/>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FEF"/>
                    </a:solidFill>
                  </a:tcPr>
                </a:tc>
                <a:extLst>
                  <a:ext uri="{0D108BD9-81ED-4DB2-BD59-A6C34878D82A}">
                    <a16:rowId xmlns:a16="http://schemas.microsoft.com/office/drawing/2014/main" val="4222581071"/>
                  </a:ext>
                </a:extLst>
              </a:tr>
              <a:tr h="598369">
                <a:tc>
                  <a:txBody>
                    <a:bodyPr/>
                    <a:lstStyle/>
                    <a:p>
                      <a:pPr marL="0" marR="0" lvl="0" indent="0" algn="l" defTabSz="1217613" rtl="0" eaLnBrk="1" fontAlgn="base" latinLnBrk="0" hangingPunct="1">
                        <a:lnSpc>
                          <a:spcPct val="100000"/>
                        </a:lnSpc>
                        <a:spcBef>
                          <a:spcPts val="100"/>
                        </a:spcBef>
                        <a:spcAft>
                          <a:spcPts val="100"/>
                        </a:spcAft>
                        <a:buClrTx/>
                        <a:buSzTx/>
                        <a:buFontTx/>
                        <a:buNone/>
                        <a:tabLst>
                          <a:tab pos="449263" algn="l"/>
                        </a:tabLst>
                      </a:pPr>
                      <a:r>
                        <a:rPr lang="cs-CZ" sz="1800" kern="1200" dirty="0" smtClean="0">
                          <a:solidFill>
                            <a:srgbClr val="FF0000"/>
                          </a:solidFill>
                          <a:effectLst/>
                          <a:latin typeface="Clara Sans"/>
                          <a:ea typeface="Times New Roman" panose="02020603050405020304" pitchFamily="18" charset="0"/>
                          <a:cs typeface="Times New Roman" panose="02020603050405020304" pitchFamily="18" charset="0"/>
                        </a:rPr>
                        <a:t>ROA </a:t>
                      </a:r>
                      <a:r>
                        <a:rPr lang="cs-CZ" sz="1800" kern="1200" dirty="0">
                          <a:solidFill>
                            <a:srgbClr val="FF0000"/>
                          </a:solidFill>
                          <a:effectLst/>
                          <a:latin typeface="Clara Sans"/>
                          <a:ea typeface="Times New Roman" panose="02020603050405020304" pitchFamily="18" charset="0"/>
                          <a:cs typeface="Times New Roman" panose="02020603050405020304" pitchFamily="18" charset="0"/>
                        </a:rPr>
                        <a:t>(v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Aft>
                          <a:spcPts val="200"/>
                        </a:spcAft>
                      </a:pPr>
                      <a:r>
                        <a:rPr lang="cs-CZ" sz="1800" b="1" i="0" dirty="0">
                          <a:solidFill>
                            <a:schemeClr val="accent1"/>
                          </a:solidFill>
                          <a:effectLst/>
                          <a:latin typeface="+mj-lt"/>
                          <a:ea typeface="Times New Roman" panose="02020603050405020304" pitchFamily="18" charset="0"/>
                          <a:cs typeface="Times New Roman" panose="02020603050405020304" pitchFamily="18" charset="0"/>
                        </a:rPr>
                        <a:t> </a:t>
                      </a:r>
                      <a:endParaRPr lang="cs-CZ" sz="1800" b="1" i="1" dirty="0">
                        <a:solidFill>
                          <a:schemeClr val="accent1"/>
                        </a:solidFill>
                        <a:effectLst/>
                        <a:latin typeface="+mj-lt"/>
                        <a:ea typeface="Times New Roman" panose="02020603050405020304" pitchFamily="18" charset="0"/>
                        <a:cs typeface="Times New Roman" panose="02020603050405020304" pitchFamily="18" charset="0"/>
                      </a:endParaRPr>
                    </a:p>
                    <a:p>
                      <a:pPr algn="r">
                        <a:lnSpc>
                          <a:spcPct val="107000"/>
                        </a:lnSpc>
                        <a:spcAft>
                          <a:spcPts val="200"/>
                        </a:spcAft>
                      </a:pPr>
                      <a:r>
                        <a:rPr lang="cs-CZ" sz="1800" b="1" i="0" dirty="0">
                          <a:solidFill>
                            <a:schemeClr val="accent1"/>
                          </a:solidFill>
                          <a:effectLst/>
                          <a:latin typeface="+mj-lt"/>
                          <a:ea typeface="Times New Roman" panose="02020603050405020304" pitchFamily="18" charset="0"/>
                          <a:cs typeface="Times New Roman" panose="02020603050405020304" pitchFamily="18" charset="0"/>
                        </a:rPr>
                        <a:t>17,00</a:t>
                      </a:r>
                      <a:endParaRPr lang="cs-CZ" sz="1800" b="1" i="1" dirty="0">
                        <a:solidFill>
                          <a:schemeClr val="accent1"/>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tc>
                  <a:txBody>
                    <a:bodyPr/>
                    <a:lstStyle/>
                    <a:p>
                      <a:pPr algn="r">
                        <a:lnSpc>
                          <a:spcPct val="107000"/>
                        </a:lnSpc>
                        <a:spcAft>
                          <a:spcPts val="200"/>
                        </a:spcAft>
                      </a:pPr>
                      <a:r>
                        <a:rPr lang="cs-CZ" sz="1800" b="1" i="0" dirty="0">
                          <a:solidFill>
                            <a:schemeClr val="accent3"/>
                          </a:solidFill>
                          <a:effectLst/>
                          <a:latin typeface="+mj-lt"/>
                          <a:ea typeface="Times New Roman" panose="02020603050405020304" pitchFamily="18" charset="0"/>
                          <a:cs typeface="Times New Roman" panose="02020603050405020304" pitchFamily="18" charset="0"/>
                        </a:rPr>
                        <a:t> </a:t>
                      </a:r>
                      <a:endParaRPr lang="cs-CZ" sz="1800" b="1" i="1" dirty="0">
                        <a:solidFill>
                          <a:schemeClr val="accent3"/>
                        </a:solidFill>
                        <a:effectLst/>
                        <a:latin typeface="+mj-lt"/>
                        <a:ea typeface="Times New Roman" panose="02020603050405020304" pitchFamily="18" charset="0"/>
                        <a:cs typeface="Times New Roman" panose="02020603050405020304" pitchFamily="18" charset="0"/>
                      </a:endParaRPr>
                    </a:p>
                    <a:p>
                      <a:pPr algn="r">
                        <a:lnSpc>
                          <a:spcPct val="107000"/>
                        </a:lnSpc>
                        <a:spcAft>
                          <a:spcPts val="200"/>
                        </a:spcAft>
                      </a:pPr>
                      <a:r>
                        <a:rPr lang="cs-CZ" sz="1800" b="1" i="0" dirty="0">
                          <a:solidFill>
                            <a:schemeClr val="accent3"/>
                          </a:solidFill>
                          <a:effectLst/>
                          <a:latin typeface="+mj-lt"/>
                          <a:ea typeface="Times New Roman" panose="02020603050405020304" pitchFamily="18" charset="0"/>
                          <a:cs typeface="Times New Roman" panose="02020603050405020304" pitchFamily="18" charset="0"/>
                        </a:rPr>
                        <a:t>17,00</a:t>
                      </a:r>
                      <a:endParaRPr lang="cs-CZ" sz="1800" b="1" i="1" dirty="0">
                        <a:solidFill>
                          <a:schemeClr val="accent3"/>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BDEDE"/>
                    </a:solidFill>
                  </a:tcPr>
                </a:tc>
                <a:extLst>
                  <a:ext uri="{0D108BD9-81ED-4DB2-BD59-A6C34878D82A}">
                    <a16:rowId xmlns:a16="http://schemas.microsoft.com/office/drawing/2014/main" val="1873972977"/>
                  </a:ext>
                </a:extLst>
              </a:tr>
            </a:tbl>
          </a:graphicData>
        </a:graphic>
      </p:graphicFrame>
      <p:sp>
        <p:nvSpPr>
          <p:cNvPr id="4" name="Zástupný symbol pro číslo snímku 3"/>
          <p:cNvSpPr>
            <a:spLocks noGrp="1"/>
          </p:cNvSpPr>
          <p:nvPr>
            <p:ph type="sldNum" sz="quarter" idx="12"/>
          </p:nvPr>
        </p:nvSpPr>
        <p:spPr/>
        <p:txBody>
          <a:bodyPr/>
          <a:lstStyle/>
          <a:p>
            <a:pPr marL="0" marR="0" lvl="0" indent="0" algn="r" defTabSz="1218987" rtl="0" eaLnBrk="1" fontAlgn="auto" latinLnBrk="0" hangingPunct="1">
              <a:lnSpc>
                <a:spcPct val="100000"/>
              </a:lnSpc>
              <a:spcBef>
                <a:spcPts val="0"/>
              </a:spcBef>
              <a:spcAft>
                <a:spcPts val="0"/>
              </a:spcAft>
              <a:buClrTx/>
              <a:buSzTx/>
              <a:buFontTx/>
              <a:buNone/>
              <a:tabLst/>
              <a:defRPr/>
            </a:pPr>
            <a:fld id="{EFD7BF10-0586-41C4-9FD8-FBA6BABACED7}" type="slidenum">
              <a:rPr kumimoji="0" lang="cs-CZ" sz="1200" b="0" i="0" u="none" strike="noStrike" kern="1200" cap="none" spc="0" normalizeH="0" baseline="0" noProof="0">
                <a:ln>
                  <a:noFill/>
                </a:ln>
                <a:solidFill>
                  <a:prstClr val="white">
                    <a:tint val="75000"/>
                  </a:prstClr>
                </a:solidFill>
                <a:effectLst/>
                <a:uLnTx/>
                <a:uFillTx/>
                <a:latin typeface="Calibri"/>
                <a:ea typeface="+mn-ea"/>
                <a:cs typeface="Times New Roman" panose="02020603050405020304" pitchFamily="18" charset="0"/>
              </a:rPr>
              <a:pPr marL="0" marR="0" lvl="0" indent="0" algn="r" defTabSz="1218987" rtl="0" eaLnBrk="1" fontAlgn="auto" latinLnBrk="0" hangingPunct="1">
                <a:lnSpc>
                  <a:spcPct val="100000"/>
                </a:lnSpc>
                <a:spcBef>
                  <a:spcPts val="0"/>
                </a:spcBef>
                <a:spcAft>
                  <a:spcPts val="0"/>
                </a:spcAft>
                <a:buClrTx/>
                <a:buSzTx/>
                <a:buFontTx/>
                <a:buNone/>
                <a:tabLst/>
                <a:defRPr/>
              </a:pPr>
              <a:t>9</a:t>
            </a:fld>
            <a:endParaRPr kumimoji="0" lang="cs-CZ" sz="1200" b="0" i="0" u="none" strike="noStrike" kern="1200" cap="none" spc="0" normalizeH="0" baseline="0" noProof="0" dirty="0">
              <a:ln>
                <a:noFill/>
              </a:ln>
              <a:solidFill>
                <a:prstClr val="white">
                  <a:tint val="75000"/>
                </a:prstClr>
              </a:solidFill>
              <a:effectLst/>
              <a:uLnTx/>
              <a:uFillTx/>
              <a:latin typeface="Calibri"/>
              <a:ea typeface="+mn-ea"/>
              <a:cs typeface="Times New Roman" panose="02020603050405020304" pitchFamily="18" charset="0"/>
            </a:endParaRPr>
          </a:p>
        </p:txBody>
      </p:sp>
      <p:graphicFrame>
        <p:nvGraphicFramePr>
          <p:cNvPr id="7" name="Object 3"/>
          <p:cNvGraphicFramePr>
            <a:graphicFrameLocks noChangeAspect="1"/>
          </p:cNvGraphicFramePr>
          <p:nvPr>
            <p:extLst>
              <p:ext uri="{D42A27DB-BD31-4B8C-83A1-F6EECF244321}">
                <p14:modId xmlns:p14="http://schemas.microsoft.com/office/powerpoint/2010/main" val="3756432995"/>
              </p:ext>
            </p:extLst>
          </p:nvPr>
        </p:nvGraphicFramePr>
        <p:xfrm>
          <a:off x="837828" y="4441060"/>
          <a:ext cx="1181100" cy="458787"/>
        </p:xfrm>
        <a:graphic>
          <a:graphicData uri="http://schemas.openxmlformats.org/presentationml/2006/ole">
            <mc:AlternateContent xmlns:mc="http://schemas.openxmlformats.org/markup-compatibility/2006">
              <mc:Choice xmlns:v="urn:schemas-microsoft-com:vml" Requires="v">
                <p:oleObj spid="_x0000_s29706" name="Rovnice" r:id="rId4" imgW="596900" imgH="228600" progId="Equation.3">
                  <p:embed/>
                </p:oleObj>
              </mc:Choice>
              <mc:Fallback>
                <p:oleObj name="Rovnice" r:id="rId4" imgW="596900" imgH="228600" progId="Equation.3">
                  <p:embed/>
                  <p:pic>
                    <p:nvPicPr>
                      <p:cNvPr id="7" name="Object 3"/>
                      <p:cNvPicPr>
                        <a:picLocks noChangeAspect="1" noChangeArrowheads="1"/>
                      </p:cNvPicPr>
                      <p:nvPr/>
                    </p:nvPicPr>
                    <p:blipFill>
                      <a:blip r:embed="rId5">
                        <a:lum bright="100000" contrast="100000"/>
                        <a:extLst>
                          <a:ext uri="{28A0092B-C50C-407E-A947-70E740481C1C}">
                            <a14:useLocalDpi xmlns:a14="http://schemas.microsoft.com/office/drawing/2010/main" val="0"/>
                          </a:ext>
                        </a:extLst>
                      </a:blip>
                      <a:srcRect/>
                      <a:stretch>
                        <a:fillRect/>
                      </a:stretch>
                    </p:blipFill>
                    <p:spPr bwMode="auto">
                      <a:xfrm>
                        <a:off x="837828" y="4441060"/>
                        <a:ext cx="1181100" cy="458787"/>
                      </a:xfrm>
                      <a:prstGeom prst="rect">
                        <a:avLst/>
                      </a:prstGeom>
                      <a:solidFill>
                        <a:schemeClr val="tx2"/>
                      </a:solidFill>
                      <a:ln>
                        <a:noFill/>
                      </a:ln>
                    </p:spPr>
                  </p:pic>
                </p:oleObj>
              </mc:Fallback>
            </mc:AlternateContent>
          </a:graphicData>
        </a:graphic>
      </p:graphicFrame>
      <p:graphicFrame>
        <p:nvGraphicFramePr>
          <p:cNvPr id="8" name="Object 3"/>
          <p:cNvGraphicFramePr>
            <a:graphicFrameLocks noChangeAspect="1"/>
          </p:cNvGraphicFramePr>
          <p:nvPr>
            <p:extLst>
              <p:ext uri="{D42A27DB-BD31-4B8C-83A1-F6EECF244321}">
                <p14:modId xmlns:p14="http://schemas.microsoft.com/office/powerpoint/2010/main" val="1696184645"/>
              </p:ext>
            </p:extLst>
          </p:nvPr>
        </p:nvGraphicFramePr>
        <p:xfrm>
          <a:off x="2460033" y="4466459"/>
          <a:ext cx="1306512" cy="407987"/>
        </p:xfrm>
        <a:graphic>
          <a:graphicData uri="http://schemas.openxmlformats.org/presentationml/2006/ole">
            <mc:AlternateContent xmlns:mc="http://schemas.openxmlformats.org/markup-compatibility/2006">
              <mc:Choice xmlns:v="urn:schemas-microsoft-com:vml" Requires="v">
                <p:oleObj spid="_x0000_s29707" name="Rovnice" r:id="rId6" imgW="660240" imgH="203040" progId="Equation.3">
                  <p:embed/>
                </p:oleObj>
              </mc:Choice>
              <mc:Fallback>
                <p:oleObj name="Rovnice" r:id="rId6" imgW="660240" imgH="203040" progId="Equation.3">
                  <p:embed/>
                  <p:pic>
                    <p:nvPicPr>
                      <p:cNvPr id="8" name="Object 3"/>
                      <p:cNvPicPr>
                        <a:picLocks noChangeAspect="1" noChangeArrowheads="1"/>
                      </p:cNvPicPr>
                      <p:nvPr/>
                    </p:nvPicPr>
                    <p:blipFill>
                      <a:blip r:embed="rId7">
                        <a:lum bright="100000" contrast="100000"/>
                      </a:blip>
                      <a:srcRect/>
                      <a:stretch>
                        <a:fillRect/>
                      </a:stretch>
                    </p:blipFill>
                    <p:spPr bwMode="auto">
                      <a:xfrm>
                        <a:off x="2460033" y="4466459"/>
                        <a:ext cx="1306512" cy="407987"/>
                      </a:xfrm>
                      <a:prstGeom prst="rect">
                        <a:avLst/>
                      </a:prstGeom>
                      <a:solidFill>
                        <a:schemeClr val="tx2"/>
                      </a:solidFill>
                      <a:ln>
                        <a:noFill/>
                      </a:ln>
                    </p:spPr>
                  </p:pic>
                </p:oleObj>
              </mc:Fallback>
            </mc:AlternateContent>
          </a:graphicData>
        </a:graphic>
      </p:graphicFrame>
      <p:sp>
        <p:nvSpPr>
          <p:cNvPr id="10" name="Nadpis 1"/>
          <p:cNvSpPr txBox="1">
            <a:spLocks/>
          </p:cNvSpPr>
          <p:nvPr/>
        </p:nvSpPr>
        <p:spPr bwMode="auto">
          <a:xfrm>
            <a:off x="3113289" y="163468"/>
            <a:ext cx="8465734" cy="601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eaLnBrk="1" fontAlgn="base" hangingPunct="1">
              <a:spcBef>
                <a:spcPct val="0"/>
              </a:spcBef>
              <a:spcAft>
                <a:spcPct val="0"/>
              </a:spcAft>
              <a:defRPr sz="2540" kern="1200" baseline="0">
                <a:solidFill>
                  <a:schemeClr val="tx2"/>
                </a:solidFill>
                <a:latin typeface="Times New Roman" panose="02020603050405020304" pitchFamily="18" charset="0"/>
                <a:ea typeface="+mj-ea"/>
                <a:cs typeface="+mj-cs"/>
              </a:defRPr>
            </a:lvl1pPr>
            <a:lvl2pPr algn="l" rtl="0" eaLnBrk="1" fontAlgn="base" hangingPunct="1">
              <a:spcBef>
                <a:spcPct val="0"/>
              </a:spcBef>
              <a:spcAft>
                <a:spcPct val="0"/>
              </a:spcAft>
              <a:defRPr sz="2177">
                <a:solidFill>
                  <a:schemeClr val="tx1"/>
                </a:solidFill>
                <a:latin typeface="Clara Sans" pitchFamily="50" charset="0"/>
              </a:defRPr>
            </a:lvl2pPr>
            <a:lvl3pPr algn="l" rtl="0" eaLnBrk="1" fontAlgn="base" hangingPunct="1">
              <a:spcBef>
                <a:spcPct val="0"/>
              </a:spcBef>
              <a:spcAft>
                <a:spcPct val="0"/>
              </a:spcAft>
              <a:defRPr sz="2177">
                <a:solidFill>
                  <a:schemeClr val="tx1"/>
                </a:solidFill>
                <a:latin typeface="Clara Sans" pitchFamily="50" charset="0"/>
              </a:defRPr>
            </a:lvl3pPr>
            <a:lvl4pPr algn="l" rtl="0" eaLnBrk="1" fontAlgn="base" hangingPunct="1">
              <a:spcBef>
                <a:spcPct val="0"/>
              </a:spcBef>
              <a:spcAft>
                <a:spcPct val="0"/>
              </a:spcAft>
              <a:defRPr sz="2177">
                <a:solidFill>
                  <a:schemeClr val="tx1"/>
                </a:solidFill>
                <a:latin typeface="Clara Sans" pitchFamily="50" charset="0"/>
              </a:defRPr>
            </a:lvl4pPr>
            <a:lvl5pPr algn="l" rtl="0" eaLnBrk="1" fontAlgn="base" hangingPunct="1">
              <a:spcBef>
                <a:spcPct val="0"/>
              </a:spcBef>
              <a:spcAft>
                <a:spcPct val="0"/>
              </a:spcAft>
              <a:defRPr sz="2177">
                <a:solidFill>
                  <a:schemeClr val="tx1"/>
                </a:solidFill>
                <a:latin typeface="Clara Sans" pitchFamily="50" charset="0"/>
              </a:defRPr>
            </a:lvl5pPr>
            <a:lvl6pPr marL="414680" algn="ctr" rtl="0" eaLnBrk="1" fontAlgn="base" hangingPunct="1">
              <a:spcBef>
                <a:spcPct val="0"/>
              </a:spcBef>
              <a:spcAft>
                <a:spcPct val="0"/>
              </a:spcAft>
              <a:defRPr sz="3991">
                <a:solidFill>
                  <a:schemeClr val="tx1"/>
                </a:solidFill>
                <a:latin typeface="Calibri" pitchFamily="34" charset="0"/>
              </a:defRPr>
            </a:lvl6pPr>
            <a:lvl7pPr marL="829361" algn="ctr" rtl="0" eaLnBrk="1" fontAlgn="base" hangingPunct="1">
              <a:spcBef>
                <a:spcPct val="0"/>
              </a:spcBef>
              <a:spcAft>
                <a:spcPct val="0"/>
              </a:spcAft>
              <a:defRPr sz="3991">
                <a:solidFill>
                  <a:schemeClr val="tx1"/>
                </a:solidFill>
                <a:latin typeface="Calibri" pitchFamily="34" charset="0"/>
              </a:defRPr>
            </a:lvl7pPr>
            <a:lvl8pPr marL="1244041" algn="ctr" rtl="0" eaLnBrk="1" fontAlgn="base" hangingPunct="1">
              <a:spcBef>
                <a:spcPct val="0"/>
              </a:spcBef>
              <a:spcAft>
                <a:spcPct val="0"/>
              </a:spcAft>
              <a:defRPr sz="3991">
                <a:solidFill>
                  <a:schemeClr val="tx1"/>
                </a:solidFill>
                <a:latin typeface="Calibri" pitchFamily="34" charset="0"/>
              </a:defRPr>
            </a:lvl8pPr>
            <a:lvl9pPr marL="1658722" algn="ctr" rtl="0" eaLnBrk="1" fontAlgn="base" hangingPunct="1">
              <a:spcBef>
                <a:spcPct val="0"/>
              </a:spcBef>
              <a:spcAft>
                <a:spcPct val="0"/>
              </a:spcAft>
              <a:defRPr sz="3991">
                <a:solidFill>
                  <a:schemeClr val="tx1"/>
                </a:solidFill>
                <a:latin typeface="Calibri" pitchFamily="34" charset="0"/>
              </a:defRPr>
            </a:lvl9pPr>
          </a:lstStyle>
          <a:p>
            <a:r>
              <a:rPr lang="cs-CZ" sz="2902" dirty="0" err="1" smtClean="0">
                <a:latin typeface="Clara Sans" pitchFamily="50" charset="0"/>
              </a:rPr>
              <a:t>Capital</a:t>
            </a:r>
            <a:r>
              <a:rPr lang="cs-CZ" sz="2902" dirty="0" smtClean="0">
                <a:latin typeface="Clara Sans" pitchFamily="50" charset="0"/>
              </a:rPr>
              <a:t> </a:t>
            </a:r>
            <a:r>
              <a:rPr lang="cs-CZ" sz="2902" dirty="0" err="1" smtClean="0">
                <a:latin typeface="Clara Sans" pitchFamily="50" charset="0"/>
              </a:rPr>
              <a:t>Structure</a:t>
            </a:r>
            <a:r>
              <a:rPr lang="cs-CZ" sz="2902" dirty="0" smtClean="0">
                <a:latin typeface="Clara Sans" pitchFamily="50" charset="0"/>
              </a:rPr>
              <a:t> - </a:t>
            </a:r>
            <a:r>
              <a:rPr lang="cs-CZ" sz="2902" dirty="0" err="1" smtClean="0">
                <a:latin typeface="Clara Sans" pitchFamily="50" charset="0"/>
              </a:rPr>
              <a:t>Example</a:t>
            </a:r>
            <a:endParaRPr lang="cs-CZ" sz="2902" dirty="0">
              <a:latin typeface="Clara Sans" pitchFamily="50" charset="0"/>
            </a:endParaRPr>
          </a:p>
        </p:txBody>
      </p:sp>
    </p:spTree>
    <p:extLst>
      <p:ext uri="{BB962C8B-B14F-4D97-AF65-F5344CB8AC3E}">
        <p14:creationId xmlns:p14="http://schemas.microsoft.com/office/powerpoint/2010/main" val="9902456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1_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3.xml><?xml version="1.0" encoding="utf-8"?>
<a:theme xmlns:a="http://schemas.openxmlformats.org/drawingml/2006/main" name="2_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4.xml><?xml version="1.0" encoding="utf-8"?>
<a:theme xmlns:a="http://schemas.openxmlformats.org/drawingml/2006/main" name="Motiv Offic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ppt/theme/theme5.xml><?xml version="1.0" encoding="utf-8"?>
<a:theme xmlns:a="http://schemas.openxmlformats.org/drawingml/2006/main" name="Motiv Offic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PDescription xmlns="4873beb7-5857-4685-be1f-d57550cc96cc">This simple template design works for technology and  businesses, but it's versatile enough to use in other contexts.  It features multiple slide layouts designed for widescreen (16x9 resolution) and includes a sample SmartArt list and chart that are easi</APDescription>
    <AssetExpire xmlns="4873beb7-5857-4685-be1f-d57550cc96cc">2029-05-12T07:00:00+00:00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 xsi:nil="true"/>
    <LocLastLocAttemptVersionLookup xmlns="4873beb7-5857-4685-be1f-d57550cc96cc">694266</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2011-11-26T00:30:00+00:00</AssetStart>
    <FriendlyTitle xmlns="4873beb7-5857-4685-be1f-d57550cc96cc" xsi:nil="true"/>
    <MarketSpecific xmlns="4873beb7-5857-4685-be1f-d57550cc96cc">false</MarketSpecific>
    <TPNamespace xmlns="4873beb7-5857-4685-be1f-d57550cc96cc" xsi:nil="true"/>
    <PublishStatusLookup xmlns="4873beb7-5857-4685-be1f-d57550cc96cc">
      <Value>1345093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false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TP102787989</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A09BF4D4-EF60-4196-BFC3-9462D60797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1E5BD2-18C7-4FFE-856B-0E090C3681CA}">
  <ds:schemaRefs>
    <ds:schemaRef ds:uri="4873beb7-5857-4685-be1f-d57550cc96cc"/>
    <ds:schemaRef ds:uri="http://purl.org/dc/elements/1.1/"/>
    <ds:schemaRef ds:uri="http://schemas.microsoft.com/office/2006/documentManagement/types"/>
    <ds:schemaRef ds:uri="http://schemas.microsoft.com/office/2006/metadata/properties"/>
    <ds:schemaRef ds:uri="http://purl.org/dc/term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Sablona PPT-UPRAVENÉ PÍSMO</Template>
  <TotalTime>8946</TotalTime>
  <Words>934</Words>
  <Application>Microsoft Office PowerPoint</Application>
  <PresentationFormat>Vlastní</PresentationFormat>
  <Paragraphs>196</Paragraphs>
  <Slides>15</Slides>
  <Notes>5</Notes>
  <HiddenSlides>0</HiddenSlides>
  <MMClips>0</MMClips>
  <ScaleCrop>false</ScaleCrop>
  <HeadingPairs>
    <vt:vector size="8" baseType="variant">
      <vt:variant>
        <vt:lpstr>Použitá písma</vt:lpstr>
      </vt:variant>
      <vt:variant>
        <vt:i4>4</vt:i4>
      </vt:variant>
      <vt:variant>
        <vt:lpstr>Motiv</vt:lpstr>
      </vt:variant>
      <vt:variant>
        <vt:i4>3</vt:i4>
      </vt:variant>
      <vt:variant>
        <vt:lpstr>Vložené servery OLE</vt:lpstr>
      </vt:variant>
      <vt:variant>
        <vt:i4>2</vt:i4>
      </vt:variant>
      <vt:variant>
        <vt:lpstr>Nadpisy snímků</vt:lpstr>
      </vt:variant>
      <vt:variant>
        <vt:i4>15</vt:i4>
      </vt:variant>
    </vt:vector>
  </HeadingPairs>
  <TitlesOfParts>
    <vt:vector size="24" baseType="lpstr">
      <vt:lpstr>Arial</vt:lpstr>
      <vt:lpstr>Calibri</vt:lpstr>
      <vt:lpstr>Clara Sans</vt:lpstr>
      <vt:lpstr>Times New Roman</vt:lpstr>
      <vt:lpstr>JU_OPVVV</vt:lpstr>
      <vt:lpstr>1_JU_OPVVV</vt:lpstr>
      <vt:lpstr>2_JU_OPVVV</vt:lpstr>
      <vt:lpstr>Rovnice</vt:lpstr>
      <vt:lpstr>Editor rovnic 3.0</vt:lpstr>
      <vt:lpstr>Capital Structure</vt:lpstr>
      <vt:lpstr>Capital Structure</vt:lpstr>
      <vt:lpstr>Capital Structure</vt:lpstr>
      <vt:lpstr>The Cost of Capital</vt:lpstr>
      <vt:lpstr>The Cost of Capital</vt:lpstr>
      <vt:lpstr>The Cost of Capital</vt:lpstr>
      <vt:lpstr>Capital Structure - Example</vt:lpstr>
      <vt:lpstr>Prezentace aplikace PowerPoint</vt:lpstr>
      <vt:lpstr>ROE, ROA –financing investment: - from Equity (E) - from Debt (D)</vt:lpstr>
      <vt:lpstr>Optimal capital structure</vt:lpstr>
      <vt:lpstr>Optimal capital structure</vt:lpstr>
      <vt:lpstr>Capital Costs - Example</vt:lpstr>
      <vt:lpstr>Capital Structure - Example</vt:lpstr>
      <vt:lpstr>Capital Costs - Example</vt:lpstr>
      <vt:lpstr>Thank you for your attencion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Rozložení nadpisu</dc:title>
  <dc:creator>Uživatel systému Windows</dc:creator>
  <cp:lastModifiedBy>Novotná Martina Ing. Ph.D.</cp:lastModifiedBy>
  <cp:revision>85</cp:revision>
  <dcterms:created xsi:type="dcterms:W3CDTF">2018-02-16T15:08:07Z</dcterms:created>
  <dcterms:modified xsi:type="dcterms:W3CDTF">2020-03-05T08:34:37Z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y fmtid="{D5CDD505-2E9C-101B-9397-08002B2CF9AE}" pid="8" name="LocPublishedLinkedAssetsLookup">
    <vt:lpwstr/>
  </property>
  <property fmtid="{D5CDD505-2E9C-101B-9397-08002B2CF9AE}" pid="9" name="LocLastLocAttemptVersionTypeLookup">
    <vt:lpwstr/>
  </property>
  <property fmtid="{D5CDD505-2E9C-101B-9397-08002B2CF9AE}" pid="10" name="LocNewPublishedVersionLookup">
    <vt:lpwstr/>
  </property>
  <property fmtid="{D5CDD505-2E9C-101B-9397-08002B2CF9AE}" pid="11" name="LocOverallPublishStatusLookup">
    <vt:lpwstr/>
  </property>
  <property fmtid="{D5CDD505-2E9C-101B-9397-08002B2CF9AE}" pid="12" name="LocOverallLocStatusLookup">
    <vt:lpwstr/>
  </property>
  <property fmtid="{D5CDD505-2E9C-101B-9397-08002B2CF9AE}" pid="13" name="LocPublishedDependentAssetsLookup">
    <vt:lpwstr/>
  </property>
  <property fmtid="{D5CDD505-2E9C-101B-9397-08002B2CF9AE}" pid="14" name="LocProcessedForHandoffsLookup">
    <vt:lpwstr/>
  </property>
  <property fmtid="{D5CDD505-2E9C-101B-9397-08002B2CF9AE}" pid="15" name="LocOverallPreviewStatusLookup">
    <vt:lpwstr/>
  </property>
  <property fmtid="{D5CDD505-2E9C-101B-9397-08002B2CF9AE}" pid="16" name="LocProcessedForMarketsLookup">
    <vt:lpwstr/>
  </property>
  <property fmtid="{D5CDD505-2E9C-101B-9397-08002B2CF9AE}" pid="17" name="LocOverallHandbackStatusLookup">
    <vt:lpwstr/>
  </property>
</Properties>
</file>