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46" r:id="rId3"/>
    <p:sldId id="257" r:id="rId4"/>
    <p:sldId id="347" r:id="rId5"/>
    <p:sldId id="352" r:id="rId6"/>
    <p:sldId id="353" r:id="rId7"/>
    <p:sldId id="354" r:id="rId8"/>
    <p:sldId id="350" r:id="rId9"/>
    <p:sldId id="351" r:id="rId10"/>
    <p:sldId id="348" r:id="rId11"/>
    <p:sldId id="357" r:id="rId12"/>
    <p:sldId id="349" r:id="rId13"/>
    <p:sldId id="358" r:id="rId14"/>
    <p:sldId id="35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3AB80-FED7-BC01-82AB-F6F568E62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F7179A-9FD2-4300-F375-DDCEB8336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48C8C3-A770-FA31-AB56-17CBF310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D3B098-1B30-9A7F-FE1A-60D78D4C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985E11-D826-A819-651A-F932C5D7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03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FE581-1826-2E99-7E74-466355C9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D94A11-0896-8001-6315-7A4EABFB8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B9CF6D-A839-567C-D578-FA7BFFA5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D24138-314B-165A-956B-6F18FAB6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B48DDD-7703-E883-A495-2BC33FD2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03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609E908-C25E-2D05-D2CB-5CEC6A282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CF9D49-B405-BA65-7124-399285BA5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21C3D-405B-133B-8F0B-7CC1AA3D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E31E13-2B85-46A6-C87E-C19624E3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C380A7-0586-5E5C-EF7B-38F2F978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0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ED71E-BBB3-F364-66EB-67CA36F5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3BF892-ED56-3EDC-C6A9-8DC37EA23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A44429-0852-12E1-16A1-89F1F7B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91CC0-5443-0365-28A2-8FC4F0F3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074B40-FEBF-5D89-E91F-1F816A25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0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21C19-9D65-B928-3B92-D5B0714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AA5645-8D88-A5B6-BF7C-F021A1101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3B12E0-BEC9-2464-2C04-817B91E1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4DDF72-1A9F-2B1D-2B06-54D28142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4A74D2-4AA4-FF3F-91B7-7AF1451B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42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0058D-EA33-5C67-C383-182AB264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ADA3AB-6758-B36B-D1D0-E5FABBDD7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0872C3-CF61-9F83-EDC2-27B04B9D2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FCDDA3-9240-D992-8D24-A987A1E5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F20E80-7899-0475-00B5-002C3D3C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2230B0-C9E8-F5BB-9B2E-F7335558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5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7DDD7-3993-E333-9DE1-8D69ED96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D9AA6-8B17-7D7F-68C9-E6398115F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7A6504-5230-DDE0-E9BF-63C3D6FF4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FE20DA-0469-F95E-6623-E3085F452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5D53D8-A373-A2F8-DC92-BD86CA4D2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26A1A82-212E-66F2-082B-8DAD418D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7D1D06-142F-456D-216C-037D06B8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B4356AC-C265-90A2-DC8D-B21EAD15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01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D24BF-3E0D-9691-0A8E-311D56B2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62CE2E-94F4-20CC-B340-A762960A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39DC82-0A0D-3AD9-A636-BF07B827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9ECF8B-3B5B-53AF-E06A-85C3055F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26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28804E-28A0-9078-EF83-CB0E0E50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9EE5D9-A4F0-4154-FAFA-E322D2B3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C4C1F8-BCD5-E22C-3CE7-1CE5474E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96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8D3BC-6231-44F4-2055-7C8EBD3B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87136-429B-F6DC-D4A6-127E988D5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87E2BB-A5DC-8354-BA40-7BF29D864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33EF29-A456-4BAD-E69C-071DB4C0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5D9857-06AA-2B63-D8A3-6653364F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6A09F9-3FC9-C16E-1F38-5F6ABB56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B3728-010E-795C-A021-F7D745DB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6263B3C-89D0-592B-9DCD-2F0CE231A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56635C-DF15-340A-213B-0D0F08A88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24EEA7-E108-C7D8-BB19-719890F5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3D327F-B4CA-2E98-CE88-4BBA9A26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A19637-E9A7-53E6-A306-747FD607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69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3DFCAD2-293B-4773-2CA2-7BB37F38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5BD9D4-74CE-87E6-6CB4-36DFA0FC5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6DF0C-920E-50A7-1534-A76C5C27C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5907-8972-4F47-9F8B-8CB401D8034D}" type="datetimeFigureOut">
              <a:rPr lang="de-DE" smtClean="0"/>
              <a:t>02.10.2022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BA8C24-63D0-B18B-D0BE-B9506FC64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230586-D6D7-4153-EA03-16AD08B21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9833-F66E-4CBD-95B2-3DD0E6071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41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1A99161-B3F2-680E-8597-A45515DC01DC}"/>
              </a:ext>
            </a:extLst>
          </p:cNvPr>
          <p:cNvSpPr txBox="1"/>
          <p:nvPr/>
        </p:nvSpPr>
        <p:spPr>
          <a:xfrm>
            <a:off x="1645920" y="739471"/>
            <a:ext cx="8698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Woher kommt die menschliche Sprache und wofür ist sie eigentlich gut?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50AC638-21F2-104C-22BC-69E27E7776C5}"/>
              </a:ext>
            </a:extLst>
          </p:cNvPr>
          <p:cNvSpPr txBox="1"/>
          <p:nvPr/>
        </p:nvSpPr>
        <p:spPr>
          <a:xfrm>
            <a:off x="1693628" y="3800723"/>
            <a:ext cx="878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Braucht die menschliche Gesellschaft Sprache?</a:t>
            </a:r>
          </a:p>
        </p:txBody>
      </p:sp>
    </p:spTree>
    <p:extLst>
      <p:ext uri="{BB962C8B-B14F-4D97-AF65-F5344CB8AC3E}">
        <p14:creationId xmlns:p14="http://schemas.microsoft.com/office/powerpoint/2010/main" val="8394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1A07EC-C8B3-A5E4-9C37-6D62C44E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38" y="2147552"/>
            <a:ext cx="9556124" cy="256289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9E929A7-3589-0658-6F60-2F45B74BB5E1}"/>
              </a:ext>
            </a:extLst>
          </p:cNvPr>
          <p:cNvSpPr txBox="1"/>
          <p:nvPr/>
        </p:nvSpPr>
        <p:spPr>
          <a:xfrm>
            <a:off x="1653872" y="5645426"/>
            <a:ext cx="4786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H.C. Artmann (ca. 1950er Jahre)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74783D-D984-F797-2E15-054417760F59}"/>
              </a:ext>
            </a:extLst>
          </p:cNvPr>
          <p:cNvSpPr txBox="1"/>
          <p:nvPr/>
        </p:nvSpPr>
        <p:spPr>
          <a:xfrm>
            <a:off x="4015409" y="771277"/>
            <a:ext cx="367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Eine Geheimsprache?</a:t>
            </a:r>
          </a:p>
        </p:txBody>
      </p:sp>
    </p:spTree>
    <p:extLst>
      <p:ext uri="{BB962C8B-B14F-4D97-AF65-F5344CB8AC3E}">
        <p14:creationId xmlns:p14="http://schemas.microsoft.com/office/powerpoint/2010/main" val="718480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3E8C28A-968F-A175-15C2-D39BC16F51F9}"/>
              </a:ext>
            </a:extLst>
          </p:cNvPr>
          <p:cNvSpPr txBox="1"/>
          <p:nvPr/>
        </p:nvSpPr>
        <p:spPr>
          <a:xfrm>
            <a:off x="2592125" y="2107096"/>
            <a:ext cx="671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einmal kein zweites Mal</a:t>
            </a:r>
          </a:p>
        </p:txBody>
      </p:sp>
    </p:spTree>
    <p:extLst>
      <p:ext uri="{BB962C8B-B14F-4D97-AF65-F5344CB8AC3E}">
        <p14:creationId xmlns:p14="http://schemas.microsoft.com/office/powerpoint/2010/main" val="249608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57A09E-7446-EBEE-92E0-55B431537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282" y="0"/>
            <a:ext cx="3953435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E7BD81D-5B1C-5216-9953-36DAEC8453F7}"/>
              </a:ext>
            </a:extLst>
          </p:cNvPr>
          <p:cNvSpPr txBox="1"/>
          <p:nvPr/>
        </p:nvSpPr>
        <p:spPr>
          <a:xfrm>
            <a:off x="166977" y="1264257"/>
            <a:ext cx="382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H.C. Artmann (ca. 1950er Jahre)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FC55D4-D183-CA8E-6E45-1ABC66B3C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39" y="14112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22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4633D8B-CABB-4FD1-463A-B2B135DB631C}"/>
              </a:ext>
            </a:extLst>
          </p:cNvPr>
          <p:cNvSpPr txBox="1"/>
          <p:nvPr/>
        </p:nvSpPr>
        <p:spPr>
          <a:xfrm>
            <a:off x="4595854" y="1431235"/>
            <a:ext cx="3379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 Elektriker</a:t>
            </a:r>
            <a:br>
              <a:rPr lang="de-DE" sz="2400" dirty="0"/>
            </a:br>
            <a:r>
              <a:rPr lang="de-DE" sz="2400" dirty="0"/>
              <a:t>hat in der einen Hand</a:t>
            </a:r>
            <a:br>
              <a:rPr lang="de-DE" sz="2400" dirty="0"/>
            </a:br>
            <a:r>
              <a:rPr lang="de-DE" sz="2400" dirty="0"/>
              <a:t>einen gelben Blitz</a:t>
            </a:r>
            <a:br>
              <a:rPr lang="de-DE" sz="2400" dirty="0"/>
            </a:br>
            <a:r>
              <a:rPr lang="de-DE" sz="2400" dirty="0"/>
              <a:t>und in der anderen</a:t>
            </a:r>
          </a:p>
          <a:p>
            <a:r>
              <a:rPr lang="de-DE" sz="2400" dirty="0"/>
              <a:t>einen blauen</a:t>
            </a:r>
          </a:p>
          <a:p>
            <a:r>
              <a:rPr lang="de-DE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3974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74BD5C9-B281-5607-6A5D-7E9CABF07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9" t="17598" r="2716"/>
          <a:stretch/>
        </p:blipFill>
        <p:spPr>
          <a:xfrm>
            <a:off x="2666084" y="536309"/>
            <a:ext cx="6358646" cy="620639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31A64D-3A9E-8AE2-5D71-938FBD4E90B0}"/>
              </a:ext>
            </a:extLst>
          </p:cNvPr>
          <p:cNvSpPr txBox="1"/>
          <p:nvPr/>
        </p:nvSpPr>
        <p:spPr>
          <a:xfrm>
            <a:off x="3999506" y="166977"/>
            <a:ext cx="47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Themenvorschläge für Präsentationen</a:t>
            </a:r>
          </a:p>
        </p:txBody>
      </p:sp>
    </p:spTree>
    <p:extLst>
      <p:ext uri="{BB962C8B-B14F-4D97-AF65-F5344CB8AC3E}">
        <p14:creationId xmlns:p14="http://schemas.microsoft.com/office/powerpoint/2010/main" val="381213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27CA9F-FD0B-8FCA-D799-9E5BE476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57" y="1696375"/>
            <a:ext cx="4180114" cy="3801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55CF0E-7D9B-7FF2-E2F6-3FFDA160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723" y="2076519"/>
            <a:ext cx="5707464" cy="459254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500C97-02B5-6854-6992-24C288AA21D7}"/>
              </a:ext>
            </a:extLst>
          </p:cNvPr>
          <p:cNvSpPr txBox="1"/>
          <p:nvPr/>
        </p:nvSpPr>
        <p:spPr>
          <a:xfrm>
            <a:off x="1598212" y="519617"/>
            <a:ext cx="832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Eine Theorie der Bibel über den Ursprung der Sprache: 1.Mose 2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25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F00BDD-30CC-2D13-CCAD-48C7B95AD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1" b="20227"/>
          <a:stretch/>
        </p:blipFill>
        <p:spPr>
          <a:xfrm>
            <a:off x="767232" y="548640"/>
            <a:ext cx="10419376" cy="16777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8CA6D3-CABD-719F-89F1-CCD5A66A8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1" b="26415"/>
          <a:stretch/>
        </p:blipFill>
        <p:spPr>
          <a:xfrm>
            <a:off x="256359" y="2691793"/>
            <a:ext cx="11441122" cy="15860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1DB43B-CE44-70F8-AC6F-31AFA6453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894"/>
          <a:stretch/>
        </p:blipFill>
        <p:spPr>
          <a:xfrm>
            <a:off x="375439" y="4776624"/>
            <a:ext cx="11202963" cy="182295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6D7F270-6009-6B9E-676D-389D288AFA5F}"/>
              </a:ext>
            </a:extLst>
          </p:cNvPr>
          <p:cNvSpPr txBox="1"/>
          <p:nvPr/>
        </p:nvSpPr>
        <p:spPr>
          <a:xfrm>
            <a:off x="3705308" y="27584"/>
            <a:ext cx="380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Das können wir auch. Oder?</a:t>
            </a:r>
          </a:p>
        </p:txBody>
      </p:sp>
    </p:spTree>
    <p:extLst>
      <p:ext uri="{BB962C8B-B14F-4D97-AF65-F5344CB8AC3E}">
        <p14:creationId xmlns:p14="http://schemas.microsoft.com/office/powerpoint/2010/main" val="348864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F00BDD-30CC-2D13-CCAD-48C7B95AD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1" b="5053"/>
          <a:stretch/>
        </p:blipFill>
        <p:spPr>
          <a:xfrm>
            <a:off x="1228405" y="174936"/>
            <a:ext cx="10419376" cy="20299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8CA6D3-CABD-719F-89F1-CCD5A66A8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1" b="8695"/>
          <a:stretch/>
        </p:blipFill>
        <p:spPr>
          <a:xfrm>
            <a:off x="256359" y="2270382"/>
            <a:ext cx="11441122" cy="202996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1DB43B-CE44-70F8-AC6F-31AFA6453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59" y="4308290"/>
            <a:ext cx="11202963" cy="233395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227B7A3-C09A-9011-61DD-89704B950A45}"/>
              </a:ext>
            </a:extLst>
          </p:cNvPr>
          <p:cNvSpPr txBox="1"/>
          <p:nvPr/>
        </p:nvSpPr>
        <p:spPr>
          <a:xfrm>
            <a:off x="0" y="86975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Oder???</a:t>
            </a:r>
          </a:p>
        </p:txBody>
      </p:sp>
    </p:spTree>
    <p:extLst>
      <p:ext uri="{BB962C8B-B14F-4D97-AF65-F5344CB8AC3E}">
        <p14:creationId xmlns:p14="http://schemas.microsoft.com/office/powerpoint/2010/main" val="393255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80AD9BC-1B04-4DCA-F3F2-3E7199EE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675" y="822148"/>
            <a:ext cx="5954344" cy="30739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9A7052-2123-8663-B080-A701E9AFC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422" y="4473084"/>
            <a:ext cx="4457087" cy="17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ACC5C19-D2E6-7C9E-52CE-452CFCBD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85" y="729074"/>
            <a:ext cx="7662331" cy="56976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24F7A9-5AF2-0B72-DF72-15BEDAA30E25}"/>
              </a:ext>
            </a:extLst>
          </p:cNvPr>
          <p:cNvSpPr txBox="1"/>
          <p:nvPr/>
        </p:nvSpPr>
        <p:spPr>
          <a:xfrm>
            <a:off x="2608028" y="262393"/>
            <a:ext cx="58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Wie viele Sprachen sind eine Sprache?</a:t>
            </a:r>
          </a:p>
        </p:txBody>
      </p:sp>
    </p:spTree>
    <p:extLst>
      <p:ext uri="{BB962C8B-B14F-4D97-AF65-F5344CB8AC3E}">
        <p14:creationId xmlns:p14="http://schemas.microsoft.com/office/powerpoint/2010/main" val="22455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BE08C6-FA53-F64C-3D24-B65BF0B32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07" y="691763"/>
            <a:ext cx="6632431" cy="58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0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E6845DA-EAD3-0BC8-FA79-632B0089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21" y="805350"/>
            <a:ext cx="7186411" cy="596291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FB39FE3-D99B-6A53-BB2B-ADF5CDEC6217}"/>
              </a:ext>
            </a:extLst>
          </p:cNvPr>
          <p:cNvSpPr txBox="1"/>
          <p:nvPr/>
        </p:nvSpPr>
        <p:spPr>
          <a:xfrm>
            <a:off x="2075291" y="272123"/>
            <a:ext cx="827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Wie man auf Deutsch für „Mädchen“ sagt, ist ganz klar. Oder?</a:t>
            </a:r>
          </a:p>
        </p:txBody>
      </p:sp>
    </p:spTree>
    <p:extLst>
      <p:ext uri="{BB962C8B-B14F-4D97-AF65-F5344CB8AC3E}">
        <p14:creationId xmlns:p14="http://schemas.microsoft.com/office/powerpoint/2010/main" val="74192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919ECB-5352-9EE2-7E01-D22115D37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0"/>
          <a:stretch/>
        </p:blipFill>
        <p:spPr>
          <a:xfrm>
            <a:off x="2399763" y="667907"/>
            <a:ext cx="7392473" cy="600880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6D9D25-D77B-338E-0C7C-95941D879278}"/>
              </a:ext>
            </a:extLst>
          </p:cNvPr>
          <p:cNvSpPr txBox="1"/>
          <p:nvPr/>
        </p:nvSpPr>
        <p:spPr>
          <a:xfrm>
            <a:off x="2934031" y="93630"/>
            <a:ext cx="669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… oder wie man für „sprechen“ sagt…?</a:t>
            </a:r>
          </a:p>
        </p:txBody>
      </p:sp>
    </p:spTree>
    <p:extLst>
      <p:ext uri="{BB962C8B-B14F-4D97-AF65-F5344CB8AC3E}">
        <p14:creationId xmlns:p14="http://schemas.microsoft.com/office/powerpoint/2010/main" val="10424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Breitbild</PresentationFormat>
  <Paragraphs>16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Maurach</dc:creator>
  <cp:lastModifiedBy>Martin Maurach</cp:lastModifiedBy>
  <cp:revision>1</cp:revision>
  <dcterms:created xsi:type="dcterms:W3CDTF">2022-10-02T10:51:13Z</dcterms:created>
  <dcterms:modified xsi:type="dcterms:W3CDTF">2022-10-02T10:51:38Z</dcterms:modified>
</cp:coreProperties>
</file>