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756" r:id="rId1"/>
  </p:sldMasterIdLst>
  <p:notesMasterIdLst>
    <p:notesMasterId r:id="rId7"/>
  </p:notesMasterIdLst>
  <p:sldIdLst>
    <p:sldId id="256" r:id="rId2"/>
    <p:sldId id="257" r:id="rId3"/>
    <p:sldId id="258" r:id="rId4"/>
    <p:sldId id="259" r:id="rId5"/>
    <p:sldId id="260" r:id="rId6"/>
  </p:sldIdLst>
  <p:sldSz cx="10693400" cy="7561263"/>
  <p:notesSz cx="6797675" cy="9926638"/>
  <p:defaultTextStyle>
    <a:defPPr>
      <a:defRPr lang="cs-CZ"/>
    </a:defPPr>
    <a:lvl1pPr algn="l" rtl="0" fontAlgn="base">
      <a:spcBef>
        <a:spcPct val="0"/>
      </a:spcBef>
      <a:spcAft>
        <a:spcPct val="0"/>
      </a:spcAft>
      <a:defRPr kern="1200">
        <a:solidFill>
          <a:schemeClr val="tx1"/>
        </a:solidFill>
        <a:latin typeface="Arial" pitchFamily="34" charset="0"/>
        <a:ea typeface="+mn-ea"/>
        <a:cs typeface="+mn-cs"/>
      </a:defRPr>
    </a:lvl1pPr>
    <a:lvl2pPr marL="457200" algn="l" rtl="0" fontAlgn="base">
      <a:spcBef>
        <a:spcPct val="0"/>
      </a:spcBef>
      <a:spcAft>
        <a:spcPct val="0"/>
      </a:spcAft>
      <a:defRPr kern="1200">
        <a:solidFill>
          <a:schemeClr val="tx1"/>
        </a:solidFill>
        <a:latin typeface="Arial" pitchFamily="34" charset="0"/>
        <a:ea typeface="+mn-ea"/>
        <a:cs typeface="+mn-cs"/>
      </a:defRPr>
    </a:lvl2pPr>
    <a:lvl3pPr marL="914400" algn="l" rtl="0" fontAlgn="base">
      <a:spcBef>
        <a:spcPct val="0"/>
      </a:spcBef>
      <a:spcAft>
        <a:spcPct val="0"/>
      </a:spcAft>
      <a:defRPr kern="1200">
        <a:solidFill>
          <a:schemeClr val="tx1"/>
        </a:solidFill>
        <a:latin typeface="Arial" pitchFamily="34" charset="0"/>
        <a:ea typeface="+mn-ea"/>
        <a:cs typeface="+mn-cs"/>
      </a:defRPr>
    </a:lvl3pPr>
    <a:lvl4pPr marL="1371600" algn="l" rtl="0" fontAlgn="base">
      <a:spcBef>
        <a:spcPct val="0"/>
      </a:spcBef>
      <a:spcAft>
        <a:spcPct val="0"/>
      </a:spcAft>
      <a:defRPr kern="1200">
        <a:solidFill>
          <a:schemeClr val="tx1"/>
        </a:solidFill>
        <a:latin typeface="Arial" pitchFamily="34" charset="0"/>
        <a:ea typeface="+mn-ea"/>
        <a:cs typeface="+mn-cs"/>
      </a:defRPr>
    </a:lvl4pPr>
    <a:lvl5pPr marL="1828800" algn="l"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extLst>
    <p:ext uri="{EFAFB233-063F-42B5-8137-9DF3F51BA10A}">
      <p15:sldGuideLst xmlns:p15="http://schemas.microsoft.com/office/powerpoint/2012/main" xmlns="">
        <p15:guide id="1" orient="horz" pos="2381">
          <p15:clr>
            <a:srgbClr val="A4A3A4"/>
          </p15:clr>
        </p15:guide>
        <p15:guide id="2" pos="3368">
          <p15:clr>
            <a:srgbClr val="A4A3A4"/>
          </p15:clr>
        </p15:guide>
      </p15:sldGuideLst>
    </p:ext>
    <p:ext uri="{2D200454-40CA-4A62-9FC3-DE9A4176ACB9}">
      <p15:notes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3" autoAdjust="0"/>
    <p:restoredTop sz="94660" autoAdjust="0"/>
  </p:normalViewPr>
  <p:slideViewPr>
    <p:cSldViewPr snapToGrid="0">
      <p:cViewPr>
        <p:scale>
          <a:sx n="33" d="100"/>
          <a:sy n="33" d="100"/>
        </p:scale>
        <p:origin x="-2008" y="-692"/>
      </p:cViewPr>
      <p:guideLst>
        <p:guide orient="horz" pos="2381"/>
        <p:guide pos="3368"/>
      </p:guideLst>
    </p:cSldViewPr>
  </p:slideViewPr>
  <p:outlineViewPr>
    <p:cViewPr>
      <p:scale>
        <a:sx n="33" d="100"/>
        <a:sy n="33" d="100"/>
      </p:scale>
      <p:origin x="48" y="19644"/>
    </p:cViewPr>
  </p:outlineViewPr>
  <p:notesTextViewPr>
    <p:cViewPr>
      <p:scale>
        <a:sx n="1" d="1"/>
        <a:sy n="1" d="1"/>
      </p:scale>
      <p:origin x="0" y="0"/>
    </p:cViewPr>
  </p:notesTextViewPr>
  <p:notesViewPr>
    <p:cSldViewPr snapToGrid="0">
      <p:cViewPr varScale="1">
        <p:scale>
          <a:sx n="66" d="100"/>
          <a:sy n="66" d="100"/>
        </p:scale>
        <p:origin x="0" y="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cs-CZ"/>
          </a:p>
        </p:txBody>
      </p:sp>
      <p:sp>
        <p:nvSpPr>
          <p:cNvPr id="3" name="Zástupný symbol pro datum 2"/>
          <p:cNvSpPr>
            <a:spLocks noGrp="1"/>
          </p:cNvSpPr>
          <p:nvPr>
            <p:ph type="dt" idx="1"/>
          </p:nvPr>
        </p:nvSpPr>
        <p:spPr>
          <a:xfrm>
            <a:off x="3849688" y="0"/>
            <a:ext cx="2946400" cy="496888"/>
          </a:xfrm>
          <a:prstGeom prst="rect">
            <a:avLst/>
          </a:prstGeom>
        </p:spPr>
        <p:txBody>
          <a:bodyPr vert="horz" lIns="91440" tIns="45720" rIns="91440" bIns="45720" rtlCol="0"/>
          <a:lstStyle>
            <a:lvl1pPr algn="r">
              <a:defRPr sz="1200"/>
            </a:lvl1pPr>
          </a:lstStyle>
          <a:p>
            <a:fld id="{7C81D14C-5566-445D-BD74-763B41037513}" type="datetimeFigureOut">
              <a:rPr lang="cs-CZ" smtClean="0"/>
              <a:t>07.06.2021</a:t>
            </a:fld>
            <a:endParaRPr lang="cs-CZ"/>
          </a:p>
        </p:txBody>
      </p:sp>
      <p:sp>
        <p:nvSpPr>
          <p:cNvPr id="4" name="Zástupný symbol pro obrázek snímku 3"/>
          <p:cNvSpPr>
            <a:spLocks noGrp="1" noRot="1" noChangeAspect="1"/>
          </p:cNvSpPr>
          <p:nvPr>
            <p:ph type="sldImg" idx="2"/>
          </p:nvPr>
        </p:nvSpPr>
        <p:spPr>
          <a:xfrm>
            <a:off x="1030288" y="1241425"/>
            <a:ext cx="4737100" cy="3349625"/>
          </a:xfrm>
          <a:prstGeom prst="rect">
            <a:avLst/>
          </a:prstGeom>
          <a:noFill/>
          <a:ln w="12700">
            <a:solidFill>
              <a:prstClr val="black"/>
            </a:solidFill>
          </a:ln>
        </p:spPr>
        <p:txBody>
          <a:bodyPr vert="horz" lIns="91440" tIns="45720" rIns="91440" bIns="45720" rtlCol="0" anchor="ctr"/>
          <a:lstStyle/>
          <a:p>
            <a:endParaRPr lang="cs-CZ"/>
          </a:p>
        </p:txBody>
      </p:sp>
      <p:sp>
        <p:nvSpPr>
          <p:cNvPr id="5" name="Zástupný symbol pro poznámky 4"/>
          <p:cNvSpPr>
            <a:spLocks noGrp="1"/>
          </p:cNvSpPr>
          <p:nvPr>
            <p:ph type="body" sz="quarter" idx="3"/>
          </p:nvPr>
        </p:nvSpPr>
        <p:spPr>
          <a:xfrm>
            <a:off x="679450" y="4776788"/>
            <a:ext cx="5438775" cy="3908425"/>
          </a:xfrm>
          <a:prstGeom prst="rect">
            <a:avLst/>
          </a:prstGeom>
        </p:spPr>
        <p:txBody>
          <a:bodyPr vert="horz" lIns="91440" tIns="45720" rIns="91440" bIns="45720" rtlCol="0"/>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6" name="Zástupný symbol pro zápatí 5"/>
          <p:cNvSpPr>
            <a:spLocks noGrp="1"/>
          </p:cNvSpPr>
          <p:nvPr>
            <p:ph type="ftr" sz="quarter" idx="4"/>
          </p:nvPr>
        </p:nvSpPr>
        <p:spPr>
          <a:xfrm>
            <a:off x="0" y="9429750"/>
            <a:ext cx="2946400" cy="496888"/>
          </a:xfrm>
          <a:prstGeom prst="rect">
            <a:avLst/>
          </a:prstGeom>
        </p:spPr>
        <p:txBody>
          <a:bodyPr vert="horz" lIns="91440" tIns="45720" rIns="91440" bIns="45720" rtlCol="0" anchor="b"/>
          <a:lstStyle>
            <a:lvl1pPr algn="l">
              <a:defRPr sz="1200"/>
            </a:lvl1pPr>
          </a:lstStyle>
          <a:p>
            <a:endParaRPr lang="cs-CZ"/>
          </a:p>
        </p:txBody>
      </p:sp>
      <p:sp>
        <p:nvSpPr>
          <p:cNvPr id="7" name="Zástupný symbol pro číslo snímku 6"/>
          <p:cNvSpPr>
            <a:spLocks noGrp="1"/>
          </p:cNvSpPr>
          <p:nvPr>
            <p:ph type="sldNum" sz="quarter" idx="5"/>
          </p:nvPr>
        </p:nvSpPr>
        <p:spPr>
          <a:xfrm>
            <a:off x="3849688" y="9429750"/>
            <a:ext cx="2946400" cy="496888"/>
          </a:xfrm>
          <a:prstGeom prst="rect">
            <a:avLst/>
          </a:prstGeom>
        </p:spPr>
        <p:txBody>
          <a:bodyPr vert="horz" lIns="91440" tIns="45720" rIns="91440" bIns="45720" rtlCol="0" anchor="b"/>
          <a:lstStyle>
            <a:lvl1pPr algn="r">
              <a:defRPr sz="1200"/>
            </a:lvl1pPr>
          </a:lstStyle>
          <a:p>
            <a:fld id="{F8DD68CE-66E3-4B61-B1C6-4A829A625939}" type="slidenum">
              <a:rPr lang="cs-CZ" smtClean="0"/>
              <a:t>‹#›</a:t>
            </a:fld>
            <a:endParaRPr lang="cs-CZ"/>
          </a:p>
        </p:txBody>
      </p:sp>
    </p:spTree>
    <p:extLst>
      <p:ext uri="{BB962C8B-B14F-4D97-AF65-F5344CB8AC3E}">
        <p14:creationId xmlns:p14="http://schemas.microsoft.com/office/powerpoint/2010/main" val="374062541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í snímek">
    <p:spTree>
      <p:nvGrpSpPr>
        <p:cNvPr id="1" name=""/>
        <p:cNvGrpSpPr/>
        <p:nvPr/>
      </p:nvGrpSpPr>
      <p:grpSpPr>
        <a:xfrm>
          <a:off x="0" y="0"/>
          <a:ext cx="0" cy="0"/>
          <a:chOff x="0" y="0"/>
          <a:chExt cx="0" cy="0"/>
        </a:xfrm>
      </p:grpSpPr>
      <p:sp>
        <p:nvSpPr>
          <p:cNvPr id="17" name="Obdélník 16"/>
          <p:cNvSpPr/>
          <p:nvPr/>
        </p:nvSpPr>
        <p:spPr>
          <a:xfrm>
            <a:off x="0" y="0"/>
            <a:ext cx="10693400" cy="756126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14" name="Obdélník 13"/>
          <p:cNvSpPr/>
          <p:nvPr/>
        </p:nvSpPr>
        <p:spPr>
          <a:xfrm>
            <a:off x="0" y="1887568"/>
            <a:ext cx="10693400" cy="1890000"/>
          </a:xfrm>
          <a:prstGeom prst="rect">
            <a:avLst/>
          </a:prstGeom>
          <a:solidFill>
            <a:srgbClr val="E00034"/>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pPr marL="1165225" fontAlgn="auto">
              <a:spcBef>
                <a:spcPts val="0"/>
              </a:spcBef>
              <a:spcAft>
                <a:spcPts val="0"/>
              </a:spcAft>
              <a:defRPr/>
            </a:pPr>
            <a:endParaRPr lang="cs-CZ" sz="2800" dirty="0">
              <a:latin typeface="Clara Sans" pitchFamily="50" charset="0"/>
            </a:endParaRPr>
          </a:p>
        </p:txBody>
      </p:sp>
      <p:sp>
        <p:nvSpPr>
          <p:cNvPr id="2" name="Nadpis 1"/>
          <p:cNvSpPr>
            <a:spLocks noGrp="1"/>
          </p:cNvSpPr>
          <p:nvPr>
            <p:ph type="ctrTitle"/>
          </p:nvPr>
        </p:nvSpPr>
        <p:spPr>
          <a:xfrm>
            <a:off x="1602284" y="2024330"/>
            <a:ext cx="8289110" cy="1503745"/>
          </a:xfrm>
        </p:spPr>
        <p:txBody>
          <a:bodyPr/>
          <a:lstStyle>
            <a:lvl1pPr marL="0" indent="0" algn="l">
              <a:defRPr sz="4400">
                <a:solidFill>
                  <a:schemeClr val="bg1"/>
                </a:solidFill>
                <a:latin typeface="Clara Sans" pitchFamily="50" charset="0"/>
              </a:defRPr>
            </a:lvl1pPr>
          </a:lstStyle>
          <a:p>
            <a:r>
              <a:rPr lang="cs-CZ" smtClean="0"/>
              <a:t>Kliknutím lze upravit styl.</a:t>
            </a:r>
            <a:endParaRPr lang="cs-CZ" dirty="0"/>
          </a:p>
        </p:txBody>
      </p:sp>
      <p:sp>
        <p:nvSpPr>
          <p:cNvPr id="3" name="Podnadpis 2"/>
          <p:cNvSpPr>
            <a:spLocks noGrp="1"/>
          </p:cNvSpPr>
          <p:nvPr>
            <p:ph type="subTitle" idx="1"/>
          </p:nvPr>
        </p:nvSpPr>
        <p:spPr>
          <a:xfrm>
            <a:off x="1602284" y="3957618"/>
            <a:ext cx="8640960" cy="720080"/>
          </a:xfrm>
        </p:spPr>
        <p:txBody>
          <a:bodyPr/>
          <a:lstStyle>
            <a:lvl1pPr marL="0" indent="0" algn="l">
              <a:buNone/>
              <a:defRPr sz="2400">
                <a:solidFill>
                  <a:schemeClr val="tx1">
                    <a:tint val="75000"/>
                  </a:schemeClr>
                </a:solidFill>
                <a:latin typeface="Clara Sans" pitchFamily="50"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cs-CZ" smtClean="0"/>
              <a:t>Kliknutím lze upravit styl předlohy.</a:t>
            </a:r>
            <a:endParaRPr lang="cs-CZ" dirty="0"/>
          </a:p>
        </p:txBody>
      </p:sp>
      <p:sp>
        <p:nvSpPr>
          <p:cNvPr id="5" name="Zástupný symbol pro datum 3"/>
          <p:cNvSpPr>
            <a:spLocks noGrp="1"/>
          </p:cNvSpPr>
          <p:nvPr>
            <p:ph type="dt" sz="half" idx="10"/>
          </p:nvPr>
        </p:nvSpPr>
        <p:spPr/>
        <p:txBody>
          <a:bodyPr/>
          <a:lstStyle>
            <a:lvl1pPr>
              <a:defRPr>
                <a:latin typeface="Clara Sans" pitchFamily="50" charset="0"/>
              </a:defRPr>
            </a:lvl1pPr>
          </a:lstStyle>
          <a:p>
            <a:pPr>
              <a:defRPr/>
            </a:pPr>
            <a:fld id="{861E5E6D-9964-443D-8A1A-2F174139E214}" type="datetime1">
              <a:rPr lang="cs-CZ" smtClean="0"/>
              <a:t>07.06.2021</a:t>
            </a:fld>
            <a:endParaRPr lang="cs-CZ"/>
          </a:p>
        </p:txBody>
      </p:sp>
      <p:sp>
        <p:nvSpPr>
          <p:cNvPr id="6" name="Zástupný symbol pro zápatí 4"/>
          <p:cNvSpPr>
            <a:spLocks noGrp="1"/>
          </p:cNvSpPr>
          <p:nvPr>
            <p:ph type="ftr" sz="quarter" idx="11"/>
          </p:nvPr>
        </p:nvSpPr>
        <p:spPr/>
        <p:txBody>
          <a:bodyPr/>
          <a:lstStyle>
            <a:lvl1pPr>
              <a:defRPr>
                <a:latin typeface="Clara Sans" pitchFamily="50" charset="0"/>
              </a:defRPr>
            </a:lvl1pPr>
          </a:lstStyle>
          <a:p>
            <a:pPr>
              <a:defRPr/>
            </a:pPr>
            <a:endParaRPr lang="cs-CZ"/>
          </a:p>
        </p:txBody>
      </p:sp>
      <p:sp>
        <p:nvSpPr>
          <p:cNvPr id="7" name="Zástupný symbol pro číslo snímku 5"/>
          <p:cNvSpPr>
            <a:spLocks noGrp="1"/>
          </p:cNvSpPr>
          <p:nvPr>
            <p:ph type="sldNum" sz="quarter" idx="12"/>
          </p:nvPr>
        </p:nvSpPr>
        <p:spPr/>
        <p:txBody>
          <a:bodyPr/>
          <a:lstStyle>
            <a:lvl1pPr>
              <a:defRPr>
                <a:latin typeface="Clara Sans" pitchFamily="50" charset="0"/>
              </a:defRPr>
            </a:lvl1pPr>
          </a:lstStyle>
          <a:p>
            <a:pPr>
              <a:defRPr/>
            </a:pPr>
            <a:fld id="{9251B02E-AEA4-4A25-B995-7FBC9F8D11D8}" type="slidenum">
              <a:rPr lang="cs-CZ" smtClean="0"/>
              <a:pPr>
                <a:defRPr/>
              </a:pPr>
              <a:t>‹#›</a:t>
            </a:fld>
            <a:endParaRPr lang="cs-CZ"/>
          </a:p>
        </p:txBody>
      </p:sp>
      <p:sp>
        <p:nvSpPr>
          <p:cNvPr id="8" name="Obdélník 7"/>
          <p:cNvSpPr/>
          <p:nvPr/>
        </p:nvSpPr>
        <p:spPr>
          <a:xfrm>
            <a:off x="0" y="0"/>
            <a:ext cx="3030538" cy="126035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pic>
        <p:nvPicPr>
          <p:cNvPr id="9" name="Picture 2" descr="I:\Mayna\!!_práce\RadkaF\JU České Budějovice\PPT prezentace\Podklady\HlavPapir Ekonomická fakulta.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6140" y="212887"/>
            <a:ext cx="3973746" cy="10177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 name="Obrázek 9"/>
          <p:cNvPicPr/>
          <p:nvPr/>
        </p:nvPicPr>
        <p:blipFill>
          <a:blip r:embed="rId3" cstate="email">
            <a:extLst>
              <a:ext uri="{28A0092B-C50C-407E-A947-70E740481C1C}">
                <a14:useLocalDpi xmlns:a14="http://schemas.microsoft.com/office/drawing/2010/main"/>
              </a:ext>
            </a:extLst>
          </a:blip>
          <a:srcRect/>
          <a:stretch>
            <a:fillRect/>
          </a:stretch>
        </p:blipFill>
        <p:spPr bwMode="auto">
          <a:xfrm>
            <a:off x="1430913" y="6228903"/>
            <a:ext cx="4610100" cy="638175"/>
          </a:xfrm>
          <a:prstGeom prst="rect">
            <a:avLst/>
          </a:prstGeom>
          <a:noFill/>
          <a:ln>
            <a:noFill/>
          </a:ln>
        </p:spPr>
      </p:pic>
    </p:spTree>
    <p:extLst>
      <p:ext uri="{BB962C8B-B14F-4D97-AF65-F5344CB8AC3E}">
        <p14:creationId xmlns:p14="http://schemas.microsoft.com/office/powerpoint/2010/main" val="990427616"/>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3" name="Zástupný symbol pro svislý text 2"/>
          <p:cNvSpPr>
            <a:spLocks noGrp="1"/>
          </p:cNvSpPr>
          <p:nvPr>
            <p:ph type="body" orient="vert" idx="1"/>
          </p:nvPr>
        </p:nvSpPr>
        <p:spPr/>
        <p:txBody>
          <a:bodyPr vert="eaVert"/>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10"/>
          </p:nvPr>
        </p:nvSpPr>
        <p:spPr/>
        <p:txBody>
          <a:bodyPr/>
          <a:lstStyle>
            <a:lvl1pPr>
              <a:defRPr/>
            </a:lvl1pPr>
          </a:lstStyle>
          <a:p>
            <a:pPr>
              <a:defRPr/>
            </a:pPr>
            <a:fld id="{571A390B-2DF6-4A98-8CD3-57C620926EC6}" type="datetime1">
              <a:rPr lang="cs-CZ" smtClean="0"/>
              <a:t>07.06.2021</a:t>
            </a:fld>
            <a:endParaRPr lang="cs-CZ"/>
          </a:p>
        </p:txBody>
      </p:sp>
      <p:sp>
        <p:nvSpPr>
          <p:cNvPr id="5" name="Zástupný symbol pro zápatí 4"/>
          <p:cNvSpPr>
            <a:spLocks noGrp="1"/>
          </p:cNvSpPr>
          <p:nvPr>
            <p:ph type="ftr" sz="quarter" idx="11"/>
          </p:nvPr>
        </p:nvSpPr>
        <p:spPr/>
        <p:txBody>
          <a:bodyPr/>
          <a:lstStyle>
            <a:lvl1pPr>
              <a:defRPr/>
            </a:lvl1pPr>
          </a:lstStyle>
          <a:p>
            <a:pPr>
              <a:defRPr/>
            </a:pPr>
            <a:endParaRPr lang="cs-CZ"/>
          </a:p>
        </p:txBody>
      </p:sp>
      <p:sp>
        <p:nvSpPr>
          <p:cNvPr id="6" name="Zástupný symbol pro číslo snímku 5"/>
          <p:cNvSpPr>
            <a:spLocks noGrp="1"/>
          </p:cNvSpPr>
          <p:nvPr>
            <p:ph type="sldNum" sz="quarter" idx="12"/>
          </p:nvPr>
        </p:nvSpPr>
        <p:spPr/>
        <p:txBody>
          <a:bodyPr/>
          <a:lstStyle>
            <a:lvl1pPr>
              <a:defRPr/>
            </a:lvl1pPr>
          </a:lstStyle>
          <a:p>
            <a:pPr>
              <a:defRPr/>
            </a:pPr>
            <a:fld id="{65E80E49-5BFC-4E79-BF4D-A767D26BC07E}" type="slidenum">
              <a:rPr lang="cs-CZ" smtClean="0"/>
              <a:pPr>
                <a:defRPr/>
              </a:pPr>
              <a:t>‹#›</a:t>
            </a:fld>
            <a:endParaRPr lang="cs-CZ"/>
          </a:p>
        </p:txBody>
      </p:sp>
    </p:spTree>
    <p:extLst>
      <p:ext uri="{BB962C8B-B14F-4D97-AF65-F5344CB8AC3E}">
        <p14:creationId xmlns:p14="http://schemas.microsoft.com/office/powerpoint/2010/main" val="2913362536"/>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Svislý nadpis 1"/>
          <p:cNvSpPr>
            <a:spLocks noGrp="1"/>
          </p:cNvSpPr>
          <p:nvPr>
            <p:ph type="title" orient="vert"/>
          </p:nvPr>
        </p:nvSpPr>
        <p:spPr>
          <a:xfrm>
            <a:off x="7752716" y="1044327"/>
            <a:ext cx="2406015" cy="5710054"/>
          </a:xfrm>
        </p:spPr>
        <p:txBody>
          <a:bodyPr vert="eaVert"/>
          <a:lstStyle/>
          <a:p>
            <a:r>
              <a:rPr lang="cs-CZ" smtClean="0"/>
              <a:t>Kliknutím lze upravit styl.</a:t>
            </a:r>
            <a:endParaRPr lang="cs-CZ"/>
          </a:p>
        </p:txBody>
      </p:sp>
      <p:sp>
        <p:nvSpPr>
          <p:cNvPr id="3" name="Zástupný symbol pro svislý text 2"/>
          <p:cNvSpPr>
            <a:spLocks noGrp="1"/>
          </p:cNvSpPr>
          <p:nvPr>
            <p:ph type="body" orient="vert" idx="1"/>
          </p:nvPr>
        </p:nvSpPr>
        <p:spPr>
          <a:xfrm>
            <a:off x="534670" y="1044327"/>
            <a:ext cx="7039822" cy="5710054"/>
          </a:xfrm>
        </p:spPr>
        <p:txBody>
          <a:bodyPr vert="eaVert"/>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10"/>
          </p:nvPr>
        </p:nvSpPr>
        <p:spPr/>
        <p:txBody>
          <a:bodyPr/>
          <a:lstStyle>
            <a:lvl1pPr>
              <a:defRPr/>
            </a:lvl1pPr>
          </a:lstStyle>
          <a:p>
            <a:pPr>
              <a:defRPr/>
            </a:pPr>
            <a:fld id="{99BE73E3-272C-49D3-A172-02F9E4E9562B}" type="datetime1">
              <a:rPr lang="cs-CZ" smtClean="0"/>
              <a:t>07.06.2021</a:t>
            </a:fld>
            <a:endParaRPr lang="cs-CZ"/>
          </a:p>
        </p:txBody>
      </p:sp>
      <p:sp>
        <p:nvSpPr>
          <p:cNvPr id="5" name="Zástupný symbol pro zápatí 4"/>
          <p:cNvSpPr>
            <a:spLocks noGrp="1"/>
          </p:cNvSpPr>
          <p:nvPr>
            <p:ph type="ftr" sz="quarter" idx="11"/>
          </p:nvPr>
        </p:nvSpPr>
        <p:spPr/>
        <p:txBody>
          <a:bodyPr/>
          <a:lstStyle>
            <a:lvl1pPr>
              <a:defRPr/>
            </a:lvl1pPr>
          </a:lstStyle>
          <a:p>
            <a:pPr>
              <a:defRPr/>
            </a:pPr>
            <a:endParaRPr lang="cs-CZ"/>
          </a:p>
        </p:txBody>
      </p:sp>
      <p:sp>
        <p:nvSpPr>
          <p:cNvPr id="6" name="Zástupný symbol pro číslo snímku 5"/>
          <p:cNvSpPr>
            <a:spLocks noGrp="1"/>
          </p:cNvSpPr>
          <p:nvPr>
            <p:ph type="sldNum" sz="quarter" idx="12"/>
          </p:nvPr>
        </p:nvSpPr>
        <p:spPr/>
        <p:txBody>
          <a:bodyPr/>
          <a:lstStyle>
            <a:lvl1pPr>
              <a:defRPr/>
            </a:lvl1pPr>
          </a:lstStyle>
          <a:p>
            <a:pPr>
              <a:defRPr/>
            </a:pPr>
            <a:fld id="{5F254864-5606-4A31-B3E2-746352118BF3}" type="slidenum">
              <a:rPr lang="cs-CZ" smtClean="0"/>
              <a:pPr>
                <a:defRPr/>
              </a:pPr>
              <a:t>‹#›</a:t>
            </a:fld>
            <a:endParaRPr lang="cs-CZ"/>
          </a:p>
        </p:txBody>
      </p:sp>
    </p:spTree>
    <p:extLst>
      <p:ext uri="{BB962C8B-B14F-4D97-AF65-F5344CB8AC3E}">
        <p14:creationId xmlns:p14="http://schemas.microsoft.com/office/powerpoint/2010/main" val="4042746001"/>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p:cNvSpPr>
            <a:spLocks noGrp="1"/>
          </p:cNvSpPr>
          <p:nvPr>
            <p:ph type="title"/>
          </p:nvPr>
        </p:nvSpPr>
        <p:spPr>
          <a:xfrm>
            <a:off x="2731325" y="180231"/>
            <a:ext cx="7427088" cy="662917"/>
          </a:xfrm>
        </p:spPr>
        <p:txBody>
          <a:bodyPr/>
          <a:lstStyle>
            <a:lvl1pPr>
              <a:defRPr sz="3600"/>
            </a:lvl1pPr>
          </a:lstStyle>
          <a:p>
            <a:r>
              <a:rPr lang="cs-CZ" smtClean="0"/>
              <a:t>Kliknutím lze upravit styl.</a:t>
            </a:r>
            <a:endParaRPr lang="cs-CZ" dirty="0"/>
          </a:p>
        </p:txBody>
      </p:sp>
      <p:sp>
        <p:nvSpPr>
          <p:cNvPr id="3" name="Zástupný symbol pro obsah 2"/>
          <p:cNvSpPr>
            <a:spLocks noGrp="1"/>
          </p:cNvSpPr>
          <p:nvPr>
            <p:ph idx="1"/>
          </p:nvPr>
        </p:nvSpPr>
        <p:spPr>
          <a:xfrm>
            <a:off x="534988" y="1187532"/>
            <a:ext cx="9623425" cy="5567281"/>
          </a:xfrm>
        </p:spPr>
        <p:txBody>
          <a:body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dirty="0"/>
          </a:p>
        </p:txBody>
      </p:sp>
      <p:sp>
        <p:nvSpPr>
          <p:cNvPr id="4" name="Zástupný symbol pro datum 3"/>
          <p:cNvSpPr>
            <a:spLocks noGrp="1"/>
          </p:cNvSpPr>
          <p:nvPr>
            <p:ph type="dt" sz="half" idx="10"/>
          </p:nvPr>
        </p:nvSpPr>
        <p:spPr/>
        <p:txBody>
          <a:bodyPr/>
          <a:lstStyle>
            <a:lvl1pPr>
              <a:defRPr/>
            </a:lvl1pPr>
          </a:lstStyle>
          <a:p>
            <a:pPr>
              <a:defRPr/>
            </a:pPr>
            <a:fld id="{8863D660-356F-4B7B-9477-B5CEBBE7ED6F}" type="datetime1">
              <a:rPr lang="cs-CZ" smtClean="0"/>
              <a:t>07.06.2021</a:t>
            </a:fld>
            <a:endParaRPr lang="cs-CZ"/>
          </a:p>
        </p:txBody>
      </p:sp>
      <p:sp>
        <p:nvSpPr>
          <p:cNvPr id="5" name="Zástupný symbol pro zápatí 4"/>
          <p:cNvSpPr>
            <a:spLocks noGrp="1"/>
          </p:cNvSpPr>
          <p:nvPr>
            <p:ph type="ftr" sz="quarter" idx="11"/>
          </p:nvPr>
        </p:nvSpPr>
        <p:spPr/>
        <p:txBody>
          <a:bodyPr/>
          <a:lstStyle>
            <a:lvl1pPr>
              <a:defRPr/>
            </a:lvl1pPr>
          </a:lstStyle>
          <a:p>
            <a:pPr>
              <a:defRPr/>
            </a:pPr>
            <a:endParaRPr lang="cs-CZ"/>
          </a:p>
        </p:txBody>
      </p:sp>
      <p:sp>
        <p:nvSpPr>
          <p:cNvPr id="6" name="Zástupný symbol pro číslo snímku 5"/>
          <p:cNvSpPr>
            <a:spLocks noGrp="1"/>
          </p:cNvSpPr>
          <p:nvPr>
            <p:ph type="sldNum" sz="quarter" idx="12"/>
          </p:nvPr>
        </p:nvSpPr>
        <p:spPr/>
        <p:txBody>
          <a:bodyPr/>
          <a:lstStyle>
            <a:lvl1pPr>
              <a:defRPr/>
            </a:lvl1pPr>
          </a:lstStyle>
          <a:p>
            <a:pPr>
              <a:defRPr/>
            </a:pPr>
            <a:fld id="{005B7347-35A8-416A-A6BF-14F7C64C136A}" type="slidenum">
              <a:rPr lang="cs-CZ" smtClean="0"/>
              <a:pPr>
                <a:defRPr/>
              </a:pPr>
              <a:t>‹#›</a:t>
            </a:fld>
            <a:endParaRPr lang="cs-CZ"/>
          </a:p>
        </p:txBody>
      </p:sp>
    </p:spTree>
    <p:extLst>
      <p:ext uri="{BB962C8B-B14F-4D97-AF65-F5344CB8AC3E}">
        <p14:creationId xmlns:p14="http://schemas.microsoft.com/office/powerpoint/2010/main" val="73911290"/>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áhlaví části">
    <p:spTree>
      <p:nvGrpSpPr>
        <p:cNvPr id="1" name=""/>
        <p:cNvGrpSpPr/>
        <p:nvPr/>
      </p:nvGrpSpPr>
      <p:grpSpPr>
        <a:xfrm>
          <a:off x="0" y="0"/>
          <a:ext cx="0" cy="0"/>
          <a:chOff x="0" y="0"/>
          <a:chExt cx="0" cy="0"/>
        </a:xfrm>
      </p:grpSpPr>
      <p:sp>
        <p:nvSpPr>
          <p:cNvPr id="2" name="Nadpis 1"/>
          <p:cNvSpPr>
            <a:spLocks noGrp="1"/>
          </p:cNvSpPr>
          <p:nvPr>
            <p:ph type="title"/>
          </p:nvPr>
        </p:nvSpPr>
        <p:spPr>
          <a:xfrm>
            <a:off x="844705" y="4858813"/>
            <a:ext cx="9089390" cy="1501751"/>
          </a:xfrm>
        </p:spPr>
        <p:txBody>
          <a:bodyPr/>
          <a:lstStyle>
            <a:lvl1pPr algn="l">
              <a:defRPr sz="4000" b="1" cap="all"/>
            </a:lvl1pPr>
          </a:lstStyle>
          <a:p>
            <a:r>
              <a:rPr lang="cs-CZ" smtClean="0"/>
              <a:t>Kliknutím lze upravit styl.</a:t>
            </a:r>
            <a:endParaRPr lang="cs-CZ"/>
          </a:p>
        </p:txBody>
      </p:sp>
      <p:sp>
        <p:nvSpPr>
          <p:cNvPr id="3" name="Zástupný symbol pro text 2"/>
          <p:cNvSpPr>
            <a:spLocks noGrp="1"/>
          </p:cNvSpPr>
          <p:nvPr>
            <p:ph type="body" idx="1"/>
          </p:nvPr>
        </p:nvSpPr>
        <p:spPr>
          <a:xfrm>
            <a:off x="844705" y="3204786"/>
            <a:ext cx="9089390" cy="1654026"/>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s-CZ" smtClean="0"/>
              <a:t>Kliknutím lze upravit styly předlohy textu.</a:t>
            </a:r>
          </a:p>
        </p:txBody>
      </p:sp>
      <p:sp>
        <p:nvSpPr>
          <p:cNvPr id="4" name="Zástupný symbol pro datum 3"/>
          <p:cNvSpPr>
            <a:spLocks noGrp="1"/>
          </p:cNvSpPr>
          <p:nvPr>
            <p:ph type="dt" sz="half" idx="10"/>
          </p:nvPr>
        </p:nvSpPr>
        <p:spPr/>
        <p:txBody>
          <a:bodyPr/>
          <a:lstStyle>
            <a:lvl1pPr>
              <a:defRPr/>
            </a:lvl1pPr>
          </a:lstStyle>
          <a:p>
            <a:pPr>
              <a:defRPr/>
            </a:pPr>
            <a:fld id="{D78E90E3-EF82-41EA-9CBB-69D0C1CE9A68}" type="datetime1">
              <a:rPr lang="cs-CZ" smtClean="0"/>
              <a:t>07.06.2021</a:t>
            </a:fld>
            <a:endParaRPr lang="cs-CZ"/>
          </a:p>
        </p:txBody>
      </p:sp>
      <p:sp>
        <p:nvSpPr>
          <p:cNvPr id="5" name="Zástupný symbol pro zápatí 4"/>
          <p:cNvSpPr>
            <a:spLocks noGrp="1"/>
          </p:cNvSpPr>
          <p:nvPr>
            <p:ph type="ftr" sz="quarter" idx="11"/>
          </p:nvPr>
        </p:nvSpPr>
        <p:spPr/>
        <p:txBody>
          <a:bodyPr/>
          <a:lstStyle>
            <a:lvl1pPr>
              <a:defRPr/>
            </a:lvl1pPr>
          </a:lstStyle>
          <a:p>
            <a:pPr>
              <a:defRPr/>
            </a:pPr>
            <a:endParaRPr lang="cs-CZ"/>
          </a:p>
        </p:txBody>
      </p:sp>
      <p:sp>
        <p:nvSpPr>
          <p:cNvPr id="6" name="Zástupný symbol pro číslo snímku 5"/>
          <p:cNvSpPr>
            <a:spLocks noGrp="1"/>
          </p:cNvSpPr>
          <p:nvPr>
            <p:ph type="sldNum" sz="quarter" idx="12"/>
          </p:nvPr>
        </p:nvSpPr>
        <p:spPr/>
        <p:txBody>
          <a:bodyPr/>
          <a:lstStyle>
            <a:lvl1pPr>
              <a:defRPr/>
            </a:lvl1pPr>
          </a:lstStyle>
          <a:p>
            <a:pPr>
              <a:defRPr/>
            </a:pPr>
            <a:fld id="{36C60EE9-DB36-4AC0-93AC-EAF55A4D2F9E}" type="slidenum">
              <a:rPr lang="cs-CZ" smtClean="0"/>
              <a:pPr>
                <a:defRPr/>
              </a:pPr>
              <a:t>‹#›</a:t>
            </a:fld>
            <a:endParaRPr lang="cs-CZ"/>
          </a:p>
        </p:txBody>
      </p:sp>
    </p:spTree>
    <p:extLst>
      <p:ext uri="{BB962C8B-B14F-4D97-AF65-F5344CB8AC3E}">
        <p14:creationId xmlns:p14="http://schemas.microsoft.com/office/powerpoint/2010/main" val="2772983373"/>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3" name="Zástupný symbol pro obsah 2"/>
          <p:cNvSpPr>
            <a:spLocks noGrp="1"/>
          </p:cNvSpPr>
          <p:nvPr>
            <p:ph sz="half" idx="1"/>
          </p:nvPr>
        </p:nvSpPr>
        <p:spPr>
          <a:xfrm>
            <a:off x="534670" y="1764296"/>
            <a:ext cx="4722918" cy="499008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obsah 3"/>
          <p:cNvSpPr>
            <a:spLocks noGrp="1"/>
          </p:cNvSpPr>
          <p:nvPr>
            <p:ph sz="half" idx="2"/>
          </p:nvPr>
        </p:nvSpPr>
        <p:spPr>
          <a:xfrm>
            <a:off x="5435812" y="1764296"/>
            <a:ext cx="4722918" cy="499008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5" name="Zástupný symbol pro datum 3"/>
          <p:cNvSpPr>
            <a:spLocks noGrp="1"/>
          </p:cNvSpPr>
          <p:nvPr>
            <p:ph type="dt" sz="half" idx="10"/>
          </p:nvPr>
        </p:nvSpPr>
        <p:spPr/>
        <p:txBody>
          <a:bodyPr/>
          <a:lstStyle>
            <a:lvl1pPr>
              <a:defRPr/>
            </a:lvl1pPr>
          </a:lstStyle>
          <a:p>
            <a:pPr>
              <a:defRPr/>
            </a:pPr>
            <a:fld id="{18BEF439-A903-4BAB-BE0E-D1DEB9C70BCB}" type="datetime1">
              <a:rPr lang="cs-CZ" smtClean="0"/>
              <a:t>07.06.2021</a:t>
            </a:fld>
            <a:endParaRPr lang="cs-CZ"/>
          </a:p>
        </p:txBody>
      </p:sp>
      <p:sp>
        <p:nvSpPr>
          <p:cNvPr id="6" name="Zástupný symbol pro zápatí 4"/>
          <p:cNvSpPr>
            <a:spLocks noGrp="1"/>
          </p:cNvSpPr>
          <p:nvPr>
            <p:ph type="ftr" sz="quarter" idx="11"/>
          </p:nvPr>
        </p:nvSpPr>
        <p:spPr/>
        <p:txBody>
          <a:bodyPr/>
          <a:lstStyle>
            <a:lvl1pPr>
              <a:defRPr/>
            </a:lvl1pPr>
          </a:lstStyle>
          <a:p>
            <a:pPr>
              <a:defRPr/>
            </a:pPr>
            <a:endParaRPr lang="cs-CZ"/>
          </a:p>
        </p:txBody>
      </p:sp>
      <p:sp>
        <p:nvSpPr>
          <p:cNvPr id="7" name="Zástupný symbol pro číslo snímku 5"/>
          <p:cNvSpPr>
            <a:spLocks noGrp="1"/>
          </p:cNvSpPr>
          <p:nvPr>
            <p:ph type="sldNum" sz="quarter" idx="12"/>
          </p:nvPr>
        </p:nvSpPr>
        <p:spPr/>
        <p:txBody>
          <a:bodyPr/>
          <a:lstStyle>
            <a:lvl1pPr>
              <a:defRPr/>
            </a:lvl1pPr>
          </a:lstStyle>
          <a:p>
            <a:pPr>
              <a:defRPr/>
            </a:pPr>
            <a:fld id="{0025203F-6002-47B2-BA6E-0944EEA53219}" type="slidenum">
              <a:rPr lang="cs-CZ" smtClean="0"/>
              <a:pPr>
                <a:defRPr/>
              </a:pPr>
              <a:t>‹#›</a:t>
            </a:fld>
            <a:endParaRPr lang="cs-CZ"/>
          </a:p>
        </p:txBody>
      </p:sp>
    </p:spTree>
    <p:extLst>
      <p:ext uri="{BB962C8B-B14F-4D97-AF65-F5344CB8AC3E}">
        <p14:creationId xmlns:p14="http://schemas.microsoft.com/office/powerpoint/2010/main" val="2858873401"/>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lvl1pPr>
              <a:defRPr/>
            </a:lvl1pPr>
          </a:lstStyle>
          <a:p>
            <a:r>
              <a:rPr lang="cs-CZ" smtClean="0"/>
              <a:t>Kliknutím lze upravit styl.</a:t>
            </a:r>
            <a:endParaRPr lang="cs-CZ"/>
          </a:p>
        </p:txBody>
      </p:sp>
      <p:sp>
        <p:nvSpPr>
          <p:cNvPr id="3" name="Zástupný symbol pro text 2"/>
          <p:cNvSpPr>
            <a:spLocks noGrp="1"/>
          </p:cNvSpPr>
          <p:nvPr>
            <p:ph type="body" idx="1"/>
          </p:nvPr>
        </p:nvSpPr>
        <p:spPr>
          <a:xfrm>
            <a:off x="522164" y="1188343"/>
            <a:ext cx="4724775" cy="70536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Kliknutím lze upravit styly předlohy textu.</a:t>
            </a:r>
          </a:p>
        </p:txBody>
      </p:sp>
      <p:sp>
        <p:nvSpPr>
          <p:cNvPr id="4" name="Zástupný symbol pro obsah 3"/>
          <p:cNvSpPr>
            <a:spLocks noGrp="1"/>
          </p:cNvSpPr>
          <p:nvPr>
            <p:ph sz="half" idx="2"/>
          </p:nvPr>
        </p:nvSpPr>
        <p:spPr>
          <a:xfrm>
            <a:off x="534671" y="1980431"/>
            <a:ext cx="4724775" cy="477394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5" name="Zástupný symbol pro text 4"/>
          <p:cNvSpPr>
            <a:spLocks noGrp="1"/>
          </p:cNvSpPr>
          <p:nvPr>
            <p:ph type="body" sz="quarter" idx="3"/>
          </p:nvPr>
        </p:nvSpPr>
        <p:spPr>
          <a:xfrm>
            <a:off x="5444605" y="1188343"/>
            <a:ext cx="4726631" cy="70536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Kliknutím lze upravit styly předlohy textu.</a:t>
            </a:r>
          </a:p>
        </p:txBody>
      </p:sp>
      <p:sp>
        <p:nvSpPr>
          <p:cNvPr id="6" name="Zástupný symbol pro obsah 5"/>
          <p:cNvSpPr>
            <a:spLocks noGrp="1"/>
          </p:cNvSpPr>
          <p:nvPr>
            <p:ph sz="quarter" idx="4"/>
          </p:nvPr>
        </p:nvSpPr>
        <p:spPr>
          <a:xfrm>
            <a:off x="5432100" y="1980431"/>
            <a:ext cx="4726631" cy="477394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7" name="Zástupný symbol pro datum 3"/>
          <p:cNvSpPr>
            <a:spLocks noGrp="1"/>
          </p:cNvSpPr>
          <p:nvPr>
            <p:ph type="dt" sz="half" idx="10"/>
          </p:nvPr>
        </p:nvSpPr>
        <p:spPr/>
        <p:txBody>
          <a:bodyPr/>
          <a:lstStyle>
            <a:lvl1pPr>
              <a:defRPr/>
            </a:lvl1pPr>
          </a:lstStyle>
          <a:p>
            <a:pPr>
              <a:defRPr/>
            </a:pPr>
            <a:fld id="{663A1EA3-E2BC-48E8-A352-50577628A881}" type="datetime1">
              <a:rPr lang="cs-CZ" smtClean="0"/>
              <a:t>07.06.2021</a:t>
            </a:fld>
            <a:endParaRPr lang="cs-CZ"/>
          </a:p>
        </p:txBody>
      </p:sp>
      <p:sp>
        <p:nvSpPr>
          <p:cNvPr id="8" name="Zástupný symbol pro zápatí 4"/>
          <p:cNvSpPr>
            <a:spLocks noGrp="1"/>
          </p:cNvSpPr>
          <p:nvPr>
            <p:ph type="ftr" sz="quarter" idx="11"/>
          </p:nvPr>
        </p:nvSpPr>
        <p:spPr/>
        <p:txBody>
          <a:bodyPr/>
          <a:lstStyle>
            <a:lvl1pPr>
              <a:defRPr/>
            </a:lvl1pPr>
          </a:lstStyle>
          <a:p>
            <a:pPr>
              <a:defRPr/>
            </a:pPr>
            <a:endParaRPr lang="cs-CZ"/>
          </a:p>
        </p:txBody>
      </p:sp>
      <p:sp>
        <p:nvSpPr>
          <p:cNvPr id="9" name="Zástupný symbol pro číslo snímku 5"/>
          <p:cNvSpPr>
            <a:spLocks noGrp="1"/>
          </p:cNvSpPr>
          <p:nvPr>
            <p:ph type="sldNum" sz="quarter" idx="12"/>
          </p:nvPr>
        </p:nvSpPr>
        <p:spPr/>
        <p:txBody>
          <a:bodyPr/>
          <a:lstStyle>
            <a:lvl1pPr>
              <a:defRPr/>
            </a:lvl1pPr>
          </a:lstStyle>
          <a:p>
            <a:pPr>
              <a:defRPr/>
            </a:pPr>
            <a:fld id="{C9744537-99EA-4D2E-83BE-317CA3E7C592}" type="slidenum">
              <a:rPr lang="cs-CZ" smtClean="0"/>
              <a:pPr>
                <a:defRPr/>
              </a:pPr>
              <a:t>‹#›</a:t>
            </a:fld>
            <a:endParaRPr lang="cs-CZ"/>
          </a:p>
        </p:txBody>
      </p:sp>
    </p:spTree>
    <p:extLst>
      <p:ext uri="{BB962C8B-B14F-4D97-AF65-F5344CB8AC3E}">
        <p14:creationId xmlns:p14="http://schemas.microsoft.com/office/powerpoint/2010/main" val="3636685356"/>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Pouze nadpis">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3" name="Zástupný symbol pro datum 3"/>
          <p:cNvSpPr>
            <a:spLocks noGrp="1"/>
          </p:cNvSpPr>
          <p:nvPr>
            <p:ph type="dt" sz="half" idx="10"/>
          </p:nvPr>
        </p:nvSpPr>
        <p:spPr/>
        <p:txBody>
          <a:bodyPr/>
          <a:lstStyle>
            <a:lvl1pPr>
              <a:defRPr/>
            </a:lvl1pPr>
          </a:lstStyle>
          <a:p>
            <a:pPr>
              <a:defRPr/>
            </a:pPr>
            <a:fld id="{75DF245D-D6AC-44C9-87B3-4C6EEA36FB51}" type="datetime1">
              <a:rPr lang="cs-CZ" smtClean="0"/>
              <a:t>07.06.2021</a:t>
            </a:fld>
            <a:endParaRPr lang="cs-CZ"/>
          </a:p>
        </p:txBody>
      </p:sp>
      <p:sp>
        <p:nvSpPr>
          <p:cNvPr id="4" name="Zástupný symbol pro zápatí 4"/>
          <p:cNvSpPr>
            <a:spLocks noGrp="1"/>
          </p:cNvSpPr>
          <p:nvPr>
            <p:ph type="ftr" sz="quarter" idx="11"/>
          </p:nvPr>
        </p:nvSpPr>
        <p:spPr/>
        <p:txBody>
          <a:bodyPr/>
          <a:lstStyle>
            <a:lvl1pPr>
              <a:defRPr/>
            </a:lvl1pPr>
          </a:lstStyle>
          <a:p>
            <a:pPr>
              <a:defRPr/>
            </a:pPr>
            <a:endParaRPr lang="cs-CZ"/>
          </a:p>
        </p:txBody>
      </p:sp>
      <p:sp>
        <p:nvSpPr>
          <p:cNvPr id="5" name="Zástupný symbol pro číslo snímku 5"/>
          <p:cNvSpPr>
            <a:spLocks noGrp="1"/>
          </p:cNvSpPr>
          <p:nvPr>
            <p:ph type="sldNum" sz="quarter" idx="12"/>
          </p:nvPr>
        </p:nvSpPr>
        <p:spPr/>
        <p:txBody>
          <a:bodyPr/>
          <a:lstStyle>
            <a:lvl1pPr>
              <a:defRPr/>
            </a:lvl1pPr>
          </a:lstStyle>
          <a:p>
            <a:pPr>
              <a:defRPr/>
            </a:pPr>
            <a:fld id="{28C53024-765D-4A8F-A60F-9D142B3F1564}" type="slidenum">
              <a:rPr lang="cs-CZ" smtClean="0"/>
              <a:pPr>
                <a:defRPr/>
              </a:pPr>
              <a:t>‹#›</a:t>
            </a:fld>
            <a:endParaRPr lang="cs-CZ"/>
          </a:p>
        </p:txBody>
      </p:sp>
    </p:spTree>
    <p:extLst>
      <p:ext uri="{BB962C8B-B14F-4D97-AF65-F5344CB8AC3E}">
        <p14:creationId xmlns:p14="http://schemas.microsoft.com/office/powerpoint/2010/main" val="790941446"/>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Zástupný symbol pro datum 3"/>
          <p:cNvSpPr>
            <a:spLocks noGrp="1"/>
          </p:cNvSpPr>
          <p:nvPr>
            <p:ph type="dt" sz="half" idx="10"/>
          </p:nvPr>
        </p:nvSpPr>
        <p:spPr/>
        <p:txBody>
          <a:bodyPr/>
          <a:lstStyle>
            <a:lvl1pPr>
              <a:defRPr/>
            </a:lvl1pPr>
          </a:lstStyle>
          <a:p>
            <a:pPr>
              <a:defRPr/>
            </a:pPr>
            <a:fld id="{54E81568-6828-4203-9B7C-12AC327FE14E}" type="datetime1">
              <a:rPr lang="cs-CZ" smtClean="0"/>
              <a:t>07.06.2021</a:t>
            </a:fld>
            <a:endParaRPr lang="cs-CZ"/>
          </a:p>
        </p:txBody>
      </p:sp>
      <p:sp>
        <p:nvSpPr>
          <p:cNvPr id="3" name="Zástupný symbol pro zápatí 4"/>
          <p:cNvSpPr>
            <a:spLocks noGrp="1"/>
          </p:cNvSpPr>
          <p:nvPr>
            <p:ph type="ftr" sz="quarter" idx="11"/>
          </p:nvPr>
        </p:nvSpPr>
        <p:spPr/>
        <p:txBody>
          <a:bodyPr/>
          <a:lstStyle>
            <a:lvl1pPr>
              <a:defRPr/>
            </a:lvl1pPr>
          </a:lstStyle>
          <a:p>
            <a:pPr>
              <a:defRPr/>
            </a:pPr>
            <a:endParaRPr lang="cs-CZ"/>
          </a:p>
        </p:txBody>
      </p:sp>
      <p:sp>
        <p:nvSpPr>
          <p:cNvPr id="4" name="Zástupný symbol pro číslo snímku 5"/>
          <p:cNvSpPr>
            <a:spLocks noGrp="1"/>
          </p:cNvSpPr>
          <p:nvPr>
            <p:ph type="sldNum" sz="quarter" idx="12"/>
          </p:nvPr>
        </p:nvSpPr>
        <p:spPr/>
        <p:txBody>
          <a:bodyPr/>
          <a:lstStyle>
            <a:lvl1pPr>
              <a:defRPr/>
            </a:lvl1pPr>
          </a:lstStyle>
          <a:p>
            <a:pPr>
              <a:defRPr/>
            </a:pPr>
            <a:fld id="{6074965D-B6FC-48F4-BDEB-A25D835DCF79}" type="slidenum">
              <a:rPr lang="cs-CZ" smtClean="0"/>
              <a:pPr>
                <a:defRPr/>
              </a:pPr>
              <a:t>‹#›</a:t>
            </a:fld>
            <a:endParaRPr lang="cs-CZ"/>
          </a:p>
        </p:txBody>
      </p:sp>
    </p:spTree>
    <p:extLst>
      <p:ext uri="{BB962C8B-B14F-4D97-AF65-F5344CB8AC3E}">
        <p14:creationId xmlns:p14="http://schemas.microsoft.com/office/powerpoint/2010/main" val="409468887"/>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534672" y="972318"/>
            <a:ext cx="3518055" cy="609945"/>
          </a:xfrm>
        </p:spPr>
        <p:txBody>
          <a:bodyPr anchor="b"/>
          <a:lstStyle>
            <a:lvl1pPr algn="l">
              <a:defRPr sz="2000" b="1"/>
            </a:lvl1pPr>
          </a:lstStyle>
          <a:p>
            <a:r>
              <a:rPr lang="cs-CZ" smtClean="0"/>
              <a:t>Kliknutím lze upravit styl.</a:t>
            </a:r>
            <a:endParaRPr lang="cs-CZ" dirty="0"/>
          </a:p>
        </p:txBody>
      </p:sp>
      <p:sp>
        <p:nvSpPr>
          <p:cNvPr id="3" name="Zástupný symbol pro obsah 2"/>
          <p:cNvSpPr>
            <a:spLocks noGrp="1"/>
          </p:cNvSpPr>
          <p:nvPr>
            <p:ph idx="1"/>
          </p:nvPr>
        </p:nvSpPr>
        <p:spPr>
          <a:xfrm>
            <a:off x="4180822" y="301052"/>
            <a:ext cx="5977908" cy="6453328"/>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text 3"/>
          <p:cNvSpPr>
            <a:spLocks noGrp="1"/>
          </p:cNvSpPr>
          <p:nvPr>
            <p:ph type="body" sz="half" idx="2"/>
          </p:nvPr>
        </p:nvSpPr>
        <p:spPr>
          <a:xfrm>
            <a:off x="534672" y="1582266"/>
            <a:ext cx="3518055" cy="5172114"/>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smtClean="0"/>
              <a:t>Kliknutím lze upravit styly předlohy textu.</a:t>
            </a:r>
          </a:p>
        </p:txBody>
      </p:sp>
      <p:sp>
        <p:nvSpPr>
          <p:cNvPr id="5" name="Zástupný symbol pro datum 3"/>
          <p:cNvSpPr>
            <a:spLocks noGrp="1"/>
          </p:cNvSpPr>
          <p:nvPr>
            <p:ph type="dt" sz="half" idx="10"/>
          </p:nvPr>
        </p:nvSpPr>
        <p:spPr/>
        <p:txBody>
          <a:bodyPr/>
          <a:lstStyle>
            <a:lvl1pPr>
              <a:defRPr/>
            </a:lvl1pPr>
          </a:lstStyle>
          <a:p>
            <a:pPr>
              <a:defRPr/>
            </a:pPr>
            <a:fld id="{D348B92B-E7FC-4C9D-A25B-8D733F1B7F04}" type="datetime1">
              <a:rPr lang="cs-CZ" smtClean="0"/>
              <a:t>07.06.2021</a:t>
            </a:fld>
            <a:endParaRPr lang="cs-CZ"/>
          </a:p>
        </p:txBody>
      </p:sp>
      <p:sp>
        <p:nvSpPr>
          <p:cNvPr id="6" name="Zástupný symbol pro zápatí 4"/>
          <p:cNvSpPr>
            <a:spLocks noGrp="1"/>
          </p:cNvSpPr>
          <p:nvPr>
            <p:ph type="ftr" sz="quarter" idx="11"/>
          </p:nvPr>
        </p:nvSpPr>
        <p:spPr/>
        <p:txBody>
          <a:bodyPr/>
          <a:lstStyle>
            <a:lvl1pPr>
              <a:defRPr/>
            </a:lvl1pPr>
          </a:lstStyle>
          <a:p>
            <a:pPr>
              <a:defRPr/>
            </a:pPr>
            <a:endParaRPr lang="cs-CZ"/>
          </a:p>
        </p:txBody>
      </p:sp>
      <p:sp>
        <p:nvSpPr>
          <p:cNvPr id="7" name="Zástupný symbol pro číslo snímku 5"/>
          <p:cNvSpPr>
            <a:spLocks noGrp="1"/>
          </p:cNvSpPr>
          <p:nvPr>
            <p:ph type="sldNum" sz="quarter" idx="12"/>
          </p:nvPr>
        </p:nvSpPr>
        <p:spPr/>
        <p:txBody>
          <a:bodyPr/>
          <a:lstStyle>
            <a:lvl1pPr>
              <a:defRPr/>
            </a:lvl1pPr>
          </a:lstStyle>
          <a:p>
            <a:pPr>
              <a:defRPr/>
            </a:pPr>
            <a:fld id="{E4235B1B-A23A-4D82-B975-BDB1401989B8}" type="slidenum">
              <a:rPr lang="cs-CZ" smtClean="0"/>
              <a:pPr>
                <a:defRPr/>
              </a:pPr>
              <a:t>‹#›</a:t>
            </a:fld>
            <a:endParaRPr lang="cs-CZ"/>
          </a:p>
        </p:txBody>
      </p:sp>
    </p:spTree>
    <p:extLst>
      <p:ext uri="{BB962C8B-B14F-4D97-AF65-F5344CB8AC3E}">
        <p14:creationId xmlns:p14="http://schemas.microsoft.com/office/powerpoint/2010/main" val="3560363037"/>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2095981" y="5292884"/>
            <a:ext cx="6416040" cy="624855"/>
          </a:xfrm>
        </p:spPr>
        <p:txBody>
          <a:bodyPr anchor="b"/>
          <a:lstStyle>
            <a:lvl1pPr algn="l">
              <a:defRPr sz="2000" b="1"/>
            </a:lvl1pPr>
          </a:lstStyle>
          <a:p>
            <a:r>
              <a:rPr lang="cs-CZ" smtClean="0"/>
              <a:t>Kliknutím lze upravit styl.</a:t>
            </a:r>
            <a:endParaRPr lang="cs-CZ"/>
          </a:p>
        </p:txBody>
      </p:sp>
      <p:sp>
        <p:nvSpPr>
          <p:cNvPr id="3" name="Zástupný symbol pro obrázek 2"/>
          <p:cNvSpPr>
            <a:spLocks noGrp="1"/>
          </p:cNvSpPr>
          <p:nvPr>
            <p:ph type="pic" idx="1"/>
          </p:nvPr>
        </p:nvSpPr>
        <p:spPr>
          <a:xfrm>
            <a:off x="2095981" y="972319"/>
            <a:ext cx="6416040" cy="4240052"/>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cs-CZ" noProof="0" smtClean="0"/>
              <a:t>Kliknutím na ikonu přidáte obrázek.</a:t>
            </a:r>
          </a:p>
        </p:txBody>
      </p:sp>
      <p:sp>
        <p:nvSpPr>
          <p:cNvPr id="4" name="Zástupný symbol pro text 3"/>
          <p:cNvSpPr>
            <a:spLocks noGrp="1"/>
          </p:cNvSpPr>
          <p:nvPr>
            <p:ph type="body" sz="half" idx="2"/>
          </p:nvPr>
        </p:nvSpPr>
        <p:spPr>
          <a:xfrm>
            <a:off x="2095981" y="5917739"/>
            <a:ext cx="6416040" cy="88739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smtClean="0"/>
              <a:t>Kliknutím lze upravit styly předlohy textu.</a:t>
            </a:r>
          </a:p>
        </p:txBody>
      </p:sp>
      <p:sp>
        <p:nvSpPr>
          <p:cNvPr id="5" name="Zástupný symbol pro datum 3"/>
          <p:cNvSpPr>
            <a:spLocks noGrp="1"/>
          </p:cNvSpPr>
          <p:nvPr>
            <p:ph type="dt" sz="half" idx="10"/>
          </p:nvPr>
        </p:nvSpPr>
        <p:spPr/>
        <p:txBody>
          <a:bodyPr/>
          <a:lstStyle>
            <a:lvl1pPr>
              <a:defRPr/>
            </a:lvl1pPr>
          </a:lstStyle>
          <a:p>
            <a:pPr>
              <a:defRPr/>
            </a:pPr>
            <a:fld id="{53806EB7-D81F-404B-ACAE-5954E4C5B005}" type="datetime1">
              <a:rPr lang="cs-CZ" smtClean="0"/>
              <a:t>07.06.2021</a:t>
            </a:fld>
            <a:endParaRPr lang="cs-CZ"/>
          </a:p>
        </p:txBody>
      </p:sp>
      <p:sp>
        <p:nvSpPr>
          <p:cNvPr id="6" name="Zástupný symbol pro zápatí 4"/>
          <p:cNvSpPr>
            <a:spLocks noGrp="1"/>
          </p:cNvSpPr>
          <p:nvPr>
            <p:ph type="ftr" sz="quarter" idx="11"/>
          </p:nvPr>
        </p:nvSpPr>
        <p:spPr/>
        <p:txBody>
          <a:bodyPr/>
          <a:lstStyle>
            <a:lvl1pPr>
              <a:defRPr/>
            </a:lvl1pPr>
          </a:lstStyle>
          <a:p>
            <a:pPr>
              <a:defRPr/>
            </a:pPr>
            <a:endParaRPr lang="cs-CZ"/>
          </a:p>
        </p:txBody>
      </p:sp>
      <p:sp>
        <p:nvSpPr>
          <p:cNvPr id="7" name="Zástupný symbol pro číslo snímku 5"/>
          <p:cNvSpPr>
            <a:spLocks noGrp="1"/>
          </p:cNvSpPr>
          <p:nvPr>
            <p:ph type="sldNum" sz="quarter" idx="12"/>
          </p:nvPr>
        </p:nvSpPr>
        <p:spPr/>
        <p:txBody>
          <a:bodyPr/>
          <a:lstStyle>
            <a:lvl1pPr>
              <a:defRPr/>
            </a:lvl1pPr>
          </a:lstStyle>
          <a:p>
            <a:pPr>
              <a:defRPr/>
            </a:pPr>
            <a:fld id="{BE20E438-300D-426D-956D-FF05AA67C7E2}" type="slidenum">
              <a:rPr lang="cs-CZ" smtClean="0"/>
              <a:pPr>
                <a:defRPr/>
              </a:pPr>
              <a:t>‹#›</a:t>
            </a:fld>
            <a:endParaRPr lang="cs-CZ"/>
          </a:p>
        </p:txBody>
      </p:sp>
    </p:spTree>
    <p:extLst>
      <p:ext uri="{BB962C8B-B14F-4D97-AF65-F5344CB8AC3E}">
        <p14:creationId xmlns:p14="http://schemas.microsoft.com/office/powerpoint/2010/main" val="2950503737"/>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Obdélník 1"/>
          <p:cNvSpPr/>
          <p:nvPr/>
        </p:nvSpPr>
        <p:spPr>
          <a:xfrm>
            <a:off x="0" y="996333"/>
            <a:ext cx="10693400" cy="656493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1026" name="Zástupný symbol pro nadpis 1"/>
          <p:cNvSpPr>
            <a:spLocks noGrp="1"/>
          </p:cNvSpPr>
          <p:nvPr>
            <p:ph type="title"/>
          </p:nvPr>
        </p:nvSpPr>
        <p:spPr bwMode="auto">
          <a:xfrm>
            <a:off x="3030538" y="145125"/>
            <a:ext cx="7488312" cy="719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endParaRPr lang="cs-CZ" dirty="0" smtClean="0"/>
          </a:p>
        </p:txBody>
      </p:sp>
      <p:sp>
        <p:nvSpPr>
          <p:cNvPr id="1027" name="Zástupný symbol pro text 2"/>
          <p:cNvSpPr>
            <a:spLocks noGrp="1"/>
          </p:cNvSpPr>
          <p:nvPr>
            <p:ph type="body" idx="1"/>
          </p:nvPr>
        </p:nvSpPr>
        <p:spPr bwMode="auto">
          <a:xfrm>
            <a:off x="534988" y="1260475"/>
            <a:ext cx="9623425" cy="5494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p>
        </p:txBody>
      </p:sp>
      <p:sp>
        <p:nvSpPr>
          <p:cNvPr id="4" name="Zástupný symbol pro datum 3"/>
          <p:cNvSpPr>
            <a:spLocks noGrp="1"/>
          </p:cNvSpPr>
          <p:nvPr>
            <p:ph type="dt" sz="half" idx="2"/>
          </p:nvPr>
        </p:nvSpPr>
        <p:spPr>
          <a:xfrm>
            <a:off x="534988" y="7008813"/>
            <a:ext cx="2495550" cy="401637"/>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Clara Sans" pitchFamily="50" charset="0"/>
              </a:defRPr>
            </a:lvl1pPr>
          </a:lstStyle>
          <a:p>
            <a:pPr>
              <a:defRPr/>
            </a:pPr>
            <a:fld id="{B5044EDA-262F-488C-9A1C-4884F878AF7B}" type="datetime1">
              <a:rPr lang="cs-CZ" smtClean="0"/>
              <a:t>07.06.2021</a:t>
            </a:fld>
            <a:endParaRPr lang="cs-CZ"/>
          </a:p>
        </p:txBody>
      </p:sp>
      <p:sp>
        <p:nvSpPr>
          <p:cNvPr id="5" name="Zástupný symbol pro zápatí 4"/>
          <p:cNvSpPr>
            <a:spLocks noGrp="1"/>
          </p:cNvSpPr>
          <p:nvPr>
            <p:ph type="ftr" sz="quarter" idx="3"/>
          </p:nvPr>
        </p:nvSpPr>
        <p:spPr>
          <a:xfrm>
            <a:off x="3652838" y="7008813"/>
            <a:ext cx="3387725" cy="401637"/>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Clara Sans" pitchFamily="50" charset="0"/>
              </a:defRPr>
            </a:lvl1pPr>
          </a:lstStyle>
          <a:p>
            <a:pPr>
              <a:defRPr/>
            </a:pPr>
            <a:endParaRPr lang="cs-CZ"/>
          </a:p>
        </p:txBody>
      </p:sp>
      <p:sp>
        <p:nvSpPr>
          <p:cNvPr id="6" name="Zástupný symbol pro číslo snímku 5"/>
          <p:cNvSpPr>
            <a:spLocks noGrp="1"/>
          </p:cNvSpPr>
          <p:nvPr>
            <p:ph type="sldNum" sz="quarter" idx="4"/>
          </p:nvPr>
        </p:nvSpPr>
        <p:spPr>
          <a:xfrm>
            <a:off x="7662863" y="7008813"/>
            <a:ext cx="2495550" cy="401637"/>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Clara Sans" pitchFamily="50" charset="0"/>
              </a:defRPr>
            </a:lvl1pPr>
          </a:lstStyle>
          <a:p>
            <a:pPr>
              <a:defRPr/>
            </a:pPr>
            <a:fld id="{C0EA4A2D-1AC4-4A39-9436-83225DB5FE6C}" type="slidenum">
              <a:rPr lang="cs-CZ" smtClean="0"/>
              <a:pPr>
                <a:defRPr/>
              </a:pPr>
              <a:t>‹#›</a:t>
            </a:fld>
            <a:endParaRPr lang="cs-CZ"/>
          </a:p>
        </p:txBody>
      </p:sp>
      <p:pic>
        <p:nvPicPr>
          <p:cNvPr id="1031" name="Picture 2" descr="I:\Mayna\!!_práce\RadkaF\JU České Budějovice\PPT prezentace\Podklady\HlavPapir Ekonomická fakulta.jpg"/>
          <p:cNvPicPr>
            <a:picLocks noChangeAspect="1" noChangeArrowheads="1"/>
          </p:cNvPicPr>
          <p:nvPr/>
        </p:nvPicPr>
        <p:blipFill>
          <a:blip r:embed="rId13" cstate="print">
            <a:extLst>
              <a:ext uri="{28A0092B-C50C-407E-A947-70E740481C1C}">
                <a14:useLocalDpi xmlns:a14="http://schemas.microsoft.com/office/drawing/2010/main" val="0"/>
              </a:ext>
            </a:extLst>
          </a:blip>
          <a:srcRect/>
          <a:stretch>
            <a:fillRect/>
          </a:stretch>
        </p:blipFill>
        <p:spPr bwMode="auto">
          <a:xfrm>
            <a:off x="162124" y="216823"/>
            <a:ext cx="2376264" cy="6086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721233740"/>
      </p:ext>
    </p:extLst>
  </p:cSld>
  <p:clrMap bg1="lt1" tx1="dk1" bg2="lt2" tx2="dk2" accent1="accent1" accent2="accent2" accent3="accent3" accent4="accent4" accent5="accent5" accent6="accent6" hlink="hlink" folHlink="folHlink"/>
  <p:sldLayoutIdLst>
    <p:sldLayoutId id="2147483757" r:id="rId1"/>
    <p:sldLayoutId id="2147483758" r:id="rId2"/>
    <p:sldLayoutId id="2147483759" r:id="rId3"/>
    <p:sldLayoutId id="2147483760" r:id="rId4"/>
    <p:sldLayoutId id="2147483761" r:id="rId5"/>
    <p:sldLayoutId id="2147483762" r:id="rId6"/>
    <p:sldLayoutId id="2147483763" r:id="rId7"/>
    <p:sldLayoutId id="2147483764" r:id="rId8"/>
    <p:sldLayoutId id="2147483765" r:id="rId9"/>
    <p:sldLayoutId id="2147483766" r:id="rId10"/>
    <p:sldLayoutId id="2147483767" r:id="rId11"/>
  </p:sldLayoutIdLst>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hf hdr="0" ftr="0"/>
  <p:txStyles>
    <p:titleStyle>
      <a:lvl1pPr algn="r" rtl="0" eaLnBrk="1" fontAlgn="base" hangingPunct="1">
        <a:spcBef>
          <a:spcPct val="0"/>
        </a:spcBef>
        <a:spcAft>
          <a:spcPct val="0"/>
        </a:spcAft>
        <a:defRPr sz="2800" kern="1200">
          <a:solidFill>
            <a:schemeClr val="tx2"/>
          </a:solidFill>
          <a:latin typeface="Clara Sans" pitchFamily="50" charset="0"/>
          <a:ea typeface="+mj-ea"/>
          <a:cs typeface="+mj-cs"/>
        </a:defRPr>
      </a:lvl1pPr>
      <a:lvl2pPr algn="l" rtl="0" eaLnBrk="1" fontAlgn="base" hangingPunct="1">
        <a:spcBef>
          <a:spcPct val="0"/>
        </a:spcBef>
        <a:spcAft>
          <a:spcPct val="0"/>
        </a:spcAft>
        <a:defRPr sz="2400">
          <a:solidFill>
            <a:schemeClr val="tx1"/>
          </a:solidFill>
          <a:latin typeface="Clara Sans" pitchFamily="50" charset="0"/>
        </a:defRPr>
      </a:lvl2pPr>
      <a:lvl3pPr algn="l" rtl="0" eaLnBrk="1" fontAlgn="base" hangingPunct="1">
        <a:spcBef>
          <a:spcPct val="0"/>
        </a:spcBef>
        <a:spcAft>
          <a:spcPct val="0"/>
        </a:spcAft>
        <a:defRPr sz="2400">
          <a:solidFill>
            <a:schemeClr val="tx1"/>
          </a:solidFill>
          <a:latin typeface="Clara Sans" pitchFamily="50" charset="0"/>
        </a:defRPr>
      </a:lvl3pPr>
      <a:lvl4pPr algn="l" rtl="0" eaLnBrk="1" fontAlgn="base" hangingPunct="1">
        <a:spcBef>
          <a:spcPct val="0"/>
        </a:spcBef>
        <a:spcAft>
          <a:spcPct val="0"/>
        </a:spcAft>
        <a:defRPr sz="2400">
          <a:solidFill>
            <a:schemeClr val="tx1"/>
          </a:solidFill>
          <a:latin typeface="Clara Sans" pitchFamily="50" charset="0"/>
        </a:defRPr>
      </a:lvl4pPr>
      <a:lvl5pPr algn="l" rtl="0" eaLnBrk="1" fontAlgn="base" hangingPunct="1">
        <a:spcBef>
          <a:spcPct val="0"/>
        </a:spcBef>
        <a:spcAft>
          <a:spcPct val="0"/>
        </a:spcAft>
        <a:defRPr sz="2400">
          <a:solidFill>
            <a:schemeClr val="tx1"/>
          </a:solidFill>
          <a:latin typeface="Clara Sans" pitchFamily="50"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p:titleStyle>
    <p:bodyStyle>
      <a:lvl1pPr marL="342900" indent="-342900" algn="l" rtl="0" eaLnBrk="1" fontAlgn="base" hangingPunct="1">
        <a:spcBef>
          <a:spcPct val="20000"/>
        </a:spcBef>
        <a:spcAft>
          <a:spcPct val="0"/>
        </a:spcAft>
        <a:buFont typeface="Arial" pitchFamily="34" charset="0"/>
        <a:buChar char="•"/>
        <a:defRPr sz="3200" kern="1200">
          <a:solidFill>
            <a:schemeClr val="tx1"/>
          </a:solidFill>
          <a:latin typeface="Clara Sans" pitchFamily="50" charset="0"/>
          <a:ea typeface="+mn-ea"/>
          <a:cs typeface="+mn-cs"/>
        </a:defRPr>
      </a:lvl1pPr>
      <a:lvl2pPr marL="742950" indent="-285750" algn="l" rtl="0" eaLnBrk="1" fontAlgn="base" hangingPunct="1">
        <a:spcBef>
          <a:spcPct val="20000"/>
        </a:spcBef>
        <a:spcAft>
          <a:spcPct val="0"/>
        </a:spcAft>
        <a:buFont typeface="Arial" pitchFamily="34" charset="0"/>
        <a:buChar char="–"/>
        <a:defRPr sz="2800" kern="1200">
          <a:solidFill>
            <a:schemeClr val="tx1"/>
          </a:solidFill>
          <a:latin typeface="Clara Sans" pitchFamily="50" charset="0"/>
          <a:ea typeface="+mn-ea"/>
          <a:cs typeface="+mn-cs"/>
        </a:defRPr>
      </a:lvl2pPr>
      <a:lvl3pPr marL="1143000" indent="-228600" algn="l" rtl="0" eaLnBrk="1" fontAlgn="base" hangingPunct="1">
        <a:spcBef>
          <a:spcPct val="20000"/>
        </a:spcBef>
        <a:spcAft>
          <a:spcPct val="0"/>
        </a:spcAft>
        <a:buFont typeface="Arial" pitchFamily="34" charset="0"/>
        <a:buChar char="•"/>
        <a:defRPr sz="2400" kern="1200">
          <a:solidFill>
            <a:schemeClr val="tx1"/>
          </a:solidFill>
          <a:latin typeface="Clara Sans" pitchFamily="50" charset="0"/>
          <a:ea typeface="+mn-ea"/>
          <a:cs typeface="+mn-cs"/>
        </a:defRPr>
      </a:lvl3pPr>
      <a:lvl4pPr marL="1600200" indent="-228600" algn="l" rtl="0" eaLnBrk="1" fontAlgn="base" hangingPunct="1">
        <a:spcBef>
          <a:spcPct val="20000"/>
        </a:spcBef>
        <a:spcAft>
          <a:spcPct val="0"/>
        </a:spcAft>
        <a:buFont typeface="Arial" pitchFamily="34" charset="0"/>
        <a:buChar char="–"/>
        <a:defRPr sz="2000" kern="1200">
          <a:solidFill>
            <a:schemeClr val="tx1"/>
          </a:solidFill>
          <a:latin typeface="Clara Sans" pitchFamily="50" charset="0"/>
          <a:ea typeface="+mn-ea"/>
          <a:cs typeface="+mn-cs"/>
        </a:defRPr>
      </a:lvl4pPr>
      <a:lvl5pPr marL="2057400" indent="-228600" algn="l" rtl="0" eaLnBrk="1" fontAlgn="base" hangingPunct="1">
        <a:spcBef>
          <a:spcPct val="20000"/>
        </a:spcBef>
        <a:spcAft>
          <a:spcPct val="0"/>
        </a:spcAft>
        <a:buFont typeface="Arial" pitchFamily="34" charset="0"/>
        <a:buChar char="»"/>
        <a:defRPr sz="2000" kern="1200">
          <a:solidFill>
            <a:schemeClr val="tx1"/>
          </a:solidFill>
          <a:latin typeface="Clara Sans" pitchFamily="50" charset="0"/>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p:txBody>
          <a:bodyPr/>
          <a:lstStyle/>
          <a:p>
            <a:r>
              <a:rPr lang="cs-CZ" dirty="0" err="1" smtClean="0"/>
              <a:t>Old</a:t>
            </a:r>
            <a:r>
              <a:rPr lang="cs-CZ" dirty="0" smtClean="0"/>
              <a:t> Testament 2</a:t>
            </a:r>
            <a:endParaRPr lang="cs-CZ" dirty="0"/>
          </a:p>
        </p:txBody>
      </p:sp>
      <p:sp>
        <p:nvSpPr>
          <p:cNvPr id="3" name="Podnadpis 2"/>
          <p:cNvSpPr>
            <a:spLocks noGrp="1"/>
          </p:cNvSpPr>
          <p:nvPr>
            <p:ph type="subTitle" idx="1"/>
          </p:nvPr>
        </p:nvSpPr>
        <p:spPr/>
        <p:txBody>
          <a:bodyPr/>
          <a:lstStyle/>
          <a:p>
            <a:r>
              <a:rPr lang="cs-CZ" dirty="0" smtClean="0">
                <a:solidFill>
                  <a:srgbClr val="002060"/>
                </a:solidFill>
              </a:rPr>
              <a:t>Daniel</a:t>
            </a:r>
            <a:endParaRPr lang="cs-CZ" dirty="0" smtClean="0">
              <a:solidFill>
                <a:srgbClr val="002060"/>
              </a:solidFill>
            </a:endParaRPr>
          </a:p>
        </p:txBody>
      </p:sp>
    </p:spTree>
    <p:extLst>
      <p:ext uri="{BB962C8B-B14F-4D97-AF65-F5344CB8AC3E}">
        <p14:creationId xmlns:p14="http://schemas.microsoft.com/office/powerpoint/2010/main" val="3527215063"/>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Zástupný symbol pro obsah 1"/>
          <p:cNvSpPr>
            <a:spLocks noGrp="1"/>
          </p:cNvSpPr>
          <p:nvPr>
            <p:ph idx="1"/>
          </p:nvPr>
        </p:nvSpPr>
        <p:spPr>
          <a:xfrm>
            <a:off x="883604" y="922514"/>
            <a:ext cx="9809796" cy="6638749"/>
          </a:xfrm>
        </p:spPr>
        <p:txBody>
          <a:bodyPr>
            <a:normAutofit/>
          </a:bodyPr>
          <a:lstStyle/>
          <a:p>
            <a:endParaRPr lang="cs-CZ" sz="2500" dirty="0"/>
          </a:p>
          <a:p>
            <a:pPr marL="0" indent="0">
              <a:buNone/>
            </a:pPr>
            <a:r>
              <a:rPr lang="en-GB" sz="2500" b="1" dirty="0">
                <a:solidFill>
                  <a:srgbClr val="7030A0"/>
                </a:solidFill>
              </a:rPr>
              <a:t>Daniel </a:t>
            </a:r>
            <a:endParaRPr lang="cs-CZ" sz="2500" b="1" dirty="0">
              <a:solidFill>
                <a:srgbClr val="7030A0"/>
              </a:solidFill>
            </a:endParaRPr>
          </a:p>
          <a:p>
            <a:pPr marL="0" indent="0">
              <a:buNone/>
            </a:pPr>
            <a:endParaRPr lang="cs-CZ" sz="2500" dirty="0"/>
          </a:p>
          <a:p>
            <a:pPr marL="0" indent="0">
              <a:buNone/>
            </a:pPr>
            <a:r>
              <a:rPr lang="cs-CZ" sz="2500" b="1" dirty="0" err="1"/>
              <a:t>Date</a:t>
            </a:r>
            <a:r>
              <a:rPr lang="en-GB" sz="2500" b="1" dirty="0"/>
              <a:t>: </a:t>
            </a:r>
            <a:r>
              <a:rPr lang="en-GB" sz="2500" dirty="0"/>
              <a:t>around 150 BC </a:t>
            </a:r>
          </a:p>
          <a:p>
            <a:pPr marL="816699" indent="0">
              <a:buNone/>
            </a:pPr>
            <a:r>
              <a:rPr lang="en-GB" sz="2500" dirty="0"/>
              <a:t>(but individual chapters and stories can be older) </a:t>
            </a:r>
            <a:endParaRPr lang="en-GB" sz="2500" dirty="0"/>
          </a:p>
          <a:p>
            <a:pPr marL="0" indent="0">
              <a:buNone/>
            </a:pPr>
            <a:endParaRPr lang="en-GB" sz="2500" dirty="0"/>
          </a:p>
          <a:p>
            <a:pPr marL="0" indent="0">
              <a:buNone/>
            </a:pPr>
            <a:r>
              <a:rPr lang="en-GB" sz="2500" b="1" dirty="0"/>
              <a:t>Author: </a:t>
            </a:r>
            <a:r>
              <a:rPr lang="en-GB" sz="2500" dirty="0"/>
              <a:t>unknown  </a:t>
            </a:r>
            <a:endParaRPr lang="cs-CZ" sz="2500" dirty="0"/>
          </a:p>
          <a:p>
            <a:pPr marL="0" indent="0">
              <a:buNone/>
            </a:pPr>
            <a:endParaRPr lang="en-GB" sz="2500" dirty="0"/>
          </a:p>
          <a:p>
            <a:pPr marL="0" indent="0">
              <a:buNone/>
            </a:pPr>
            <a:r>
              <a:rPr lang="en-GB" sz="2500" b="1" dirty="0"/>
              <a:t>Language: </a:t>
            </a:r>
            <a:r>
              <a:rPr lang="en-GB" sz="2500" dirty="0"/>
              <a:t>Hebrew, Aramaic, and Greek </a:t>
            </a:r>
            <a:endParaRPr lang="cs-CZ" sz="2500" dirty="0"/>
          </a:p>
          <a:p>
            <a:pPr marL="0" indent="0">
              <a:buNone/>
            </a:pPr>
            <a:endParaRPr lang="cs-CZ" sz="2500" dirty="0"/>
          </a:p>
          <a:p>
            <a:pPr marL="0" indent="0">
              <a:buNone/>
            </a:pPr>
            <a:r>
              <a:rPr lang="cs-CZ" sz="2500" b="1" dirty="0" err="1"/>
              <a:t>Structure</a:t>
            </a:r>
            <a:r>
              <a:rPr lang="cs-CZ" sz="2500" b="1" dirty="0"/>
              <a:t>:</a:t>
            </a:r>
            <a:r>
              <a:rPr lang="cs-CZ" sz="2500" dirty="0"/>
              <a:t> </a:t>
            </a:r>
          </a:p>
          <a:p>
            <a:pPr marL="0" indent="0">
              <a:buNone/>
            </a:pPr>
            <a:r>
              <a:rPr lang="en-GB" sz="2500" dirty="0"/>
              <a:t>1-6 		Court-stories </a:t>
            </a:r>
          </a:p>
          <a:p>
            <a:pPr marL="0" indent="0">
              <a:buNone/>
            </a:pPr>
            <a:r>
              <a:rPr lang="en-GB" sz="2500" dirty="0"/>
              <a:t>7-12 		Visions </a:t>
            </a:r>
          </a:p>
          <a:p>
            <a:pPr marL="0" indent="0">
              <a:buNone/>
            </a:pPr>
            <a:r>
              <a:rPr lang="en-GB" sz="2500" dirty="0"/>
              <a:t>13-14		Stories (so called ‘additions’) </a:t>
            </a:r>
          </a:p>
          <a:p>
            <a:pPr marL="0" indent="0">
              <a:buNone/>
            </a:pPr>
            <a:endParaRPr lang="cs-CZ" sz="2500" dirty="0"/>
          </a:p>
        </p:txBody>
      </p:sp>
    </p:spTree>
    <p:extLst>
      <p:ext uri="{BB962C8B-B14F-4D97-AF65-F5344CB8AC3E}">
        <p14:creationId xmlns:p14="http://schemas.microsoft.com/office/powerpoint/2010/main" val="1462369572"/>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a:xfrm>
            <a:off x="883604" y="922514"/>
            <a:ext cx="9809796" cy="6638749"/>
          </a:xfrm>
        </p:spPr>
        <p:txBody>
          <a:bodyPr>
            <a:normAutofit fontScale="92500"/>
          </a:bodyPr>
          <a:lstStyle/>
          <a:p>
            <a:endParaRPr lang="cs-CZ" sz="2500" dirty="0"/>
          </a:p>
          <a:p>
            <a:pPr marL="0" indent="0">
              <a:buNone/>
            </a:pPr>
            <a:r>
              <a:rPr lang="en-GB" sz="2500" b="1" dirty="0">
                <a:solidFill>
                  <a:srgbClr val="7030A0"/>
                </a:solidFill>
              </a:rPr>
              <a:t>Daniel</a:t>
            </a:r>
          </a:p>
          <a:p>
            <a:pPr marL="0" indent="0">
              <a:buNone/>
            </a:pPr>
            <a:endParaRPr lang="en-GB" sz="2500" dirty="0"/>
          </a:p>
          <a:p>
            <a:pPr marL="0" indent="0">
              <a:buNone/>
            </a:pPr>
            <a:r>
              <a:rPr lang="en-GB" sz="2500" dirty="0"/>
              <a:t>Daniel is, as far as genre is concerned, composed of </a:t>
            </a:r>
            <a:r>
              <a:rPr lang="en-GB" sz="2500" b="1" dirty="0"/>
              <a:t>two main parts</a:t>
            </a:r>
            <a:r>
              <a:rPr lang="en-GB" sz="2500" dirty="0"/>
              <a:t>: </a:t>
            </a:r>
          </a:p>
          <a:p>
            <a:pPr>
              <a:buFontTx/>
              <a:buChar char="-"/>
            </a:pPr>
            <a:r>
              <a:rPr lang="en-GB" sz="2500" dirty="0"/>
              <a:t>short stories (</a:t>
            </a:r>
            <a:r>
              <a:rPr lang="en-GB" sz="2500" dirty="0" err="1"/>
              <a:t>chs</a:t>
            </a:r>
            <a:r>
              <a:rPr lang="en-GB" sz="2500" dirty="0"/>
              <a:t>. 1-6, 13-14)</a:t>
            </a:r>
          </a:p>
          <a:p>
            <a:pPr>
              <a:buFontTx/>
              <a:buChar char="-"/>
            </a:pPr>
            <a:r>
              <a:rPr lang="en-GB" sz="2500" dirty="0"/>
              <a:t>a</a:t>
            </a:r>
            <a:r>
              <a:rPr lang="en-GB" sz="2500" dirty="0"/>
              <a:t>pocalyptic visions (</a:t>
            </a:r>
            <a:r>
              <a:rPr lang="en-GB" sz="2500" dirty="0" err="1"/>
              <a:t>chs</a:t>
            </a:r>
            <a:r>
              <a:rPr lang="en-GB" sz="2500" dirty="0"/>
              <a:t>. 7-12) </a:t>
            </a:r>
          </a:p>
          <a:p>
            <a:pPr>
              <a:buFontTx/>
              <a:buChar char="-"/>
            </a:pPr>
            <a:endParaRPr lang="en-GB" sz="2500" dirty="0"/>
          </a:p>
          <a:p>
            <a:pPr>
              <a:buFontTx/>
              <a:buChar char="-"/>
            </a:pPr>
            <a:r>
              <a:rPr lang="en-GB" sz="2500" dirty="0"/>
              <a:t>However, linguistic division does not correspond to it, since </a:t>
            </a:r>
          </a:p>
          <a:p>
            <a:pPr lvl="1">
              <a:buFontTx/>
              <a:buChar char="-"/>
            </a:pPr>
            <a:r>
              <a:rPr lang="en-GB" sz="2500" dirty="0"/>
              <a:t>introductory </a:t>
            </a:r>
            <a:r>
              <a:rPr lang="en-GB" sz="2500" dirty="0" err="1"/>
              <a:t>ch.</a:t>
            </a:r>
            <a:r>
              <a:rPr lang="en-GB" sz="2500" dirty="0"/>
              <a:t> 1 is in </a:t>
            </a:r>
            <a:r>
              <a:rPr lang="en-GB" sz="2500" b="1" dirty="0"/>
              <a:t>Hebrew </a:t>
            </a:r>
          </a:p>
          <a:p>
            <a:pPr lvl="1">
              <a:buFontTx/>
              <a:buChar char="-"/>
            </a:pPr>
            <a:r>
              <a:rPr lang="en-GB" sz="2500" dirty="0"/>
              <a:t>i</a:t>
            </a:r>
            <a:r>
              <a:rPr lang="en-GB" sz="2500" dirty="0"/>
              <a:t>n </a:t>
            </a:r>
            <a:r>
              <a:rPr lang="en-GB" sz="2500" dirty="0" err="1"/>
              <a:t>ch.</a:t>
            </a:r>
            <a:r>
              <a:rPr lang="en-GB" sz="2500" dirty="0"/>
              <a:t> 2 </a:t>
            </a:r>
            <a:r>
              <a:rPr lang="en-GB" sz="2500" dirty="0"/>
              <a:t>(</a:t>
            </a:r>
            <a:r>
              <a:rPr lang="en-GB" sz="2500" dirty="0"/>
              <a:t>verse 4) author with a nice literary device changes to </a:t>
            </a:r>
            <a:r>
              <a:rPr lang="en-GB" sz="2500" b="1" dirty="0"/>
              <a:t>Aramaic</a:t>
            </a:r>
            <a:r>
              <a:rPr lang="en-GB" sz="2500" dirty="0"/>
              <a:t>; then Aramaic follows until </a:t>
            </a:r>
            <a:r>
              <a:rPr lang="en-GB" sz="2500" dirty="0" err="1"/>
              <a:t>ch.</a:t>
            </a:r>
            <a:r>
              <a:rPr lang="en-GB" sz="2500" dirty="0"/>
              <a:t> 7; </a:t>
            </a:r>
          </a:p>
          <a:p>
            <a:pPr lvl="1">
              <a:buFontTx/>
              <a:buChar char="-"/>
            </a:pPr>
            <a:r>
              <a:rPr lang="en-GB" sz="2500" dirty="0"/>
              <a:t>from </a:t>
            </a:r>
            <a:r>
              <a:rPr lang="en-GB" sz="2500" dirty="0" err="1"/>
              <a:t>ch.</a:t>
            </a:r>
            <a:r>
              <a:rPr lang="en-GB" sz="2500" dirty="0"/>
              <a:t> 8 until </a:t>
            </a:r>
            <a:r>
              <a:rPr lang="en-GB" sz="2500" dirty="0" err="1"/>
              <a:t>ch.</a:t>
            </a:r>
            <a:r>
              <a:rPr lang="en-GB" sz="2500" dirty="0"/>
              <a:t> 12 (until the end of the text in </a:t>
            </a:r>
            <a:r>
              <a:rPr lang="en-GB" sz="2500" dirty="0" err="1"/>
              <a:t>Leningradensis</a:t>
            </a:r>
            <a:r>
              <a:rPr lang="en-GB" sz="2500" dirty="0"/>
              <a:t>) author uses </a:t>
            </a:r>
            <a:r>
              <a:rPr lang="en-GB" sz="2500" b="1" dirty="0"/>
              <a:t>Hebrew</a:t>
            </a:r>
            <a:r>
              <a:rPr lang="en-GB" sz="2500" dirty="0"/>
              <a:t>; </a:t>
            </a:r>
          </a:p>
          <a:p>
            <a:pPr lvl="1">
              <a:buFontTx/>
              <a:buChar char="-"/>
            </a:pPr>
            <a:r>
              <a:rPr lang="en-GB" sz="2500" dirty="0" err="1"/>
              <a:t>c</a:t>
            </a:r>
            <a:r>
              <a:rPr lang="en-GB" sz="2500" dirty="0" err="1"/>
              <a:t>h.</a:t>
            </a:r>
            <a:r>
              <a:rPr lang="en-GB" sz="2500" dirty="0"/>
              <a:t> 13 and 14 are so called ‘deuterocanonical additions’ written in </a:t>
            </a:r>
            <a:r>
              <a:rPr lang="en-GB" sz="2500" b="1" dirty="0"/>
              <a:t>Greek</a:t>
            </a:r>
            <a:r>
              <a:rPr lang="en-GB" sz="2500" dirty="0"/>
              <a:t> (together with some other deuterocanonical insertions within the precedent chapters). </a:t>
            </a:r>
          </a:p>
        </p:txBody>
      </p:sp>
    </p:spTree>
    <p:extLst>
      <p:ext uri="{BB962C8B-B14F-4D97-AF65-F5344CB8AC3E}">
        <p14:creationId xmlns:p14="http://schemas.microsoft.com/office/powerpoint/2010/main" val="2089695034"/>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Zástupný symbol pro obsah 1"/>
          <p:cNvSpPr>
            <a:spLocks noGrp="1"/>
          </p:cNvSpPr>
          <p:nvPr>
            <p:ph idx="1"/>
          </p:nvPr>
        </p:nvSpPr>
        <p:spPr>
          <a:xfrm>
            <a:off x="883604" y="922514"/>
            <a:ext cx="9809796" cy="6638749"/>
          </a:xfrm>
        </p:spPr>
        <p:txBody>
          <a:bodyPr>
            <a:normAutofit lnSpcReduction="10000"/>
          </a:bodyPr>
          <a:lstStyle/>
          <a:p>
            <a:endParaRPr lang="cs-CZ" sz="2500" dirty="0"/>
          </a:p>
          <a:p>
            <a:pPr marL="0" indent="0">
              <a:buNone/>
            </a:pPr>
            <a:r>
              <a:rPr lang="en-GB" sz="2500" b="1" dirty="0">
                <a:solidFill>
                  <a:srgbClr val="7030A0"/>
                </a:solidFill>
              </a:rPr>
              <a:t>Daniel</a:t>
            </a:r>
            <a:endParaRPr lang="cs-CZ" sz="2500" b="1" dirty="0">
              <a:solidFill>
                <a:schemeClr val="accent6">
                  <a:lumMod val="50000"/>
                </a:schemeClr>
              </a:solidFill>
            </a:endParaRPr>
          </a:p>
          <a:p>
            <a:pPr marL="0" indent="0">
              <a:buNone/>
            </a:pPr>
            <a:endParaRPr lang="cs-CZ" sz="2500" dirty="0"/>
          </a:p>
          <a:p>
            <a:pPr>
              <a:buFontTx/>
              <a:buChar char="-"/>
            </a:pPr>
            <a:r>
              <a:rPr lang="en-GB" sz="2500" dirty="0"/>
              <a:t>The main theme is </a:t>
            </a:r>
            <a:r>
              <a:rPr lang="en-GB" sz="2500" b="1" dirty="0"/>
              <a:t>the royal power</a:t>
            </a:r>
            <a:r>
              <a:rPr lang="en-GB" sz="2500" dirty="0"/>
              <a:t>: </a:t>
            </a:r>
          </a:p>
          <a:p>
            <a:pPr lvl="1">
              <a:buFontTx/>
              <a:buChar char="-"/>
            </a:pPr>
            <a:r>
              <a:rPr lang="en-GB" sz="2500" dirty="0"/>
              <a:t>Only God, the only real king, can give it and withdraw it as he pleases. </a:t>
            </a:r>
          </a:p>
          <a:p>
            <a:pPr lvl="1">
              <a:buFontTx/>
              <a:buChar char="-"/>
            </a:pPr>
            <a:r>
              <a:rPr lang="en-GB" sz="2500" dirty="0"/>
              <a:t>The human rulers have their power from God (and are to be obeyed, even if they are pagans; </a:t>
            </a:r>
            <a:r>
              <a:rPr lang="en-GB" sz="2500" dirty="0" err="1"/>
              <a:t>chs</a:t>
            </a:r>
            <a:r>
              <a:rPr lang="en-GB" sz="2500" dirty="0"/>
              <a:t>. 1-7) </a:t>
            </a:r>
          </a:p>
          <a:p>
            <a:pPr lvl="1">
              <a:buFontTx/>
              <a:buChar char="-"/>
            </a:pPr>
            <a:r>
              <a:rPr lang="en-GB" sz="2500" dirty="0"/>
              <a:t>Whenever a ruler trespasses his power and acts against God, God must be obeyed (</a:t>
            </a:r>
            <a:r>
              <a:rPr lang="en-GB" sz="2500" dirty="0" err="1"/>
              <a:t>chs</a:t>
            </a:r>
            <a:r>
              <a:rPr lang="en-GB" sz="2500" dirty="0"/>
              <a:t>. 8-12) </a:t>
            </a:r>
          </a:p>
          <a:p>
            <a:pPr>
              <a:buFontTx/>
              <a:buChar char="-"/>
            </a:pPr>
            <a:r>
              <a:rPr lang="en-GB" sz="2500" dirty="0"/>
              <a:t>The book is a witness to </a:t>
            </a:r>
            <a:r>
              <a:rPr lang="en-GB" sz="2500" b="1" dirty="0"/>
              <a:t>a continuously developing tradition</a:t>
            </a:r>
            <a:r>
              <a:rPr lang="en-GB" sz="2500" dirty="0"/>
              <a:t>, since it is not the only text about Daniel we know about. We have separate stories written in Aramaic, apocalyptic vision accounts in Hebrew, additional stories in Greek, and other texts mentioning Daniel preserved in Qumran, not to mention the name of Daniel preserved in </a:t>
            </a:r>
            <a:r>
              <a:rPr lang="en-GB" sz="2500" dirty="0" err="1"/>
              <a:t>Ezechiel</a:t>
            </a:r>
            <a:r>
              <a:rPr lang="en-GB" sz="2500" dirty="0"/>
              <a:t> or in much older Ugaritic texts. </a:t>
            </a:r>
          </a:p>
        </p:txBody>
      </p:sp>
    </p:spTree>
    <p:extLst>
      <p:ext uri="{BB962C8B-B14F-4D97-AF65-F5344CB8AC3E}">
        <p14:creationId xmlns:p14="http://schemas.microsoft.com/office/powerpoint/2010/main" val="2408764288"/>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Zástupný symbol pro obsah 1"/>
          <p:cNvSpPr>
            <a:spLocks noGrp="1"/>
          </p:cNvSpPr>
          <p:nvPr>
            <p:ph idx="1"/>
          </p:nvPr>
        </p:nvSpPr>
        <p:spPr>
          <a:xfrm>
            <a:off x="883604" y="922514"/>
            <a:ext cx="9809796" cy="6638749"/>
          </a:xfrm>
        </p:spPr>
        <p:txBody>
          <a:bodyPr>
            <a:normAutofit/>
          </a:bodyPr>
          <a:lstStyle/>
          <a:p>
            <a:endParaRPr lang="cs-CZ" sz="2500" dirty="0"/>
          </a:p>
          <a:p>
            <a:pPr marL="0" indent="0">
              <a:buNone/>
            </a:pPr>
            <a:r>
              <a:rPr lang="en-GB" sz="2500" b="1" dirty="0">
                <a:solidFill>
                  <a:srgbClr val="7030A0"/>
                </a:solidFill>
              </a:rPr>
              <a:t>Daniel</a:t>
            </a:r>
            <a:endParaRPr lang="cs-CZ" sz="2500" b="1" dirty="0">
              <a:solidFill>
                <a:schemeClr val="accent6">
                  <a:lumMod val="50000"/>
                </a:schemeClr>
              </a:solidFill>
            </a:endParaRPr>
          </a:p>
          <a:p>
            <a:pPr marL="0" indent="0">
              <a:buNone/>
            </a:pPr>
            <a:endParaRPr lang="cs-CZ" sz="2500" dirty="0"/>
          </a:p>
          <a:p>
            <a:pPr>
              <a:buFontTx/>
              <a:buChar char="-"/>
            </a:pPr>
            <a:r>
              <a:rPr lang="en-GB" sz="2500" dirty="0"/>
              <a:t>The book is a good witness to a blossoming </a:t>
            </a:r>
            <a:r>
              <a:rPr lang="en-GB" sz="2500" b="1" dirty="0"/>
              <a:t>apocalyptic genre</a:t>
            </a:r>
            <a:r>
              <a:rPr lang="en-GB" sz="2500" dirty="0"/>
              <a:t>, which is known mostly from outside the Old Testament (and Israel) in this period (and later). </a:t>
            </a:r>
          </a:p>
          <a:p>
            <a:pPr>
              <a:buFontTx/>
              <a:buChar char="-"/>
            </a:pPr>
            <a:r>
              <a:rPr lang="en-GB" sz="2500" dirty="0"/>
              <a:t>An example of a living tradition and continuous reworking of ancient motives can be the so called </a:t>
            </a:r>
            <a:r>
              <a:rPr lang="en-GB" sz="2500" b="1" dirty="0"/>
              <a:t>‘son of man’ in Dan 7</a:t>
            </a:r>
            <a:r>
              <a:rPr lang="en-GB" sz="2500" dirty="0"/>
              <a:t>. </a:t>
            </a:r>
          </a:p>
        </p:txBody>
      </p:sp>
    </p:spTree>
    <p:extLst>
      <p:ext uri="{BB962C8B-B14F-4D97-AF65-F5344CB8AC3E}">
        <p14:creationId xmlns:p14="http://schemas.microsoft.com/office/powerpoint/2010/main" val="4012948804"/>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theme/theme1.xml><?xml version="1.0" encoding="utf-8"?>
<a:theme xmlns:a="http://schemas.openxmlformats.org/drawingml/2006/main" name="JU_OPVVV">
  <a:themeElements>
    <a:clrScheme name="JU">
      <a:dk1>
        <a:srgbClr val="151515"/>
      </a:dk1>
      <a:lt1>
        <a:sysClr val="window" lastClr="FFFFFF"/>
      </a:lt1>
      <a:dk2>
        <a:srgbClr val="E00034"/>
      </a:dk2>
      <a:lt2>
        <a:srgbClr val="D8D8D8"/>
      </a:lt2>
      <a:accent1>
        <a:srgbClr val="E00034"/>
      </a:accent1>
      <a:accent2>
        <a:srgbClr val="E98300"/>
      </a:accent2>
      <a:accent3>
        <a:srgbClr val="007D57"/>
      </a:accent3>
      <a:accent4>
        <a:srgbClr val="9C5FB5"/>
      </a:accent4>
      <a:accent5>
        <a:srgbClr val="5BBBB7"/>
      </a:accent5>
      <a:accent6>
        <a:srgbClr val="D10074"/>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xmlns="" name="JU_OPVVV" id="{308B95AC-FC2F-4F17-80AD-0B8665254CCB}" vid="{353A2476-A1C0-4E71-97AE-34FA5EB80CF7}"/>
    </a:ext>
  </a:extLst>
</a:theme>
</file>

<file path=ppt/theme/theme2.xml><?xml version="1.0" encoding="utf-8"?>
<a:theme xmlns:a="http://schemas.openxmlformats.org/drawingml/2006/main" name="Motiv Office">
  <a:themeElements>
    <a:clrScheme name="Kancelář">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Kancelář">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Default Theme</Template>
  <TotalTime>61</TotalTime>
  <Words>360</Words>
  <Application>Microsoft Office PowerPoint</Application>
  <PresentationFormat>Vlastní</PresentationFormat>
  <Paragraphs>41</Paragraphs>
  <Slides>5</Slides>
  <Notes>0</Notes>
  <HiddenSlides>0</HiddenSlides>
  <MMClips>0</MMClips>
  <ScaleCrop>false</ScaleCrop>
  <HeadingPairs>
    <vt:vector size="4" baseType="variant">
      <vt:variant>
        <vt:lpstr>Motiv</vt:lpstr>
      </vt:variant>
      <vt:variant>
        <vt:i4>1</vt:i4>
      </vt:variant>
      <vt:variant>
        <vt:lpstr>Nadpisy snímků</vt:lpstr>
      </vt:variant>
      <vt:variant>
        <vt:i4>5</vt:i4>
      </vt:variant>
    </vt:vector>
  </HeadingPairs>
  <TitlesOfParts>
    <vt:vector size="6" baseType="lpstr">
      <vt:lpstr>JU_OPVVV</vt:lpstr>
      <vt:lpstr>Old Testament 2</vt:lpstr>
      <vt:lpstr>Prezentace aplikace PowerPoint</vt:lpstr>
      <vt:lpstr>Prezentace aplikace PowerPoint</vt:lpstr>
      <vt:lpstr>Prezentace aplikace PowerPoint</vt:lpstr>
      <vt:lpstr>Prezentace aplikace PowerPoint</vt:lpstr>
    </vt:vector>
  </TitlesOfParts>
  <Company>HP</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Prezentace aplikace PowerPoint</dc:title>
  <dc:creator>Ing. Tomáš Lysenko-Chvíla</dc:creator>
  <cp:lastModifiedBy>mackerle</cp:lastModifiedBy>
  <cp:revision>13</cp:revision>
  <dcterms:created xsi:type="dcterms:W3CDTF">2017-07-17T18:52:59Z</dcterms:created>
  <dcterms:modified xsi:type="dcterms:W3CDTF">2021-06-07T12:32:23Z</dcterms:modified>
</cp:coreProperties>
</file>