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4"/>
  </p:notesMasterIdLst>
  <p:sldIdLst>
    <p:sldId id="256" r:id="rId2"/>
    <p:sldId id="257" r:id="rId3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26" y="10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05.06.2021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05.06.2021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05.06.2021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05.06.2021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05.06.2021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05.06.2021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05.06.2021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05.06.2021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05.06.2021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Books of </a:t>
            </a:r>
            <a:r>
              <a:rPr lang="en-US" dirty="0" smtClean="0"/>
              <a:t>Kings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Books of </a:t>
            </a:r>
            <a:r>
              <a:rPr lang="en-US" dirty="0" smtClean="0"/>
              <a:t>Kings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024128"/>
            <a:ext cx="9623425" cy="5984685"/>
          </a:xfrm>
        </p:spPr>
        <p:txBody>
          <a:bodyPr/>
          <a:lstStyle/>
          <a:p>
            <a:r>
              <a:rPr lang="en-US" dirty="0" smtClean="0"/>
              <a:t>1 Kgs 1–11 The Salomon Narrative</a:t>
            </a:r>
          </a:p>
          <a:p>
            <a:r>
              <a:rPr lang="en-US" dirty="0" smtClean="0"/>
              <a:t>1 </a:t>
            </a:r>
            <a:r>
              <a:rPr lang="en-US" dirty="0"/>
              <a:t>Kgs </a:t>
            </a:r>
            <a:r>
              <a:rPr lang="en-US" dirty="0" smtClean="0"/>
              <a:t>12–14 The Kingdom Divided</a:t>
            </a:r>
          </a:p>
          <a:p>
            <a:r>
              <a:rPr lang="en-US" dirty="0"/>
              <a:t>1 Kgs </a:t>
            </a:r>
            <a:r>
              <a:rPr lang="en-US" dirty="0" smtClean="0"/>
              <a:t>17 – 2 Kgs10 The Prophets and the Kings of Israel</a:t>
            </a:r>
          </a:p>
          <a:p>
            <a:pPr lvl="1"/>
            <a:r>
              <a:rPr lang="en-US" dirty="0" err="1" smtClean="0"/>
              <a:t>Elija</a:t>
            </a:r>
            <a:r>
              <a:rPr lang="en-US" dirty="0" smtClean="0"/>
              <a:t>, Elisha, Micaiah son of </a:t>
            </a:r>
            <a:r>
              <a:rPr lang="en-US" dirty="0" err="1" smtClean="0"/>
              <a:t>Imlah</a:t>
            </a:r>
            <a:r>
              <a:rPr lang="en-US" dirty="0" smtClean="0"/>
              <a:t> </a:t>
            </a:r>
          </a:p>
          <a:p>
            <a:r>
              <a:rPr lang="en-US" dirty="0" smtClean="0"/>
              <a:t>2 Kgs 9:1–15:12 Jehu Dynasty of Israel, Parallel Events in Judah</a:t>
            </a:r>
          </a:p>
          <a:p>
            <a:r>
              <a:rPr lang="en-US" dirty="0" smtClean="0"/>
              <a:t>2 </a:t>
            </a:r>
            <a:r>
              <a:rPr lang="en-US" dirty="0"/>
              <a:t>Kgs </a:t>
            </a:r>
            <a:r>
              <a:rPr lang="en-US" dirty="0" smtClean="0"/>
              <a:t>15:13–17:41 Until the Fall of Israel</a:t>
            </a:r>
          </a:p>
          <a:p>
            <a:r>
              <a:rPr lang="en-US" dirty="0" smtClean="0"/>
              <a:t>2 Kgs 18–25 The Kingdom of Judah until its Fall</a:t>
            </a:r>
          </a:p>
          <a:p>
            <a:pPr lvl="1"/>
            <a:r>
              <a:rPr lang="en-US" dirty="0" smtClean="0"/>
              <a:t>King </a:t>
            </a:r>
            <a:r>
              <a:rPr lang="cs-CZ" dirty="0" err="1" smtClean="0"/>
              <a:t>Hezekiah</a:t>
            </a:r>
            <a:r>
              <a:rPr lang="en-US" dirty="0" smtClean="0"/>
              <a:t>; The Reforms of </a:t>
            </a:r>
            <a:r>
              <a:rPr lang="en-US" smtClean="0"/>
              <a:t>Joshiah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CC4F1-5057-4CD5-A5C6-D728C577C984}" type="datetime1">
              <a:rPr lang="cs-CZ" smtClean="0"/>
              <a:t>05.06.2021</a:t>
            </a:fld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80</TotalTime>
  <Words>82</Words>
  <Application>Microsoft Office PowerPoint</Application>
  <PresentationFormat>Vlastní</PresentationFormat>
  <Paragraphs>14</Paragraphs>
  <Slides>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Clara Sans</vt:lpstr>
      <vt:lpstr>JU_OPVVV</vt:lpstr>
      <vt:lpstr>The Books of Kings</vt:lpstr>
      <vt:lpstr>The Books of Kings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Viktor Ber</cp:lastModifiedBy>
  <cp:revision>13</cp:revision>
  <dcterms:created xsi:type="dcterms:W3CDTF">2017-07-17T18:52:59Z</dcterms:created>
  <dcterms:modified xsi:type="dcterms:W3CDTF">2021-06-05T21:12:22Z</dcterms:modified>
</cp:coreProperties>
</file>