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4"/>
  </p:notesMasterIdLst>
  <p:sldIdLst>
    <p:sldId id="256" r:id="rId2"/>
    <p:sldId id="257" r:id="rId3"/>
  </p:sldIdLst>
  <p:sldSz cx="10693400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326" y="108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D14C-5566-445D-BD74-763B41037513}" type="datetimeFigureOut">
              <a:rPr lang="cs-CZ" smtClean="0"/>
              <a:t>05.06.2021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D68CE-66E3-4B61-B1C6-4A829A6259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62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1224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0" y="1887568"/>
            <a:ext cx="10693400" cy="1890000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65225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02284" y="2024330"/>
            <a:ext cx="8289110" cy="1503745"/>
          </a:xfrm>
        </p:spPr>
        <p:txBody>
          <a:bodyPr/>
          <a:lstStyle>
            <a:lvl1pPr marL="0" indent="0" algn="l">
              <a:defRPr sz="4400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72008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861E5E6D-9964-443D-8A1A-2F174139E214}" type="datetime1">
              <a:rPr lang="cs-CZ" smtClean="0"/>
              <a:t>05.06.2021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3030538" cy="126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40" y="212887"/>
            <a:ext cx="3973746" cy="101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0913" y="6228903"/>
            <a:ext cx="4610100" cy="63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4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390B-2DF6-4A98-8CD3-57C620926EC6}" type="datetime1">
              <a:rPr lang="cs-CZ" smtClean="0"/>
              <a:t>05.06.2021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36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52716" y="1044327"/>
            <a:ext cx="2406015" cy="5710054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4670" y="1044327"/>
            <a:ext cx="7039822" cy="571005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E73E3-272C-49D3-A172-02F9E4E9562B}" type="datetime1">
              <a:rPr lang="cs-CZ" smtClean="0"/>
              <a:t>05.06.2021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27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3D660-356F-4B7B-9477-B5CEBBE7ED6F}" type="datetime1">
              <a:rPr lang="cs-CZ" smtClean="0"/>
              <a:t>05.06.2021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1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90E3-EF82-41EA-9CBB-69D0C1CE9A68}" type="datetime1">
              <a:rPr lang="cs-CZ" smtClean="0"/>
              <a:t>05.06.2021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98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EF439-A903-4BAB-BE0E-D1DEB9C70BCB}" type="datetime1">
              <a:rPr lang="cs-CZ" smtClean="0"/>
              <a:t>05.06.2021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87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2164" y="1188343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4671" y="1980431"/>
            <a:ext cx="4724775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44605" y="1188343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32100" y="1980431"/>
            <a:ext cx="4726631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1EA3-E2BC-48E8-A352-50577628A881}" type="datetime1">
              <a:rPr lang="cs-CZ" smtClean="0"/>
              <a:t>05.06.2021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6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245D-D6AC-44C9-87B3-4C6EEA36FB51}" type="datetime1">
              <a:rPr lang="cs-CZ" smtClean="0"/>
              <a:t>05.06.2021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94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81568-6828-4203-9B7C-12AC327FE14E}" type="datetime1">
              <a:rPr lang="cs-CZ" smtClean="0"/>
              <a:t>05.06.2021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6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4672" y="972318"/>
            <a:ext cx="3518055" cy="6099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80822" y="301052"/>
            <a:ext cx="5977908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8B92B-E7FC-4C9D-A25B-8D733F1B7F04}" type="datetime1">
              <a:rPr lang="cs-CZ" smtClean="0"/>
              <a:t>05.06.2021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36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95981" y="972319"/>
            <a:ext cx="6416040" cy="42400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06EB7-D81F-404B-ACAE-5954E4C5B005}" type="datetime1">
              <a:rPr lang="cs-CZ" smtClean="0"/>
              <a:t>05.06.2021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5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96333"/>
            <a:ext cx="10693400" cy="65649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30538" y="145125"/>
            <a:ext cx="74883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 smtClean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34988" y="1260475"/>
            <a:ext cx="9623425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B5044EDA-262F-488C-9A1C-4884F878AF7B}" type="datetime1">
              <a:rPr lang="cs-CZ" smtClean="0"/>
              <a:t>05.06.2021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4" y="216823"/>
            <a:ext cx="2376264" cy="6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2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 ft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Books of </a:t>
            </a:r>
            <a:r>
              <a:rPr lang="en-US" dirty="0" smtClean="0"/>
              <a:t>Kings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7215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Books of </a:t>
            </a:r>
            <a:r>
              <a:rPr lang="en-US" dirty="0" smtClean="0"/>
              <a:t>Kings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024128"/>
            <a:ext cx="9623425" cy="5984685"/>
          </a:xfrm>
        </p:spPr>
        <p:txBody>
          <a:bodyPr/>
          <a:lstStyle/>
          <a:p>
            <a:r>
              <a:rPr lang="en-US" dirty="0" smtClean="0"/>
              <a:t>1 Kgs 1–11 The Salomon Narrative</a:t>
            </a:r>
          </a:p>
          <a:p>
            <a:r>
              <a:rPr lang="en-US" dirty="0" smtClean="0"/>
              <a:t>1 </a:t>
            </a:r>
            <a:r>
              <a:rPr lang="en-US" dirty="0"/>
              <a:t>Kgs </a:t>
            </a:r>
            <a:r>
              <a:rPr lang="en-US" dirty="0" smtClean="0"/>
              <a:t>12–14 The Kingdom Divided</a:t>
            </a:r>
          </a:p>
          <a:p>
            <a:r>
              <a:rPr lang="en-US" dirty="0"/>
              <a:t>1 Kgs </a:t>
            </a:r>
            <a:r>
              <a:rPr lang="en-US" dirty="0" smtClean="0"/>
              <a:t>17 – 2 Kgs10 The Prophets and the Kings of Israel</a:t>
            </a:r>
          </a:p>
          <a:p>
            <a:pPr lvl="1"/>
            <a:r>
              <a:rPr lang="en-US" dirty="0" err="1" smtClean="0"/>
              <a:t>Elija</a:t>
            </a:r>
            <a:r>
              <a:rPr lang="en-US" dirty="0" smtClean="0"/>
              <a:t>, Elisha, Micaiah son of </a:t>
            </a:r>
            <a:r>
              <a:rPr lang="en-US" dirty="0" err="1" smtClean="0"/>
              <a:t>Imlah</a:t>
            </a:r>
            <a:r>
              <a:rPr lang="en-US" dirty="0" smtClean="0"/>
              <a:t> </a:t>
            </a:r>
          </a:p>
          <a:p>
            <a:r>
              <a:rPr lang="en-US" dirty="0" smtClean="0"/>
              <a:t>2 Kgs 9:1–15:12 Jehu Dynasty of Israel, Parallel Events in Judah</a:t>
            </a:r>
          </a:p>
          <a:p>
            <a:r>
              <a:rPr lang="en-US" dirty="0" smtClean="0"/>
              <a:t>2 </a:t>
            </a:r>
            <a:r>
              <a:rPr lang="en-US" dirty="0"/>
              <a:t>Kgs </a:t>
            </a:r>
            <a:r>
              <a:rPr lang="en-US" dirty="0" smtClean="0"/>
              <a:t>15:13–17:41 Until the Fall of Israel</a:t>
            </a:r>
          </a:p>
          <a:p>
            <a:r>
              <a:rPr lang="en-US" dirty="0" smtClean="0"/>
              <a:t>2 Kgs 18–25 The Kingdom of Judah until its Fall</a:t>
            </a:r>
          </a:p>
          <a:p>
            <a:pPr lvl="1"/>
            <a:r>
              <a:rPr lang="en-US" dirty="0" smtClean="0"/>
              <a:t>King </a:t>
            </a:r>
            <a:r>
              <a:rPr lang="cs-CZ" dirty="0" err="1" smtClean="0"/>
              <a:t>Hezekiah</a:t>
            </a:r>
            <a:r>
              <a:rPr lang="en-US" dirty="0" smtClean="0"/>
              <a:t>; The Reforms of </a:t>
            </a:r>
            <a:r>
              <a:rPr lang="en-US" smtClean="0"/>
              <a:t>Joshiah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6CC4F1-5057-4CD5-A5C6-D728C577C984}" type="datetime1">
              <a:rPr lang="cs-CZ" smtClean="0"/>
              <a:t>05.06.2021</a:t>
            </a:fld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5186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80</TotalTime>
  <Words>82</Words>
  <Application>Microsoft Office PowerPoint</Application>
  <PresentationFormat>Vlastní</PresentationFormat>
  <Paragraphs>14</Paragraphs>
  <Slides>2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</vt:i4>
      </vt:variant>
    </vt:vector>
  </HeadingPairs>
  <TitlesOfParts>
    <vt:vector size="6" baseType="lpstr">
      <vt:lpstr>Arial</vt:lpstr>
      <vt:lpstr>Calibri</vt:lpstr>
      <vt:lpstr>Clara Sans</vt:lpstr>
      <vt:lpstr>JU_OPVVV</vt:lpstr>
      <vt:lpstr>The Books of Kings</vt:lpstr>
      <vt:lpstr>The Books of Kings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Tomáš Lysenko-Chvíla</dc:creator>
  <cp:lastModifiedBy>Viktor Ber</cp:lastModifiedBy>
  <cp:revision>13</cp:revision>
  <dcterms:created xsi:type="dcterms:W3CDTF">2017-07-17T18:52:59Z</dcterms:created>
  <dcterms:modified xsi:type="dcterms:W3CDTF">2021-06-05T21:12:22Z</dcterms:modified>
</cp:coreProperties>
</file>