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13150f17d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13150f17d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13150f17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13150f17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13150f17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13150f17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13150f17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13150f17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13150f17d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013150f17d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13150f17d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013150f17d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entairecompose.fr/la-princesse-de-cleves/la-princesse-de-cleves-resum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fr.wikipedia.org/wiki/Madame_de_La_Fayette" TargetMode="External"/><Relationship Id="rId5" Type="http://schemas.openxmlformats.org/officeDocument/2006/relationships/hyperlink" Target="https://www.superprof.fr/ressources/langues/francais/lycee-fr3/1ere-s-fr3/roi-prince-amour.html" TargetMode="External"/><Relationship Id="rId4" Type="http://schemas.openxmlformats.org/officeDocument/2006/relationships/hyperlink" Target="https://commentairecompose.fr/madame-de-la-fayette-biograph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1369000"/>
            <a:ext cx="8520600" cy="278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Madame de Lafayette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</a:t>
            </a:r>
            <a:r>
              <a:rPr lang="cs" sz="4088"/>
              <a:t>La Princesse de Clèves</a:t>
            </a:r>
            <a:br>
              <a:rPr lang="cs" sz="4088"/>
            </a:br>
            <a:r>
              <a:rPr lang="cs" sz="4088"/>
              <a:t>1678</a:t>
            </a:r>
            <a:endParaRPr sz="4088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9999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200"/>
              <a:t>Blanka Fejtková</a:t>
            </a:r>
            <a:endParaRPr sz="120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200"/>
              <a:t>0FL1, 2021/2022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Plan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dirty="0"/>
              <a:t>I - Qui est Madame de Lafayette ?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" dirty="0"/>
              <a:t>II - L’</a:t>
            </a:r>
            <a:r>
              <a:rPr lang="cs-CZ" dirty="0"/>
              <a:t>œ</a:t>
            </a:r>
            <a:r>
              <a:rPr lang="cs" dirty="0"/>
              <a:t>uvre : La Princesse de Clevès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158775"/>
            <a:ext cx="4501800" cy="532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500" b="1"/>
              <a:t>Qui est Madame de Lafayette ?  </a:t>
            </a:r>
            <a:endParaRPr sz="1500" b="1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691100"/>
            <a:ext cx="4260300" cy="430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(1634 - 1693)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aristocrate mondaine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auteur du XVIIème siècle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femme de lettres francaise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amie de Mme de Sévigné ou Le Rochefoucauld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dk1"/>
                </a:solidFill>
              </a:rPr>
              <a:t>Ses </a:t>
            </a:r>
            <a:r>
              <a:rPr lang="cs-CZ" b="1" dirty="0">
                <a:solidFill>
                  <a:schemeClr val="dk1"/>
                </a:solidFill>
              </a:rPr>
              <a:t>œ</a:t>
            </a:r>
            <a:r>
              <a:rPr lang="cs" b="1" dirty="0">
                <a:solidFill>
                  <a:schemeClr val="dk1"/>
                </a:solidFill>
              </a:rPr>
              <a:t>uvres :</a:t>
            </a:r>
            <a:endParaRPr b="1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La Princesse de Montpensier (1662)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Zaïde (1671)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La Princesse de Cl</a:t>
            </a:r>
            <a:r>
              <a:rPr lang="cs" dirty="0">
                <a:solidFill>
                  <a:schemeClr val="dk1"/>
                </a:solidFill>
                <a:highlight>
                  <a:schemeClr val="lt1"/>
                </a:highlight>
              </a:rPr>
              <a:t>è</a:t>
            </a:r>
            <a:r>
              <a:rPr lang="cs" dirty="0">
                <a:solidFill>
                  <a:schemeClr val="dk1"/>
                </a:solidFill>
              </a:rPr>
              <a:t>ves (1678)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b="1" dirty="0">
                <a:solidFill>
                  <a:schemeClr val="dk1"/>
                </a:solidFill>
              </a:rPr>
              <a:t>Les </a:t>
            </a:r>
            <a:r>
              <a:rPr lang="cs-CZ" b="1" dirty="0">
                <a:solidFill>
                  <a:schemeClr val="dk1"/>
                </a:solidFill>
              </a:rPr>
              <a:t>œ</a:t>
            </a:r>
            <a:r>
              <a:rPr lang="cs" b="1" dirty="0">
                <a:solidFill>
                  <a:schemeClr val="dk1"/>
                </a:solidFill>
              </a:rPr>
              <a:t>uvres  posthumes</a:t>
            </a:r>
            <a:endParaRPr b="1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La Comtesse de Tende (1724)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Histoire d’Henriette d’Angleterre (1720)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cs" dirty="0">
                <a:solidFill>
                  <a:schemeClr val="dk1"/>
                </a:solidFill>
              </a:rPr>
              <a:t>Mémoires de la Cour de France pour les années 1688 et 1689 (1689)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>
              <a:solidFill>
                <a:schemeClr val="dk1"/>
              </a:solidFill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3575" y="691125"/>
            <a:ext cx="3460550" cy="399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311700" y="205575"/>
            <a:ext cx="5744700" cy="138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2300"/>
              <a:t>La Princesse de Clèves (1678)</a:t>
            </a:r>
            <a:endParaRPr sz="2300"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311700" y="2066200"/>
            <a:ext cx="5744700" cy="22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</a:rPr>
              <a:t>« Sa </a:t>
            </a:r>
            <a:r>
              <a:rPr lang="cs" sz="1800" i="1">
                <a:solidFill>
                  <a:srgbClr val="202122"/>
                </a:solidFill>
                <a:highlight>
                  <a:srgbClr val="FFFFFF"/>
                </a:highlight>
              </a:rPr>
              <a:t>Princesse de Clèves</a:t>
            </a: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</a:rPr>
              <a:t> et sa </a:t>
            </a:r>
            <a:r>
              <a:rPr lang="cs" sz="1800" i="1">
                <a:solidFill>
                  <a:srgbClr val="202122"/>
                </a:solidFill>
                <a:highlight>
                  <a:srgbClr val="FFFFFF"/>
                </a:highlight>
              </a:rPr>
              <a:t>Zaïde</a:t>
            </a:r>
            <a:r>
              <a:rPr lang="cs" sz="1800">
                <a:solidFill>
                  <a:srgbClr val="202122"/>
                </a:solidFill>
                <a:highlight>
                  <a:srgbClr val="FFFFFF"/>
                </a:highlight>
              </a:rPr>
              <a:t> furent les premiers romans où l’on vit les mœurs des honnêtes gens, et des aventures naturelles décrites avec grâce. Avant elle, on écrivait d’un style ampoulé des choses peu vraisemblables. » </a:t>
            </a:r>
            <a:endParaRPr sz="1800"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marL="22860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300">
                <a:solidFill>
                  <a:srgbClr val="202122"/>
                </a:solidFill>
                <a:highlight>
                  <a:srgbClr val="FFFFFF"/>
                </a:highlight>
              </a:rPr>
              <a:t>Voltaire, </a:t>
            </a:r>
            <a:r>
              <a:rPr lang="cs" sz="1300" i="1">
                <a:solidFill>
                  <a:srgbClr val="202122"/>
                </a:solidFill>
                <a:highlight>
                  <a:srgbClr val="FFFFFF"/>
                </a:highlight>
              </a:rPr>
              <a:t>Le Siècle de Louis XIV</a:t>
            </a:r>
            <a:r>
              <a:rPr lang="cs" sz="1300">
                <a:solidFill>
                  <a:srgbClr val="202122"/>
                </a:solidFill>
                <a:highlight>
                  <a:srgbClr val="FFFFFF"/>
                </a:highlight>
              </a:rPr>
              <a:t> (1751</a:t>
            </a:r>
            <a:r>
              <a:rPr lang="cs" sz="1400">
                <a:solidFill>
                  <a:srgbClr val="202122"/>
                </a:solidFill>
                <a:highlight>
                  <a:srgbClr val="FFFFFF"/>
                </a:highlight>
              </a:rPr>
              <a:t>)</a:t>
            </a:r>
            <a:endParaRPr sz="14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 algn="just" rtl="0">
              <a:spcBef>
                <a:spcPts val="1200"/>
              </a:spcBef>
              <a:spcAft>
                <a:spcPts val="1200"/>
              </a:spcAft>
              <a:buNone/>
            </a:pPr>
            <a:endParaRPr sz="1800"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63525" y="956625"/>
            <a:ext cx="2296575" cy="401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rPr lang="cs" sz="2650"/>
              <a:t>La Princesse de Clèves (1678)</a:t>
            </a:r>
            <a:endParaRPr sz="26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</a:rPr>
              <a:t>n'a jamais avoué publiquement qu'elle en est l'autrice</a:t>
            </a:r>
            <a:endParaRPr sz="1300" dirty="0">
              <a:solidFill>
                <a:schemeClr val="dk1"/>
              </a:solidFill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</a:rPr>
              <a:t>roman en quatre parties</a:t>
            </a:r>
            <a:endParaRPr sz="1300" dirty="0">
              <a:solidFill>
                <a:schemeClr val="dk1"/>
              </a:solidFill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</a:rPr>
              <a:t>un prototype du roman d'analyse psychologique</a:t>
            </a:r>
            <a:endParaRPr sz="1300" dirty="0">
              <a:solidFill>
                <a:schemeClr val="dk1"/>
              </a:solidFill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les femmes qui voulaient raffiner les m</a:t>
            </a:r>
            <a:r>
              <a:rPr lang="cs-CZ" sz="1300" dirty="0">
                <a:solidFill>
                  <a:schemeClr val="dk1"/>
                </a:solidFill>
                <a:highlight>
                  <a:srgbClr val="FFFFFF"/>
                </a:highlight>
              </a:rPr>
              <a:t>œ</a:t>
            </a: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urs et la langue française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cour des Valois, au temps du roi Henri II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l’écriture classique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Les thèmes :				</a:t>
            </a:r>
            <a:r>
              <a:rPr lang="cs" sz="1300" dirty="0">
                <a:solidFill>
                  <a:schemeClr val="dk1"/>
                </a:solidFill>
              </a:rPr>
              <a:t>Personnages principaux :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l’amour (pur et idéal)			-      </a:t>
            </a:r>
            <a:r>
              <a:rPr lang="cs" sz="1300" dirty="0">
                <a:solidFill>
                  <a:schemeClr val="dk1"/>
                </a:solidFill>
              </a:rPr>
              <a:t>Mlle de ChartresPrincesse de Clèves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la souffrance (la vie sans vrai amour)		-      Prince de Cl</a:t>
            </a:r>
            <a:r>
              <a:rPr lang="cs" sz="1300" dirty="0">
                <a:solidFill>
                  <a:schemeClr val="dk1"/>
                </a:solidFill>
                <a:highlight>
                  <a:schemeClr val="lt1"/>
                </a:highlight>
              </a:rPr>
              <a:t>è</a:t>
            </a: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ves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la peur (d’être découvert.e)			-      Duc de Nemours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la vie (publique x intérieure)							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le Cour (le lieu des intrigues et de divertissement)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457200" lvl="0" indent="-31115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-"/>
            </a:pPr>
            <a:r>
              <a:rPr lang="cs" sz="1300" dirty="0">
                <a:solidFill>
                  <a:schemeClr val="dk1"/>
                </a:solidFill>
                <a:highlight>
                  <a:srgbClr val="FFFFFF"/>
                </a:highlight>
              </a:rPr>
              <a:t>les valeurs morales</a:t>
            </a: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endParaRPr sz="13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28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Film de Jean Delannoy de 1960</a:t>
            </a:r>
            <a:endParaRPr/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20450" y="1011750"/>
            <a:ext cx="5719501" cy="3823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Sources :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https://commentairecompose.fr/la-princesse-de-cleves/la-princesse-de-cleves-resume/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4"/>
              </a:rPr>
              <a:t>https://commentairecompose.fr/madame-de-la-fayette-biographie/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5"/>
              </a:rPr>
              <a:t>https://www.superprof.fr/ressources/langues/francais/lycee-fr3/1ere-s-fr3/roi-prince-amour.html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6"/>
              </a:rPr>
              <a:t>https://fr.wikipedia.org/wiki/Madame_de_La_Fayette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372</Words>
  <Application>Microsoft Office PowerPoint</Application>
  <PresentationFormat>Předvádění na obrazovce (16:9)</PresentationFormat>
  <Paragraphs>51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Madame de Lafayette   La Princesse de Clèves 1678</vt:lpstr>
      <vt:lpstr>Plan</vt:lpstr>
      <vt:lpstr>Qui est Madame de Lafayette ?  </vt:lpstr>
      <vt:lpstr>La Princesse de Clèves (1678)</vt:lpstr>
      <vt:lpstr>La Princesse de Clèves (1678) </vt:lpstr>
      <vt:lpstr>Film de Jean Delannoy de 1960</vt:lpstr>
      <vt:lpstr>Sources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Madame de Lafayette   La Princesse de Clèves 1678</dc:title>
  <cp:lastModifiedBy>Radimská Jitka prof. PhDr. Dr.</cp:lastModifiedBy>
  <cp:revision>3</cp:revision>
  <dcterms:modified xsi:type="dcterms:W3CDTF">2021-11-17T16:53:59Z</dcterms:modified>
</cp:coreProperties>
</file>