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3"/>
  </p:notesMasterIdLst>
  <p:sldIdLst>
    <p:sldId id="320" r:id="rId6"/>
    <p:sldId id="257" r:id="rId7"/>
    <p:sldId id="258" r:id="rId8"/>
    <p:sldId id="259" r:id="rId9"/>
    <p:sldId id="278" r:id="rId10"/>
    <p:sldId id="260" r:id="rId11"/>
    <p:sldId id="304" r:id="rId12"/>
    <p:sldId id="261" r:id="rId13"/>
    <p:sldId id="262" r:id="rId14"/>
    <p:sldId id="283" r:id="rId15"/>
    <p:sldId id="284" r:id="rId16"/>
    <p:sldId id="301" r:id="rId17"/>
    <p:sldId id="309" r:id="rId18"/>
    <p:sldId id="306" r:id="rId19"/>
    <p:sldId id="310" r:id="rId20"/>
    <p:sldId id="311" r:id="rId21"/>
    <p:sldId id="317" r:id="rId22"/>
    <p:sldId id="312" r:id="rId23"/>
    <p:sldId id="313" r:id="rId24"/>
    <p:sldId id="314" r:id="rId25"/>
    <p:sldId id="315" r:id="rId26"/>
    <p:sldId id="316" r:id="rId27"/>
    <p:sldId id="318" r:id="rId28"/>
    <p:sldId id="319" r:id="rId29"/>
    <p:sldId id="308" r:id="rId30"/>
    <p:sldId id="322" r:id="rId31"/>
    <p:sldId id="321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>
        <p:scale>
          <a:sx n="85" d="100"/>
          <a:sy n="85" d="100"/>
        </p:scale>
        <p:origin x="-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Vašková" userId="bccfafd4-1e92-4a38-9899-dc465189aa59" providerId="ADAL" clId="{ED6D7910-5E7D-48A9-B5F8-608053EB87BB}"/>
    <pc:docChg chg="undo redo custSel mod addSld delSld modSld sldOrd modMainMaster">
      <pc:chgData name="Kateřina Vašková" userId="bccfafd4-1e92-4a38-9899-dc465189aa59" providerId="ADAL" clId="{ED6D7910-5E7D-48A9-B5F8-608053EB87BB}" dt="2019-09-30T09:03:11.957" v="1949"/>
      <pc:docMkLst>
        <pc:docMk/>
      </pc:docMkLst>
      <pc:sldChg chg="del">
        <pc:chgData name="Kateřina Vašková" userId="bccfafd4-1e92-4a38-9899-dc465189aa59" providerId="ADAL" clId="{ED6D7910-5E7D-48A9-B5F8-608053EB87BB}" dt="2019-09-30T07:59:43.906" v="1495" actId="2696"/>
        <pc:sldMkLst>
          <pc:docMk/>
          <pc:sldMk cId="1593600427" sldId="256"/>
        </pc:sldMkLst>
      </pc:sldChg>
      <pc:sldChg chg="addSp modSp mod modTransition setBg setClrOvrMap">
        <pc:chgData name="Kateřina Vašková" userId="bccfafd4-1e92-4a38-9899-dc465189aa59" providerId="ADAL" clId="{ED6D7910-5E7D-48A9-B5F8-608053EB87BB}" dt="2019-09-30T08:56:23.139" v="1730" actId="2711"/>
        <pc:sldMkLst>
          <pc:docMk/>
          <pc:sldMk cId="1130783571" sldId="257"/>
        </pc:sldMkLst>
        <pc:spChg chg="mod">
          <ac:chgData name="Kateřina Vašková" userId="bccfafd4-1e92-4a38-9899-dc465189aa59" providerId="ADAL" clId="{ED6D7910-5E7D-48A9-B5F8-608053EB87BB}" dt="2019-09-30T08:56:23.139" v="1730" actId="2711"/>
          <ac:spMkLst>
            <pc:docMk/>
            <pc:sldMk cId="1130783571" sldId="257"/>
            <ac:spMk id="2" creationId="{5F769E74-23E2-4069-8A60-4C655EC4F213}"/>
          </ac:spMkLst>
        </pc:spChg>
        <pc:spChg chg="mod ord">
          <ac:chgData name="Kateřina Vašková" userId="bccfafd4-1e92-4a38-9899-dc465189aa59" providerId="ADAL" clId="{ED6D7910-5E7D-48A9-B5F8-608053EB87BB}" dt="2019-09-30T08:29:23.599" v="1641" actId="2711"/>
          <ac:spMkLst>
            <pc:docMk/>
            <pc:sldMk cId="1130783571" sldId="257"/>
            <ac:spMk id="3" creationId="{1BD5194A-E705-43D4-B2CC-34BE111EF021}"/>
          </ac:spMkLst>
        </pc:spChg>
        <pc:spChg chg="add">
          <ac:chgData name="Kateřina Vašková" userId="bccfafd4-1e92-4a38-9899-dc465189aa59" providerId="ADAL" clId="{ED6D7910-5E7D-48A9-B5F8-608053EB87BB}" dt="2019-09-30T08:08:30.028" v="1518" actId="26606"/>
          <ac:spMkLst>
            <pc:docMk/>
            <pc:sldMk cId="1130783571" sldId="257"/>
            <ac:spMk id="9" creationId="{4F74D28C-3268-4E35-8EE1-D92CB4A85A7D}"/>
          </ac:spMkLst>
        </pc:spChg>
        <pc:spChg chg="add">
          <ac:chgData name="Kateřina Vašková" userId="bccfafd4-1e92-4a38-9899-dc465189aa59" providerId="ADAL" clId="{ED6D7910-5E7D-48A9-B5F8-608053EB87BB}" dt="2019-09-30T08:08:30.028" v="1518" actId="26606"/>
          <ac:spMkLst>
            <pc:docMk/>
            <pc:sldMk cId="1130783571" sldId="257"/>
            <ac:spMk id="11" creationId="{58D44E42-C462-4105-BC86-FE75B4E3C4AF}"/>
          </ac:spMkLst>
        </pc:spChg>
        <pc:picChg chg="add mod">
          <ac:chgData name="Kateřina Vašková" userId="bccfafd4-1e92-4a38-9899-dc465189aa59" providerId="ADAL" clId="{ED6D7910-5E7D-48A9-B5F8-608053EB87BB}" dt="2019-09-30T08:08:30.028" v="1518" actId="26606"/>
          <ac:picMkLst>
            <pc:docMk/>
            <pc:sldMk cId="1130783571" sldId="257"/>
            <ac:picMk id="4" creationId="{23ACCEBC-FB88-4B7C-BA1F-D6FAC1494F2B}"/>
          </ac:picMkLst>
        </pc:picChg>
      </pc:sldChg>
      <pc:sldChg chg="addSp delSp modSp mod modTransition setBg">
        <pc:chgData name="Kateřina Vašková" userId="bccfafd4-1e92-4a38-9899-dc465189aa59" providerId="ADAL" clId="{ED6D7910-5E7D-48A9-B5F8-608053EB87BB}" dt="2019-09-30T08:54:59.241" v="1729"/>
        <pc:sldMkLst>
          <pc:docMk/>
          <pc:sldMk cId="2920054978" sldId="258"/>
        </pc:sldMkLst>
        <pc:spChg chg="mod">
          <ac:chgData name="Kateřina Vašková" userId="bccfafd4-1e92-4a38-9899-dc465189aa59" providerId="ADAL" clId="{ED6D7910-5E7D-48A9-B5F8-608053EB87BB}" dt="2019-09-30T08:06:56.979" v="1504" actId="26606"/>
          <ac:spMkLst>
            <pc:docMk/>
            <pc:sldMk cId="2920054978" sldId="258"/>
            <ac:spMk id="2" creationId="{BE2FFBFF-6582-4CD7-8CFC-22609C076CAE}"/>
          </ac:spMkLst>
        </pc:spChg>
        <pc:spChg chg="add del">
          <ac:chgData name="Kateřina Vašková" userId="bccfafd4-1e92-4a38-9899-dc465189aa59" providerId="ADAL" clId="{ED6D7910-5E7D-48A9-B5F8-608053EB87BB}" dt="2019-09-30T08:06:56.979" v="1504" actId="26606"/>
          <ac:spMkLst>
            <pc:docMk/>
            <pc:sldMk cId="2920054978" sldId="258"/>
            <ac:spMk id="3" creationId="{7688D0C8-09A0-417F-BADA-1FFB3AFACB3A}"/>
          </ac:spMkLst>
        </pc:spChg>
        <pc:spChg chg="add del">
          <ac:chgData name="Kateřina Vašková" userId="bccfafd4-1e92-4a38-9899-dc465189aa59" providerId="ADAL" clId="{ED6D7910-5E7D-48A9-B5F8-608053EB87BB}" dt="2019-09-30T08:06:56.915" v="1503" actId="26606"/>
          <ac:spMkLst>
            <pc:docMk/>
            <pc:sldMk cId="2920054978" sldId="258"/>
            <ac:spMk id="10" creationId="{46C2E80F-49A6-4372-B103-219D417A55ED}"/>
          </ac:spMkLst>
        </pc:spChg>
        <pc:spChg chg="add">
          <ac:chgData name="Kateřina Vašková" userId="bccfafd4-1e92-4a38-9899-dc465189aa59" providerId="ADAL" clId="{ED6D7910-5E7D-48A9-B5F8-608053EB87BB}" dt="2019-09-30T08:06:56.979" v="1504" actId="26606"/>
          <ac:spMkLst>
            <pc:docMk/>
            <pc:sldMk cId="2920054978" sldId="258"/>
            <ac:spMk id="12" creationId="{46C2E80F-49A6-4372-B103-219D417A55ED}"/>
          </ac:spMkLst>
        </pc:spChg>
        <pc:graphicFrameChg chg="add del">
          <ac:chgData name="Kateřina Vašková" userId="bccfafd4-1e92-4a38-9899-dc465189aa59" providerId="ADAL" clId="{ED6D7910-5E7D-48A9-B5F8-608053EB87BB}" dt="2019-09-30T08:06:56.915" v="1503" actId="26606"/>
          <ac:graphicFrameMkLst>
            <pc:docMk/>
            <pc:sldMk cId="2920054978" sldId="258"/>
            <ac:graphicFrameMk id="5" creationId="{0E4F87DE-D296-4B4F-B2CF-22F67832480D}"/>
          </ac:graphicFrameMkLst>
        </pc:graphicFrameChg>
        <pc:graphicFrameChg chg="add del modGraphic">
          <ac:chgData name="Kateřina Vašková" userId="bccfafd4-1e92-4a38-9899-dc465189aa59" providerId="ADAL" clId="{ED6D7910-5E7D-48A9-B5F8-608053EB87BB}" dt="2019-09-30T08:23:17.999" v="1615" actId="27309"/>
          <ac:graphicFrameMkLst>
            <pc:docMk/>
            <pc:sldMk cId="2920054978" sldId="258"/>
            <ac:graphicFrameMk id="6" creationId="{6202E8E3-49EF-4BF3-9A40-9FEB7AD10608}"/>
          </ac:graphicFrameMkLst>
        </pc:graphicFrameChg>
        <pc:graphicFrameChg chg="add mod">
          <ac:chgData name="Kateřina Vašková" userId="bccfafd4-1e92-4a38-9899-dc465189aa59" providerId="ADAL" clId="{ED6D7910-5E7D-48A9-B5F8-608053EB87BB}" dt="2019-09-30T08:27:34.854" v="1627" actId="20577"/>
          <ac:graphicFrameMkLst>
            <pc:docMk/>
            <pc:sldMk cId="2920054978" sldId="258"/>
            <ac:graphicFrameMk id="13" creationId="{F5F8ADCD-6D17-435D-B432-085281FB4BA6}"/>
          </ac:graphicFrameMkLst>
        </pc:graphicFrameChg>
      </pc:sldChg>
      <pc:sldChg chg="addSp modSp mod modTransition setBg setClrOvrMap">
        <pc:chgData name="Kateřina Vašková" userId="bccfafd4-1e92-4a38-9899-dc465189aa59" providerId="ADAL" clId="{ED6D7910-5E7D-48A9-B5F8-608053EB87BB}" dt="2019-09-30T08:54:59.241" v="1729"/>
        <pc:sldMkLst>
          <pc:docMk/>
          <pc:sldMk cId="3646233696" sldId="259"/>
        </pc:sldMkLst>
        <pc:spChg chg="mod">
          <ac:chgData name="Kateřina Vašková" userId="bccfafd4-1e92-4a38-9899-dc465189aa59" providerId="ADAL" clId="{ED6D7910-5E7D-48A9-B5F8-608053EB87BB}" dt="2019-09-30T08:29:01.774" v="1640" actId="2711"/>
          <ac:spMkLst>
            <pc:docMk/>
            <pc:sldMk cId="3646233696" sldId="259"/>
            <ac:spMk id="2" creationId="{E315B7A4-0D51-47D5-9153-32D6CC49F143}"/>
          </ac:spMkLst>
        </pc:spChg>
        <pc:spChg chg="mod ord">
          <ac:chgData name="Kateřina Vašková" userId="bccfafd4-1e92-4a38-9899-dc465189aa59" providerId="ADAL" clId="{ED6D7910-5E7D-48A9-B5F8-608053EB87BB}" dt="2019-09-30T08:28:08.815" v="1633" actId="20577"/>
          <ac:spMkLst>
            <pc:docMk/>
            <pc:sldMk cId="3646233696" sldId="259"/>
            <ac:spMk id="3" creationId="{4134AB9A-057C-4303-86B8-B9B21C4D9D1F}"/>
          </ac:spMkLst>
        </pc:spChg>
        <pc:spChg chg="add">
          <ac:chgData name="Kateřina Vašková" userId="bccfafd4-1e92-4a38-9899-dc465189aa59" providerId="ADAL" clId="{ED6D7910-5E7D-48A9-B5F8-608053EB87BB}" dt="2019-09-30T08:08:45.267" v="1519" actId="26606"/>
          <ac:spMkLst>
            <pc:docMk/>
            <pc:sldMk cId="3646233696" sldId="259"/>
            <ac:spMk id="9" creationId="{4F74D28C-3268-4E35-8EE1-D92CB4A85A7D}"/>
          </ac:spMkLst>
        </pc:spChg>
        <pc:spChg chg="add">
          <ac:chgData name="Kateřina Vašková" userId="bccfafd4-1e92-4a38-9899-dc465189aa59" providerId="ADAL" clId="{ED6D7910-5E7D-48A9-B5F8-608053EB87BB}" dt="2019-09-30T08:08:45.267" v="1519" actId="26606"/>
          <ac:spMkLst>
            <pc:docMk/>
            <pc:sldMk cId="3646233696" sldId="259"/>
            <ac:spMk id="11" creationId="{58D44E42-C462-4105-BC86-FE75B4E3C4AF}"/>
          </ac:spMkLst>
        </pc:spChg>
        <pc:picChg chg="add mod">
          <ac:chgData name="Kateřina Vašková" userId="bccfafd4-1e92-4a38-9899-dc465189aa59" providerId="ADAL" clId="{ED6D7910-5E7D-48A9-B5F8-608053EB87BB}" dt="2019-09-30T08:08:45.267" v="1519" actId="26606"/>
          <ac:picMkLst>
            <pc:docMk/>
            <pc:sldMk cId="3646233696" sldId="259"/>
            <ac:picMk id="4" creationId="{DC641BA3-F3BA-48DE-85F6-7B82EA4EE3AC}"/>
          </ac:picMkLst>
        </pc:picChg>
      </pc:sldChg>
      <pc:sldChg chg="addSp delSp modSp mod modTransition setBg setClrOvrMap">
        <pc:chgData name="Kateřina Vašková" userId="bccfafd4-1e92-4a38-9899-dc465189aa59" providerId="ADAL" clId="{ED6D7910-5E7D-48A9-B5F8-608053EB87BB}" dt="2019-09-30T08:54:59.241" v="1729"/>
        <pc:sldMkLst>
          <pc:docMk/>
          <pc:sldMk cId="3933157913" sldId="260"/>
        </pc:sldMkLst>
        <pc:spChg chg="mod">
          <ac:chgData name="Kateřina Vašková" userId="bccfafd4-1e92-4a38-9899-dc465189aa59" providerId="ADAL" clId="{ED6D7910-5E7D-48A9-B5F8-608053EB87BB}" dt="2019-09-30T08:28:23.489" v="1635" actId="14100"/>
          <ac:spMkLst>
            <pc:docMk/>
            <pc:sldMk cId="3933157913" sldId="260"/>
            <ac:spMk id="2" creationId="{A10B31D1-86AD-4CC6-9FA6-44294FD74EC0}"/>
          </ac:spMkLst>
        </pc:spChg>
        <pc:spChg chg="mod ord">
          <ac:chgData name="Kateřina Vašková" userId="bccfafd4-1e92-4a38-9899-dc465189aa59" providerId="ADAL" clId="{ED6D7910-5E7D-48A9-B5F8-608053EB87BB}" dt="2019-09-30T08:53:45.416" v="1716" actId="20577"/>
          <ac:spMkLst>
            <pc:docMk/>
            <pc:sldMk cId="3933157913" sldId="260"/>
            <ac:spMk id="3" creationId="{5CC66FE3-D5C1-4B62-8738-17EE2BC84464}"/>
          </ac:spMkLst>
        </pc:spChg>
        <pc:spChg chg="add del">
          <ac:chgData name="Kateřina Vašková" userId="bccfafd4-1e92-4a38-9899-dc465189aa59" providerId="ADAL" clId="{ED6D7910-5E7D-48A9-B5F8-608053EB87BB}" dt="2019-09-30T08:10:09.951" v="1525" actId="26606"/>
          <ac:spMkLst>
            <pc:docMk/>
            <pc:sldMk cId="3933157913" sldId="260"/>
            <ac:spMk id="9" creationId="{4F74D28C-3268-4E35-8EE1-D92CB4A85A7D}"/>
          </ac:spMkLst>
        </pc:spChg>
        <pc:spChg chg="add del">
          <ac:chgData name="Kateřina Vašková" userId="bccfafd4-1e92-4a38-9899-dc465189aa59" providerId="ADAL" clId="{ED6D7910-5E7D-48A9-B5F8-608053EB87BB}" dt="2019-09-30T08:10:09.951" v="1525" actId="26606"/>
          <ac:spMkLst>
            <pc:docMk/>
            <pc:sldMk cId="3933157913" sldId="260"/>
            <ac:spMk id="11" creationId="{58D44E42-C462-4105-BC86-FE75B4E3C4AF}"/>
          </ac:spMkLst>
        </pc:spChg>
        <pc:spChg chg="add del">
          <ac:chgData name="Kateřina Vašková" userId="bccfafd4-1e92-4a38-9899-dc465189aa59" providerId="ADAL" clId="{ED6D7910-5E7D-48A9-B5F8-608053EB87BB}" dt="2019-09-30T08:10:11.272" v="1527" actId="26606"/>
          <ac:spMkLst>
            <pc:docMk/>
            <pc:sldMk cId="3933157913" sldId="260"/>
            <ac:spMk id="13" creationId="{E0D60ECE-8986-45DC-B7FE-EC7699B466B8}"/>
          </ac:spMkLst>
        </pc:spChg>
        <pc:spChg chg="add del">
          <ac:chgData name="Kateřina Vašková" userId="bccfafd4-1e92-4a38-9899-dc465189aa59" providerId="ADAL" clId="{ED6D7910-5E7D-48A9-B5F8-608053EB87BB}" dt="2019-09-30T08:10:11.272" v="1527" actId="26606"/>
          <ac:spMkLst>
            <pc:docMk/>
            <pc:sldMk cId="3933157913" sldId="260"/>
            <ac:spMk id="14" creationId="{96964194-5878-40D2-8EC0-DDC58387FA56}"/>
          </ac:spMkLst>
        </pc:spChg>
        <pc:spChg chg="add">
          <ac:chgData name="Kateřina Vašková" userId="bccfafd4-1e92-4a38-9899-dc465189aa59" providerId="ADAL" clId="{ED6D7910-5E7D-48A9-B5F8-608053EB87BB}" dt="2019-09-30T08:10:11.292" v="1528" actId="26606"/>
          <ac:spMkLst>
            <pc:docMk/>
            <pc:sldMk cId="3933157913" sldId="260"/>
            <ac:spMk id="16" creationId="{4F74D28C-3268-4E35-8EE1-D92CB4A85A7D}"/>
          </ac:spMkLst>
        </pc:spChg>
        <pc:spChg chg="add">
          <ac:chgData name="Kateřina Vašková" userId="bccfafd4-1e92-4a38-9899-dc465189aa59" providerId="ADAL" clId="{ED6D7910-5E7D-48A9-B5F8-608053EB87BB}" dt="2019-09-30T08:10:11.292" v="1528" actId="26606"/>
          <ac:spMkLst>
            <pc:docMk/>
            <pc:sldMk cId="3933157913" sldId="260"/>
            <ac:spMk id="17" creationId="{58D44E42-C462-4105-BC86-FE75B4E3C4AF}"/>
          </ac:spMkLst>
        </pc:spChg>
        <pc:picChg chg="add mod">
          <ac:chgData name="Kateřina Vašková" userId="bccfafd4-1e92-4a38-9899-dc465189aa59" providerId="ADAL" clId="{ED6D7910-5E7D-48A9-B5F8-608053EB87BB}" dt="2019-09-30T08:10:11.292" v="1528" actId="26606"/>
          <ac:picMkLst>
            <pc:docMk/>
            <pc:sldMk cId="3933157913" sldId="260"/>
            <ac:picMk id="4" creationId="{F85A17CF-5879-4312-A0F3-455A006B31AB}"/>
          </ac:picMkLst>
        </pc:picChg>
      </pc:sldChg>
      <pc:sldChg chg="addSp modSp mod modTransition setBg setClrOvrMap">
        <pc:chgData name="Kateřina Vašková" userId="bccfafd4-1e92-4a38-9899-dc465189aa59" providerId="ADAL" clId="{ED6D7910-5E7D-48A9-B5F8-608053EB87BB}" dt="2019-09-30T08:54:59.241" v="1729"/>
        <pc:sldMkLst>
          <pc:docMk/>
          <pc:sldMk cId="2668201153" sldId="261"/>
        </pc:sldMkLst>
        <pc:spChg chg="mod">
          <ac:chgData name="Kateřina Vašková" userId="bccfafd4-1e92-4a38-9899-dc465189aa59" providerId="ADAL" clId="{ED6D7910-5E7D-48A9-B5F8-608053EB87BB}" dt="2019-09-30T08:29:55.540" v="1645" actId="255"/>
          <ac:spMkLst>
            <pc:docMk/>
            <pc:sldMk cId="2668201153" sldId="261"/>
            <ac:spMk id="2" creationId="{F16802AD-4492-4C98-ADEE-D04C3096DBB2}"/>
          </ac:spMkLst>
        </pc:spChg>
        <pc:spChg chg="mod ord">
          <ac:chgData name="Kateřina Vašková" userId="bccfafd4-1e92-4a38-9899-dc465189aa59" providerId="ADAL" clId="{ED6D7910-5E7D-48A9-B5F8-608053EB87BB}" dt="2019-09-30T08:30:06.825" v="1654" actId="27636"/>
          <ac:spMkLst>
            <pc:docMk/>
            <pc:sldMk cId="2668201153" sldId="261"/>
            <ac:spMk id="3" creationId="{3159D565-2151-45FB-857F-770A417BE59C}"/>
          </ac:spMkLst>
        </pc:spChg>
        <pc:spChg chg="add">
          <ac:chgData name="Kateřina Vašková" userId="bccfafd4-1e92-4a38-9899-dc465189aa59" providerId="ADAL" clId="{ED6D7910-5E7D-48A9-B5F8-608053EB87BB}" dt="2019-09-30T08:10:38.965" v="1530" actId="26606"/>
          <ac:spMkLst>
            <pc:docMk/>
            <pc:sldMk cId="2668201153" sldId="261"/>
            <ac:spMk id="9" creationId="{4F74D28C-3268-4E35-8EE1-D92CB4A85A7D}"/>
          </ac:spMkLst>
        </pc:spChg>
        <pc:spChg chg="add">
          <ac:chgData name="Kateřina Vašková" userId="bccfafd4-1e92-4a38-9899-dc465189aa59" providerId="ADAL" clId="{ED6D7910-5E7D-48A9-B5F8-608053EB87BB}" dt="2019-09-30T08:10:38.965" v="1530" actId="26606"/>
          <ac:spMkLst>
            <pc:docMk/>
            <pc:sldMk cId="2668201153" sldId="261"/>
            <ac:spMk id="11" creationId="{58D44E42-C462-4105-BC86-FE75B4E3C4AF}"/>
          </ac:spMkLst>
        </pc:spChg>
        <pc:picChg chg="add mod">
          <ac:chgData name="Kateřina Vašková" userId="bccfafd4-1e92-4a38-9899-dc465189aa59" providerId="ADAL" clId="{ED6D7910-5E7D-48A9-B5F8-608053EB87BB}" dt="2019-09-30T08:10:38.965" v="1530" actId="26606"/>
          <ac:picMkLst>
            <pc:docMk/>
            <pc:sldMk cId="2668201153" sldId="261"/>
            <ac:picMk id="4" creationId="{A5603731-5625-4133-93DA-4533F49B729A}"/>
          </ac:picMkLst>
        </pc:picChg>
      </pc:sldChg>
      <pc:sldChg chg="addSp modSp mod modTransition setBg setClrOvrMap">
        <pc:chgData name="Kateřina Vašková" userId="bccfafd4-1e92-4a38-9899-dc465189aa59" providerId="ADAL" clId="{ED6D7910-5E7D-48A9-B5F8-608053EB87BB}" dt="2019-09-30T08:54:59.241" v="1729"/>
        <pc:sldMkLst>
          <pc:docMk/>
          <pc:sldMk cId="3386751786" sldId="262"/>
        </pc:sldMkLst>
        <pc:spChg chg="mod">
          <ac:chgData name="Kateřina Vašková" userId="bccfafd4-1e92-4a38-9899-dc465189aa59" providerId="ADAL" clId="{ED6D7910-5E7D-48A9-B5F8-608053EB87BB}" dt="2019-09-30T08:30:14.093" v="1655" actId="255"/>
          <ac:spMkLst>
            <pc:docMk/>
            <pc:sldMk cId="3386751786" sldId="262"/>
            <ac:spMk id="2" creationId="{537A2C2A-11DB-45F4-AE67-B1F3FFE34072}"/>
          </ac:spMkLst>
        </pc:spChg>
        <pc:spChg chg="mod ord">
          <ac:chgData name="Kateřina Vašková" userId="bccfafd4-1e92-4a38-9899-dc465189aa59" providerId="ADAL" clId="{ED6D7910-5E7D-48A9-B5F8-608053EB87BB}" dt="2019-09-30T08:30:19.167" v="1656" actId="255"/>
          <ac:spMkLst>
            <pc:docMk/>
            <pc:sldMk cId="3386751786" sldId="262"/>
            <ac:spMk id="3" creationId="{98408B29-1C74-48EA-90FB-EDAF084BC9F1}"/>
          </ac:spMkLst>
        </pc:spChg>
        <pc:spChg chg="add">
          <ac:chgData name="Kateřina Vašková" userId="bccfafd4-1e92-4a38-9899-dc465189aa59" providerId="ADAL" clId="{ED6D7910-5E7D-48A9-B5F8-608053EB87BB}" dt="2019-09-30T08:10:42.428" v="1531" actId="26606"/>
          <ac:spMkLst>
            <pc:docMk/>
            <pc:sldMk cId="3386751786" sldId="262"/>
            <ac:spMk id="9" creationId="{4F74D28C-3268-4E35-8EE1-D92CB4A85A7D}"/>
          </ac:spMkLst>
        </pc:spChg>
        <pc:spChg chg="add">
          <ac:chgData name="Kateřina Vašková" userId="bccfafd4-1e92-4a38-9899-dc465189aa59" providerId="ADAL" clId="{ED6D7910-5E7D-48A9-B5F8-608053EB87BB}" dt="2019-09-30T08:10:42.428" v="1531" actId="26606"/>
          <ac:spMkLst>
            <pc:docMk/>
            <pc:sldMk cId="3386751786" sldId="262"/>
            <ac:spMk id="11" creationId="{58D44E42-C462-4105-BC86-FE75B4E3C4AF}"/>
          </ac:spMkLst>
        </pc:spChg>
        <pc:picChg chg="add mod">
          <ac:chgData name="Kateřina Vašková" userId="bccfafd4-1e92-4a38-9899-dc465189aa59" providerId="ADAL" clId="{ED6D7910-5E7D-48A9-B5F8-608053EB87BB}" dt="2019-09-30T08:10:42.428" v="1531" actId="26606"/>
          <ac:picMkLst>
            <pc:docMk/>
            <pc:sldMk cId="3386751786" sldId="262"/>
            <ac:picMk id="4" creationId="{F13AD1AD-A64A-44B6-96A1-D727C4859BA2}"/>
          </ac:picMkLst>
        </pc:picChg>
      </pc:sldChg>
      <pc:sldChg chg="addSp delSp modSp mod modTransition setBg">
        <pc:chgData name="Kateřina Vašková" userId="bccfafd4-1e92-4a38-9899-dc465189aa59" providerId="ADAL" clId="{ED6D7910-5E7D-48A9-B5F8-608053EB87BB}" dt="2019-09-30T08:54:59.241" v="1729"/>
        <pc:sldMkLst>
          <pc:docMk/>
          <pc:sldMk cId="3315049877" sldId="278"/>
        </pc:sldMkLst>
        <pc:spChg chg="del mod ord">
          <ac:chgData name="Kateřina Vašková" userId="bccfafd4-1e92-4a38-9899-dc465189aa59" providerId="ADAL" clId="{ED6D7910-5E7D-48A9-B5F8-608053EB87BB}" dt="2019-09-30T08:09:05.980" v="1521"/>
          <ac:spMkLst>
            <pc:docMk/>
            <pc:sldMk cId="3315049877" sldId="278"/>
            <ac:spMk id="2" creationId="{00000000-0000-0000-0000-000000000000}"/>
          </ac:spMkLst>
        </pc:spChg>
        <pc:spChg chg="mod">
          <ac:chgData name="Kateřina Vašková" userId="bccfafd4-1e92-4a38-9899-dc465189aa59" providerId="ADAL" clId="{ED6D7910-5E7D-48A9-B5F8-608053EB87BB}" dt="2019-09-30T08:09:15.794" v="1523" actId="207"/>
          <ac:spMkLst>
            <pc:docMk/>
            <pc:sldMk cId="3315049877" sldId="278"/>
            <ac:spMk id="8" creationId="{00000000-0000-0000-0000-000000000000}"/>
          </ac:spMkLst>
        </pc:spChg>
        <pc:spChg chg="add">
          <ac:chgData name="Kateřina Vašková" userId="bccfafd4-1e92-4a38-9899-dc465189aa59" providerId="ADAL" clId="{ED6D7910-5E7D-48A9-B5F8-608053EB87BB}" dt="2019-09-30T08:08:58.134" v="1520" actId="26606"/>
          <ac:spMkLst>
            <pc:docMk/>
            <pc:sldMk cId="3315049877" sldId="278"/>
            <ac:spMk id="13" creationId="{823AC064-BC96-4F32-8AE1-B2FD38754823}"/>
          </ac:spMkLst>
        </pc:spChg>
        <pc:graphicFrameChg chg="mod ord">
          <ac:chgData name="Kateřina Vašková" userId="bccfafd4-1e92-4a38-9899-dc465189aa59" providerId="ADAL" clId="{ED6D7910-5E7D-48A9-B5F8-608053EB87BB}" dt="2019-09-30T08:08:58.134" v="1520" actId="26606"/>
          <ac:graphicFrameMkLst>
            <pc:docMk/>
            <pc:sldMk cId="3315049877" sldId="278"/>
            <ac:graphicFrameMk id="7" creationId="{00000000-0000-0000-0000-000000000000}"/>
          </ac:graphicFrameMkLst>
        </pc:graphicFrameChg>
        <pc:cxnChg chg="add">
          <ac:chgData name="Kateřina Vašková" userId="bccfafd4-1e92-4a38-9899-dc465189aa59" providerId="ADAL" clId="{ED6D7910-5E7D-48A9-B5F8-608053EB87BB}" dt="2019-09-30T08:08:58.134" v="1520" actId="26606"/>
          <ac:cxnSpMkLst>
            <pc:docMk/>
            <pc:sldMk cId="3315049877" sldId="278"/>
            <ac:cxnSpMk id="15" creationId="{7E7C77BC-7138-40B1-A15B-20F57A494629}"/>
          </ac:cxnSpMkLst>
        </pc:cxnChg>
      </pc:sldChg>
      <pc:sldChg chg="modTransition">
        <pc:chgData name="Kateřina Vašková" userId="bccfafd4-1e92-4a38-9899-dc465189aa59" providerId="ADAL" clId="{ED6D7910-5E7D-48A9-B5F8-608053EB87BB}" dt="2019-09-30T08:54:59.241" v="1729"/>
        <pc:sldMkLst>
          <pc:docMk/>
          <pc:sldMk cId="4074288740" sldId="283"/>
        </pc:sldMkLst>
      </pc:sldChg>
      <pc:sldChg chg="modTransition modAnim">
        <pc:chgData name="Kateřina Vašková" userId="bccfafd4-1e92-4a38-9899-dc465189aa59" providerId="ADAL" clId="{ED6D7910-5E7D-48A9-B5F8-608053EB87BB}" dt="2019-09-30T08:54:59.241" v="1729"/>
        <pc:sldMkLst>
          <pc:docMk/>
          <pc:sldMk cId="1454304078" sldId="284"/>
        </pc:sldMkLst>
      </pc:sldChg>
      <pc:sldChg chg="add del">
        <pc:chgData name="Kateřina Vašková" userId="bccfafd4-1e92-4a38-9899-dc465189aa59" providerId="ADAL" clId="{ED6D7910-5E7D-48A9-B5F8-608053EB87BB}" dt="2019-09-30T06:39:30.918" v="6" actId="2696"/>
        <pc:sldMkLst>
          <pc:docMk/>
          <pc:sldMk cId="2517986724" sldId="291"/>
        </pc:sldMkLst>
      </pc:sldChg>
      <pc:sldChg chg="del">
        <pc:chgData name="Kateřina Vašková" userId="bccfafd4-1e92-4a38-9899-dc465189aa59" providerId="ADAL" clId="{ED6D7910-5E7D-48A9-B5F8-608053EB87BB}" dt="2019-09-30T08:59:19.564" v="1733" actId="2696"/>
        <pc:sldMkLst>
          <pc:docMk/>
          <pc:sldMk cId="1744249170" sldId="300"/>
        </pc:sldMkLst>
      </pc:sldChg>
      <pc:sldChg chg="addSp delSp modSp modTransition modAnim">
        <pc:chgData name="Kateřina Vašková" userId="bccfafd4-1e92-4a38-9899-dc465189aa59" providerId="ADAL" clId="{ED6D7910-5E7D-48A9-B5F8-608053EB87BB}" dt="2019-09-30T08:54:59.241" v="1729"/>
        <pc:sldMkLst>
          <pc:docMk/>
          <pc:sldMk cId="3453662004" sldId="301"/>
        </pc:sldMkLst>
        <pc:spChg chg="del mod">
          <ac:chgData name="Kateřina Vašková" userId="bccfafd4-1e92-4a38-9899-dc465189aa59" providerId="ADAL" clId="{ED6D7910-5E7D-48A9-B5F8-608053EB87BB}" dt="2019-09-30T08:11:17.016" v="1533"/>
          <ac:spMkLst>
            <pc:docMk/>
            <pc:sldMk cId="3453662004" sldId="301"/>
            <ac:spMk id="2" creationId="{EB64C10F-31A1-4E0B-B2B8-217B4FA73C3F}"/>
          </ac:spMkLst>
        </pc:spChg>
        <pc:spChg chg="add mod">
          <ac:chgData name="Kateřina Vašková" userId="bccfafd4-1e92-4a38-9899-dc465189aa59" providerId="ADAL" clId="{ED6D7910-5E7D-48A9-B5F8-608053EB87BB}" dt="2019-09-30T08:12:33.961" v="1567" actId="14100"/>
          <ac:spMkLst>
            <pc:docMk/>
            <pc:sldMk cId="3453662004" sldId="301"/>
            <ac:spMk id="4" creationId="{53422F08-E2C1-46B3-A2AE-21CEFE7AA27E}"/>
          </ac:spMkLst>
        </pc:spChg>
        <pc:spChg chg="add del">
          <ac:chgData name="Kateřina Vašková" userId="bccfafd4-1e92-4a38-9899-dc465189aa59" providerId="ADAL" clId="{ED6D7910-5E7D-48A9-B5F8-608053EB87BB}" dt="2019-09-30T08:11:22.729" v="1536"/>
          <ac:spMkLst>
            <pc:docMk/>
            <pc:sldMk cId="3453662004" sldId="301"/>
            <ac:spMk id="19" creationId="{5D34C038-FC71-430F-8F94-896088A2C1EF}"/>
          </ac:spMkLst>
        </pc:spChg>
        <pc:spChg chg="add del mod">
          <ac:chgData name="Kateřina Vašková" userId="bccfafd4-1e92-4a38-9899-dc465189aa59" providerId="ADAL" clId="{ED6D7910-5E7D-48A9-B5F8-608053EB87BB}" dt="2019-09-30T08:11:35.633" v="1539" actId="478"/>
          <ac:spMkLst>
            <pc:docMk/>
            <pc:sldMk cId="3453662004" sldId="301"/>
            <ac:spMk id="20" creationId="{7486C0A9-2F3B-42D3-B6FF-4004C150F7C2}"/>
          </ac:spMkLst>
        </pc:spChg>
        <pc:picChg chg="mod">
          <ac:chgData name="Kateřina Vašková" userId="bccfafd4-1e92-4a38-9899-dc465189aa59" providerId="ADAL" clId="{ED6D7910-5E7D-48A9-B5F8-608053EB87BB}" dt="2019-09-30T08:11:53.015" v="1542" actId="1076"/>
          <ac:picMkLst>
            <pc:docMk/>
            <pc:sldMk cId="3453662004" sldId="301"/>
            <ac:picMk id="16" creationId="{457879D2-4AFC-4FF1-B746-D600F86DE317}"/>
          </ac:picMkLst>
        </pc:picChg>
        <pc:picChg chg="add">
          <ac:chgData name="Kateřina Vašková" userId="bccfafd4-1e92-4a38-9899-dc465189aa59" providerId="ADAL" clId="{ED6D7910-5E7D-48A9-B5F8-608053EB87BB}" dt="2019-09-30T08:11:46.166" v="1540"/>
          <ac:picMkLst>
            <pc:docMk/>
            <pc:sldMk cId="3453662004" sldId="301"/>
            <ac:picMk id="21" creationId="{C79E67AE-4A4A-4435-B546-A6874DADCDFA}"/>
          </ac:picMkLst>
        </pc:picChg>
        <pc:picChg chg="del">
          <ac:chgData name="Kateřina Vašková" userId="bccfafd4-1e92-4a38-9899-dc465189aa59" providerId="ADAL" clId="{ED6D7910-5E7D-48A9-B5F8-608053EB87BB}" dt="2019-09-30T08:11:19.249" v="1534" actId="478"/>
          <ac:picMkLst>
            <pc:docMk/>
            <pc:sldMk cId="3453662004" sldId="301"/>
            <ac:picMk id="64" creationId="{00000000-0000-0000-0000-000000000000}"/>
          </ac:picMkLst>
        </pc:picChg>
      </pc:sldChg>
      <pc:sldChg chg="modSp modTransition">
        <pc:chgData name="Kateřina Vašková" userId="bccfafd4-1e92-4a38-9899-dc465189aa59" providerId="ADAL" clId="{ED6D7910-5E7D-48A9-B5F8-608053EB87BB}" dt="2019-09-30T08:54:59.241" v="1729"/>
        <pc:sldMkLst>
          <pc:docMk/>
          <pc:sldMk cId="381401656" sldId="304"/>
        </pc:sldMkLst>
        <pc:spChg chg="mod">
          <ac:chgData name="Kateřina Vašková" userId="bccfafd4-1e92-4a38-9899-dc465189aa59" providerId="ADAL" clId="{ED6D7910-5E7D-48A9-B5F8-608053EB87BB}" dt="2019-09-30T08:10:25.200" v="1529" actId="207"/>
          <ac:spMkLst>
            <pc:docMk/>
            <pc:sldMk cId="381401656" sldId="304"/>
            <ac:spMk id="62" creationId="{00000000-0000-0000-0000-000000000000}"/>
          </ac:spMkLst>
        </pc:spChg>
      </pc:sldChg>
      <pc:sldChg chg="add del modTransition modAnim">
        <pc:chgData name="Kateřina Vašková" userId="bccfafd4-1e92-4a38-9899-dc465189aa59" providerId="ADAL" clId="{ED6D7910-5E7D-48A9-B5F8-608053EB87BB}" dt="2019-09-30T08:54:59.241" v="1729"/>
        <pc:sldMkLst>
          <pc:docMk/>
          <pc:sldMk cId="4173988769" sldId="306"/>
        </pc:sldMkLst>
      </pc:sldChg>
      <pc:sldChg chg="addSp modSp ord modTransition modAnim">
        <pc:chgData name="Kateřina Vašková" userId="bccfafd4-1e92-4a38-9899-dc465189aa59" providerId="ADAL" clId="{ED6D7910-5E7D-48A9-B5F8-608053EB87BB}" dt="2019-09-30T08:58:55.227" v="1731"/>
        <pc:sldMkLst>
          <pc:docMk/>
          <pc:sldMk cId="641460159" sldId="308"/>
        </pc:sldMkLst>
        <pc:spChg chg="mod">
          <ac:chgData name="Kateřina Vašková" userId="bccfafd4-1e92-4a38-9899-dc465189aa59" providerId="ADAL" clId="{ED6D7910-5E7D-48A9-B5F8-608053EB87BB}" dt="2019-09-30T07:50:49.053" v="1209" actId="115"/>
          <ac:spMkLst>
            <pc:docMk/>
            <pc:sldMk cId="641460159" sldId="308"/>
            <ac:spMk id="5" creationId="{CD6B0A41-D4C7-40B9-A097-DB9BC28103AC}"/>
          </ac:spMkLst>
        </pc:spChg>
        <pc:picChg chg="add">
          <ac:chgData name="Kateřina Vašková" userId="bccfafd4-1e92-4a38-9899-dc465189aa59" providerId="ADAL" clId="{ED6D7910-5E7D-48A9-B5F8-608053EB87BB}" dt="2019-09-30T08:58:55.227" v="1731"/>
          <ac:picMkLst>
            <pc:docMk/>
            <pc:sldMk cId="641460159" sldId="308"/>
            <ac:picMk id="4" creationId="{8C649114-EC5B-4442-BF6D-6957858409B5}"/>
          </ac:picMkLst>
        </pc:picChg>
      </pc:sldChg>
      <pc:sldChg chg="addSp delSp modSp add mod modTransition setBg">
        <pc:chgData name="Kateřina Vašková" userId="bccfafd4-1e92-4a38-9899-dc465189aa59" providerId="ADAL" clId="{ED6D7910-5E7D-48A9-B5F8-608053EB87BB}" dt="2019-09-30T08:54:59.241" v="1729"/>
        <pc:sldMkLst>
          <pc:docMk/>
          <pc:sldMk cId="3404743393" sldId="309"/>
        </pc:sldMkLst>
        <pc:spChg chg="mod">
          <ac:chgData name="Kateřina Vašková" userId="bccfafd4-1e92-4a38-9899-dc465189aa59" providerId="ADAL" clId="{ED6D7910-5E7D-48A9-B5F8-608053EB87BB}" dt="2019-09-30T08:13:09.485" v="1570" actId="26606"/>
          <ac:spMkLst>
            <pc:docMk/>
            <pc:sldMk cId="3404743393" sldId="309"/>
            <ac:spMk id="2" creationId="{18A4444A-00F4-4110-9126-8E831D921AA7}"/>
          </ac:spMkLst>
        </pc:spChg>
        <pc:spChg chg="del">
          <ac:chgData name="Kateřina Vašková" userId="bccfafd4-1e92-4a38-9899-dc465189aa59" providerId="ADAL" clId="{ED6D7910-5E7D-48A9-B5F8-608053EB87BB}" dt="2019-09-30T06:40:39.630" v="63"/>
          <ac:spMkLst>
            <pc:docMk/>
            <pc:sldMk cId="3404743393" sldId="309"/>
            <ac:spMk id="3" creationId="{1459E2E5-FAAE-4826-BBD3-C458A1A2832A}"/>
          </ac:spMkLst>
        </pc:spChg>
        <pc:spChg chg="add del">
          <ac:chgData name="Kateřina Vašková" userId="bccfafd4-1e92-4a38-9899-dc465189aa59" providerId="ADAL" clId="{ED6D7910-5E7D-48A9-B5F8-608053EB87BB}" dt="2019-09-30T08:12:52.772" v="1568" actId="26606"/>
          <ac:spMkLst>
            <pc:docMk/>
            <pc:sldMk cId="3404743393" sldId="309"/>
            <ac:spMk id="9" creationId="{AB45A142-4255-493C-8284-5D566C121B10}"/>
          </ac:spMkLst>
        </pc:spChg>
        <pc:spChg chg="add del">
          <ac:chgData name="Kateřina Vašková" userId="bccfafd4-1e92-4a38-9899-dc465189aa59" providerId="ADAL" clId="{ED6D7910-5E7D-48A9-B5F8-608053EB87BB}" dt="2019-09-30T08:13:04.826" v="1569"/>
          <ac:spMkLst>
            <pc:docMk/>
            <pc:sldMk cId="3404743393" sldId="309"/>
            <ac:spMk id="15" creationId="{E264FF6F-2E44-4245-A2EF-7B730E7D720A}"/>
          </ac:spMkLst>
        </pc:spChg>
        <pc:spChg chg="add">
          <ac:chgData name="Kateřina Vašková" userId="bccfafd4-1e92-4a38-9899-dc465189aa59" providerId="ADAL" clId="{ED6D7910-5E7D-48A9-B5F8-608053EB87BB}" dt="2019-09-30T08:13:09.485" v="1570" actId="26606"/>
          <ac:spMkLst>
            <pc:docMk/>
            <pc:sldMk cId="3404743393" sldId="309"/>
            <ac:spMk id="23" creationId="{1707FC24-6981-43D9-B525-C7832BA22463}"/>
          </ac:spMkLst>
        </pc:spChg>
        <pc:picChg chg="add mod">
          <ac:chgData name="Kateřina Vašková" userId="bccfafd4-1e92-4a38-9899-dc465189aa59" providerId="ADAL" clId="{ED6D7910-5E7D-48A9-B5F8-608053EB87BB}" dt="2019-09-30T08:13:09.485" v="1570" actId="26606"/>
          <ac:picMkLst>
            <pc:docMk/>
            <pc:sldMk cId="3404743393" sldId="309"/>
            <ac:picMk id="4" creationId="{3C067FCC-B3C0-47A3-A1EF-864F0F9F8044}"/>
          </ac:picMkLst>
        </pc:picChg>
        <pc:picChg chg="add mod">
          <ac:chgData name="Kateřina Vašková" userId="bccfafd4-1e92-4a38-9899-dc465189aa59" providerId="ADAL" clId="{ED6D7910-5E7D-48A9-B5F8-608053EB87BB}" dt="2019-09-30T08:13:09.485" v="1570" actId="26606"/>
          <ac:picMkLst>
            <pc:docMk/>
            <pc:sldMk cId="3404743393" sldId="309"/>
            <ac:picMk id="8" creationId="{7AF6C041-D324-48AE-9AA8-388843C1DD19}"/>
          </ac:picMkLst>
        </pc:picChg>
        <pc:cxnChg chg="add del">
          <ac:chgData name="Kateřina Vašková" userId="bccfafd4-1e92-4a38-9899-dc465189aa59" providerId="ADAL" clId="{ED6D7910-5E7D-48A9-B5F8-608053EB87BB}" dt="2019-09-30T08:12:52.772" v="1568" actId="26606"/>
          <ac:cxnSpMkLst>
            <pc:docMk/>
            <pc:sldMk cId="3404743393" sldId="309"/>
            <ac:cxnSpMk id="11" creationId="{38FB9660-F42F-4313-BBC4-47C007FE484C}"/>
          </ac:cxnSpMkLst>
        </pc:cxnChg>
        <pc:cxnChg chg="add del">
          <ac:chgData name="Kateřina Vašková" userId="bccfafd4-1e92-4a38-9899-dc465189aa59" providerId="ADAL" clId="{ED6D7910-5E7D-48A9-B5F8-608053EB87BB}" dt="2019-09-30T08:13:09.485" v="1570" actId="26606"/>
          <ac:cxnSpMkLst>
            <pc:docMk/>
            <pc:sldMk cId="3404743393" sldId="309"/>
            <ac:cxnSpMk id="18" creationId="{A7F400EE-A8A5-48AF-B4D6-291B52C6F0B0}"/>
          </ac:cxnSpMkLst>
        </pc:cxnChg>
      </pc:sldChg>
      <pc:sldChg chg="addSp delSp modSp add mod modTransition setBg">
        <pc:chgData name="Kateřina Vašková" userId="bccfafd4-1e92-4a38-9899-dc465189aa59" providerId="ADAL" clId="{ED6D7910-5E7D-48A9-B5F8-608053EB87BB}" dt="2019-09-30T08:54:59.241" v="1729"/>
        <pc:sldMkLst>
          <pc:docMk/>
          <pc:sldMk cId="447342343" sldId="310"/>
        </pc:sldMkLst>
        <pc:spChg chg="mod">
          <ac:chgData name="Kateřina Vašková" userId="bccfafd4-1e92-4a38-9899-dc465189aa59" providerId="ADAL" clId="{ED6D7910-5E7D-48A9-B5F8-608053EB87BB}" dt="2019-09-30T08:31:07.210" v="1670" actId="1076"/>
          <ac:spMkLst>
            <pc:docMk/>
            <pc:sldMk cId="447342343" sldId="310"/>
            <ac:spMk id="2" creationId="{E6402561-E651-4D2F-BA5D-4F137FDC7665}"/>
          </ac:spMkLst>
        </pc:spChg>
        <pc:spChg chg="del">
          <ac:chgData name="Kateřina Vašková" userId="bccfafd4-1e92-4a38-9899-dc465189aa59" providerId="ADAL" clId="{ED6D7910-5E7D-48A9-B5F8-608053EB87BB}" dt="2019-09-30T07:28:48.791" v="123"/>
          <ac:spMkLst>
            <pc:docMk/>
            <pc:sldMk cId="447342343" sldId="310"/>
            <ac:spMk id="3" creationId="{D9439A6D-87A0-4659-84D5-7835558D67C3}"/>
          </ac:spMkLst>
        </pc:spChg>
        <pc:spChg chg="del">
          <ac:chgData name="Kateřina Vašková" userId="bccfafd4-1e92-4a38-9899-dc465189aa59" providerId="ADAL" clId="{ED6D7910-5E7D-48A9-B5F8-608053EB87BB}" dt="2019-09-30T07:28:48.791" v="123"/>
          <ac:spMkLst>
            <pc:docMk/>
            <pc:sldMk cId="447342343" sldId="310"/>
            <ac:spMk id="4" creationId="{554EC0F4-BC1F-49D0-9E97-AD153BEC94F4}"/>
          </ac:spMkLst>
        </pc:spChg>
        <pc:spChg chg="add del mod">
          <ac:chgData name="Kateřina Vašková" userId="bccfafd4-1e92-4a38-9899-dc465189aa59" providerId="ADAL" clId="{ED6D7910-5E7D-48A9-B5F8-608053EB87BB}" dt="2019-09-30T07:33:23.880" v="344"/>
          <ac:spMkLst>
            <pc:docMk/>
            <pc:sldMk cId="447342343" sldId="310"/>
            <ac:spMk id="5" creationId="{1A73DEDF-4AAA-4818-AA6C-C11F77C269CE}"/>
          </ac:spMkLst>
        </pc:spChg>
        <pc:spChg chg="add mod">
          <ac:chgData name="Kateřina Vašková" userId="bccfafd4-1e92-4a38-9899-dc465189aa59" providerId="ADAL" clId="{ED6D7910-5E7D-48A9-B5F8-608053EB87BB}" dt="2019-09-30T08:31:09.927" v="1671" actId="403"/>
          <ac:spMkLst>
            <pc:docMk/>
            <pc:sldMk cId="447342343" sldId="310"/>
            <ac:spMk id="6" creationId="{8B7D92C3-7363-40AE-853A-09F7088ABB8A}"/>
          </ac:spMkLst>
        </pc:spChg>
        <pc:spChg chg="add">
          <ac:chgData name="Kateřina Vašková" userId="bccfafd4-1e92-4a38-9899-dc465189aa59" providerId="ADAL" clId="{ED6D7910-5E7D-48A9-B5F8-608053EB87BB}" dt="2019-09-30T08:13:47.678" v="1571" actId="26606"/>
          <ac:spMkLst>
            <pc:docMk/>
            <pc:sldMk cId="447342343" sldId="310"/>
            <ac:spMk id="11" creationId="{C0B27210-D0CA-4654-B3E3-9ABB4F178EA1}"/>
          </ac:spMkLst>
        </pc:spChg>
        <pc:spChg chg="add">
          <ac:chgData name="Kateřina Vašková" userId="bccfafd4-1e92-4a38-9899-dc465189aa59" providerId="ADAL" clId="{ED6D7910-5E7D-48A9-B5F8-608053EB87BB}" dt="2019-09-30T08:13:47.678" v="1571" actId="26606"/>
          <ac:spMkLst>
            <pc:docMk/>
            <pc:sldMk cId="447342343" sldId="310"/>
            <ac:spMk id="13" creationId="{1DB7C82F-AB7E-4F0C-B829-FA1B9C415180}"/>
          </ac:spMkLst>
        </pc:spChg>
        <pc:spChg chg="add">
          <ac:chgData name="Kateřina Vašková" userId="bccfafd4-1e92-4a38-9899-dc465189aa59" providerId="ADAL" clId="{ED6D7910-5E7D-48A9-B5F8-608053EB87BB}" dt="2019-09-30T08:13:47.678" v="1571" actId="26606"/>
          <ac:spMkLst>
            <pc:docMk/>
            <pc:sldMk cId="447342343" sldId="310"/>
            <ac:spMk id="15" creationId="{70B66945-4967-4040-926D-DCA44313CDAB}"/>
          </ac:spMkLst>
        </pc:spChg>
        <pc:picChg chg="add mod">
          <ac:chgData name="Kateřina Vašková" userId="bccfafd4-1e92-4a38-9899-dc465189aa59" providerId="ADAL" clId="{ED6D7910-5E7D-48A9-B5F8-608053EB87BB}" dt="2019-09-30T08:13:47.678" v="1571" actId="26606"/>
          <ac:picMkLst>
            <pc:docMk/>
            <pc:sldMk cId="447342343" sldId="310"/>
            <ac:picMk id="4" creationId="{CDE834F1-2100-40D7-B41A-AA5548D7324D}"/>
          </ac:picMkLst>
        </pc:picChg>
      </pc:sldChg>
      <pc:sldChg chg="addSp delSp modSp add mod modTransition setBg">
        <pc:chgData name="Kateřina Vašková" userId="bccfafd4-1e92-4a38-9899-dc465189aa59" providerId="ADAL" clId="{ED6D7910-5E7D-48A9-B5F8-608053EB87BB}" dt="2019-09-30T08:54:59.241" v="1729"/>
        <pc:sldMkLst>
          <pc:docMk/>
          <pc:sldMk cId="2048686" sldId="311"/>
        </pc:sldMkLst>
        <pc:spChg chg="mod">
          <ac:chgData name="Kateřina Vašková" userId="bccfafd4-1e92-4a38-9899-dc465189aa59" providerId="ADAL" clId="{ED6D7910-5E7D-48A9-B5F8-608053EB87BB}" dt="2019-09-30T08:16:43.492" v="1591" actId="26606"/>
          <ac:spMkLst>
            <pc:docMk/>
            <pc:sldMk cId="2048686" sldId="311"/>
            <ac:spMk id="2" creationId="{C2A4208B-5F42-4945-B737-B9B3248975E7}"/>
          </ac:spMkLst>
        </pc:spChg>
        <pc:spChg chg="add del mod">
          <ac:chgData name="Kateřina Vašková" userId="bccfafd4-1e92-4a38-9899-dc465189aa59" providerId="ADAL" clId="{ED6D7910-5E7D-48A9-B5F8-608053EB87BB}" dt="2019-09-30T08:14:23.037" v="1576" actId="26606"/>
          <ac:spMkLst>
            <pc:docMk/>
            <pc:sldMk cId="2048686" sldId="311"/>
            <ac:spMk id="3" creationId="{B3211579-6BA5-4D4E-A7E1-572CDF0A3371}"/>
          </ac:spMkLst>
        </pc:spChg>
        <pc:spChg chg="add del">
          <ac:chgData name="Kateřina Vašková" userId="bccfafd4-1e92-4a38-9899-dc465189aa59" providerId="ADAL" clId="{ED6D7910-5E7D-48A9-B5F8-608053EB87BB}" dt="2019-09-30T08:14:13.207" v="1573" actId="26606"/>
          <ac:spMkLst>
            <pc:docMk/>
            <pc:sldMk cId="2048686" sldId="311"/>
            <ac:spMk id="10" creationId="{46C2E80F-49A6-4372-B103-219D417A55ED}"/>
          </ac:spMkLst>
        </pc:spChg>
        <pc:spChg chg="add del">
          <ac:chgData name="Kateřina Vašková" userId="bccfafd4-1e92-4a38-9899-dc465189aa59" providerId="ADAL" clId="{ED6D7910-5E7D-48A9-B5F8-608053EB87BB}" dt="2019-09-30T08:14:22.959" v="1575" actId="26606"/>
          <ac:spMkLst>
            <pc:docMk/>
            <pc:sldMk cId="2048686" sldId="311"/>
            <ac:spMk id="12" creationId="{46C2E80F-49A6-4372-B103-219D417A55ED}"/>
          </ac:spMkLst>
        </pc:spChg>
        <pc:spChg chg="add del">
          <ac:chgData name="Kateřina Vašková" userId="bccfafd4-1e92-4a38-9899-dc465189aa59" providerId="ADAL" clId="{ED6D7910-5E7D-48A9-B5F8-608053EB87BB}" dt="2019-09-30T08:16:43.492" v="1591" actId="26606"/>
          <ac:spMkLst>
            <pc:docMk/>
            <pc:sldMk cId="2048686" sldId="311"/>
            <ac:spMk id="15" creationId="{46C2E80F-49A6-4372-B103-219D417A55ED}"/>
          </ac:spMkLst>
        </pc:spChg>
        <pc:spChg chg="add del">
          <ac:chgData name="Kateřina Vašková" userId="bccfafd4-1e92-4a38-9899-dc465189aa59" providerId="ADAL" clId="{ED6D7910-5E7D-48A9-B5F8-608053EB87BB}" dt="2019-09-30T08:16:08.638" v="1585" actId="26606"/>
          <ac:spMkLst>
            <pc:docMk/>
            <pc:sldMk cId="2048686" sldId="311"/>
            <ac:spMk id="21" creationId="{46C2E80F-49A6-4372-B103-219D417A55ED}"/>
          </ac:spMkLst>
        </pc:spChg>
        <pc:graphicFrameChg chg="add del">
          <ac:chgData name="Kateřina Vašková" userId="bccfafd4-1e92-4a38-9899-dc465189aa59" providerId="ADAL" clId="{ED6D7910-5E7D-48A9-B5F8-608053EB87BB}" dt="2019-09-30T08:14:13.207" v="1573" actId="26606"/>
          <ac:graphicFrameMkLst>
            <pc:docMk/>
            <pc:sldMk cId="2048686" sldId="311"/>
            <ac:graphicFrameMk id="5" creationId="{741AEB2F-E163-40AE-B3E6-1F2269E264BF}"/>
          </ac:graphicFrameMkLst>
        </pc:graphicFrameChg>
        <pc:graphicFrameChg chg="add del">
          <ac:chgData name="Kateřina Vašková" userId="bccfafd4-1e92-4a38-9899-dc465189aa59" providerId="ADAL" clId="{ED6D7910-5E7D-48A9-B5F8-608053EB87BB}" dt="2019-09-30T08:14:22.959" v="1575" actId="26606"/>
          <ac:graphicFrameMkLst>
            <pc:docMk/>
            <pc:sldMk cId="2048686" sldId="311"/>
            <ac:graphicFrameMk id="13" creationId="{B9C70FB7-1FE4-43A7-92CE-10C6D5FD4AD7}"/>
          </ac:graphicFrameMkLst>
        </pc:graphicFrameChg>
        <pc:graphicFrameChg chg="add mod modGraphic">
          <ac:chgData name="Kateřina Vašková" userId="bccfafd4-1e92-4a38-9899-dc465189aa59" providerId="ADAL" clId="{ED6D7910-5E7D-48A9-B5F8-608053EB87BB}" dt="2019-09-30T08:24:30.634" v="1618"/>
          <ac:graphicFrameMkLst>
            <pc:docMk/>
            <pc:sldMk cId="2048686" sldId="311"/>
            <ac:graphicFrameMk id="16" creationId="{741AEB2F-E163-40AE-B3E6-1F2269E264BF}"/>
          </ac:graphicFrameMkLst>
        </pc:graphicFrameChg>
      </pc:sldChg>
      <pc:sldChg chg="addSp modSp add mod modTransition setBg setClrOvrMap">
        <pc:chgData name="Kateřina Vašková" userId="bccfafd4-1e92-4a38-9899-dc465189aa59" providerId="ADAL" clId="{ED6D7910-5E7D-48A9-B5F8-608053EB87BB}" dt="2019-09-30T08:54:59.241" v="1729"/>
        <pc:sldMkLst>
          <pc:docMk/>
          <pc:sldMk cId="2854029782" sldId="312"/>
        </pc:sldMkLst>
        <pc:spChg chg="mod">
          <ac:chgData name="Kateřina Vašková" userId="bccfafd4-1e92-4a38-9899-dc465189aa59" providerId="ADAL" clId="{ED6D7910-5E7D-48A9-B5F8-608053EB87BB}" dt="2019-09-30T08:32:18.179" v="1685" actId="14100"/>
          <ac:spMkLst>
            <pc:docMk/>
            <pc:sldMk cId="2854029782" sldId="312"/>
            <ac:spMk id="2" creationId="{36E37ABC-545D-447C-B894-52C9547406D9}"/>
          </ac:spMkLst>
        </pc:spChg>
        <pc:spChg chg="mod ord">
          <ac:chgData name="Kateřina Vašková" userId="bccfafd4-1e92-4a38-9899-dc465189aa59" providerId="ADAL" clId="{ED6D7910-5E7D-48A9-B5F8-608053EB87BB}" dt="2019-09-30T08:31:37.485" v="1673" actId="27636"/>
          <ac:spMkLst>
            <pc:docMk/>
            <pc:sldMk cId="2854029782" sldId="312"/>
            <ac:spMk id="3" creationId="{C4CAE477-E1F7-4FBE-A416-FAEC40D47645}"/>
          </ac:spMkLst>
        </pc:spChg>
        <pc:spChg chg="add">
          <ac:chgData name="Kateřina Vašková" userId="bccfafd4-1e92-4a38-9899-dc465189aa59" providerId="ADAL" clId="{ED6D7910-5E7D-48A9-B5F8-608053EB87BB}" dt="2019-09-30T08:20:32.287" v="1597" actId="26606"/>
          <ac:spMkLst>
            <pc:docMk/>
            <pc:sldMk cId="2854029782" sldId="312"/>
            <ac:spMk id="9" creationId="{4F74D28C-3268-4E35-8EE1-D92CB4A85A7D}"/>
          </ac:spMkLst>
        </pc:spChg>
        <pc:spChg chg="add">
          <ac:chgData name="Kateřina Vašková" userId="bccfafd4-1e92-4a38-9899-dc465189aa59" providerId="ADAL" clId="{ED6D7910-5E7D-48A9-B5F8-608053EB87BB}" dt="2019-09-30T08:20:32.287" v="1597" actId="26606"/>
          <ac:spMkLst>
            <pc:docMk/>
            <pc:sldMk cId="2854029782" sldId="312"/>
            <ac:spMk id="11" creationId="{58D44E42-C462-4105-BC86-FE75B4E3C4AF}"/>
          </ac:spMkLst>
        </pc:spChg>
        <pc:picChg chg="add mod">
          <ac:chgData name="Kateřina Vašková" userId="bccfafd4-1e92-4a38-9899-dc465189aa59" providerId="ADAL" clId="{ED6D7910-5E7D-48A9-B5F8-608053EB87BB}" dt="2019-09-30T08:20:32.287" v="1597" actId="26606"/>
          <ac:picMkLst>
            <pc:docMk/>
            <pc:sldMk cId="2854029782" sldId="312"/>
            <ac:picMk id="4" creationId="{74552A66-FB55-4E81-BCE6-76DBEF2C2B8B}"/>
          </ac:picMkLst>
        </pc:picChg>
      </pc:sldChg>
      <pc:sldChg chg="addSp delSp modSp add mod modTransition setBg setClrOvrMap">
        <pc:chgData name="Kateřina Vašková" userId="bccfafd4-1e92-4a38-9899-dc465189aa59" providerId="ADAL" clId="{ED6D7910-5E7D-48A9-B5F8-608053EB87BB}" dt="2019-09-30T08:54:59.241" v="1729"/>
        <pc:sldMkLst>
          <pc:docMk/>
          <pc:sldMk cId="911731270" sldId="313"/>
        </pc:sldMkLst>
        <pc:spChg chg="mod">
          <ac:chgData name="Kateřina Vašková" userId="bccfafd4-1e92-4a38-9899-dc465189aa59" providerId="ADAL" clId="{ED6D7910-5E7D-48A9-B5F8-608053EB87BB}" dt="2019-09-30T08:32:05.443" v="1682" actId="14100"/>
          <ac:spMkLst>
            <pc:docMk/>
            <pc:sldMk cId="911731270" sldId="313"/>
            <ac:spMk id="2" creationId="{22F977E4-1579-4BFE-8884-6F9617AC2D77}"/>
          </ac:spMkLst>
        </pc:spChg>
        <pc:spChg chg="mod ord">
          <ac:chgData name="Kateřina Vašková" userId="bccfafd4-1e92-4a38-9899-dc465189aa59" providerId="ADAL" clId="{ED6D7910-5E7D-48A9-B5F8-608053EB87BB}" dt="2019-09-30T08:31:57.942" v="1680" actId="404"/>
          <ac:spMkLst>
            <pc:docMk/>
            <pc:sldMk cId="911731270" sldId="313"/>
            <ac:spMk id="3" creationId="{B17B3BE7-6035-4E6E-82A8-8D9E5839C29A}"/>
          </ac:spMkLst>
        </pc:spChg>
        <pc:spChg chg="del">
          <ac:chgData name="Kateřina Vašková" userId="bccfafd4-1e92-4a38-9899-dc465189aa59" providerId="ADAL" clId="{ED6D7910-5E7D-48A9-B5F8-608053EB87BB}" dt="2019-09-30T07:32:33.584" v="342"/>
          <ac:spMkLst>
            <pc:docMk/>
            <pc:sldMk cId="911731270" sldId="313"/>
            <ac:spMk id="4" creationId="{211A75F5-113F-4C8E-A2A4-A32D94D7256E}"/>
          </ac:spMkLst>
        </pc:spChg>
        <pc:spChg chg="add">
          <ac:chgData name="Kateřina Vašková" userId="bccfafd4-1e92-4a38-9899-dc465189aa59" providerId="ADAL" clId="{ED6D7910-5E7D-48A9-B5F8-608053EB87BB}" dt="2019-09-30T08:20:37.775" v="1598" actId="26606"/>
          <ac:spMkLst>
            <pc:docMk/>
            <pc:sldMk cId="911731270" sldId="313"/>
            <ac:spMk id="9" creationId="{4F74D28C-3268-4E35-8EE1-D92CB4A85A7D}"/>
          </ac:spMkLst>
        </pc:spChg>
        <pc:spChg chg="add">
          <ac:chgData name="Kateřina Vašková" userId="bccfafd4-1e92-4a38-9899-dc465189aa59" providerId="ADAL" clId="{ED6D7910-5E7D-48A9-B5F8-608053EB87BB}" dt="2019-09-30T08:20:37.775" v="1598" actId="26606"/>
          <ac:spMkLst>
            <pc:docMk/>
            <pc:sldMk cId="911731270" sldId="313"/>
            <ac:spMk id="11" creationId="{58D44E42-C462-4105-BC86-FE75B4E3C4AF}"/>
          </ac:spMkLst>
        </pc:spChg>
        <pc:picChg chg="add mod">
          <ac:chgData name="Kateřina Vašková" userId="bccfafd4-1e92-4a38-9899-dc465189aa59" providerId="ADAL" clId="{ED6D7910-5E7D-48A9-B5F8-608053EB87BB}" dt="2019-09-30T08:20:37.775" v="1598" actId="26606"/>
          <ac:picMkLst>
            <pc:docMk/>
            <pc:sldMk cId="911731270" sldId="313"/>
            <ac:picMk id="4" creationId="{F11E84A7-CB7F-437F-A869-F0CFFA68D0E2}"/>
          </ac:picMkLst>
        </pc:picChg>
      </pc:sldChg>
      <pc:sldChg chg="addSp modSp add mod modTransition setBg setClrOvrMap">
        <pc:chgData name="Kateřina Vašková" userId="bccfafd4-1e92-4a38-9899-dc465189aa59" providerId="ADAL" clId="{ED6D7910-5E7D-48A9-B5F8-608053EB87BB}" dt="2019-09-30T08:54:59.241" v="1729"/>
        <pc:sldMkLst>
          <pc:docMk/>
          <pc:sldMk cId="1604496103" sldId="314"/>
        </pc:sldMkLst>
        <pc:spChg chg="mod">
          <ac:chgData name="Kateřina Vašková" userId="bccfafd4-1e92-4a38-9899-dc465189aa59" providerId="ADAL" clId="{ED6D7910-5E7D-48A9-B5F8-608053EB87BB}" dt="2019-09-30T08:32:27.126" v="1686" actId="255"/>
          <ac:spMkLst>
            <pc:docMk/>
            <pc:sldMk cId="1604496103" sldId="314"/>
            <ac:spMk id="2" creationId="{7EB9E34E-BBE9-4E32-B0E0-5B2450B84478}"/>
          </ac:spMkLst>
        </pc:spChg>
        <pc:spChg chg="mod ord">
          <ac:chgData name="Kateřina Vašková" userId="bccfafd4-1e92-4a38-9899-dc465189aa59" providerId="ADAL" clId="{ED6D7910-5E7D-48A9-B5F8-608053EB87BB}" dt="2019-09-30T08:32:30.837" v="1687" actId="403"/>
          <ac:spMkLst>
            <pc:docMk/>
            <pc:sldMk cId="1604496103" sldId="314"/>
            <ac:spMk id="3" creationId="{BE042637-C91A-4C42-99C8-567D3205DEF0}"/>
          </ac:spMkLst>
        </pc:spChg>
        <pc:spChg chg="add">
          <ac:chgData name="Kateřina Vašková" userId="bccfafd4-1e92-4a38-9899-dc465189aa59" providerId="ADAL" clId="{ED6D7910-5E7D-48A9-B5F8-608053EB87BB}" dt="2019-09-30T08:20:40.031" v="1599" actId="26606"/>
          <ac:spMkLst>
            <pc:docMk/>
            <pc:sldMk cId="1604496103" sldId="314"/>
            <ac:spMk id="9" creationId="{4F74D28C-3268-4E35-8EE1-D92CB4A85A7D}"/>
          </ac:spMkLst>
        </pc:spChg>
        <pc:spChg chg="add">
          <ac:chgData name="Kateřina Vašková" userId="bccfafd4-1e92-4a38-9899-dc465189aa59" providerId="ADAL" clId="{ED6D7910-5E7D-48A9-B5F8-608053EB87BB}" dt="2019-09-30T08:20:40.031" v="1599" actId="26606"/>
          <ac:spMkLst>
            <pc:docMk/>
            <pc:sldMk cId="1604496103" sldId="314"/>
            <ac:spMk id="11" creationId="{58D44E42-C462-4105-BC86-FE75B4E3C4AF}"/>
          </ac:spMkLst>
        </pc:spChg>
        <pc:picChg chg="add mod">
          <ac:chgData name="Kateřina Vašková" userId="bccfafd4-1e92-4a38-9899-dc465189aa59" providerId="ADAL" clId="{ED6D7910-5E7D-48A9-B5F8-608053EB87BB}" dt="2019-09-30T08:20:40.031" v="1599" actId="26606"/>
          <ac:picMkLst>
            <pc:docMk/>
            <pc:sldMk cId="1604496103" sldId="314"/>
            <ac:picMk id="4" creationId="{7ECE2A6D-6970-411B-B381-4FF2D7A5A303}"/>
          </ac:picMkLst>
        </pc:picChg>
      </pc:sldChg>
      <pc:sldChg chg="addSp modSp add mod modTransition setBg setClrOvrMap">
        <pc:chgData name="Kateřina Vašková" userId="bccfafd4-1e92-4a38-9899-dc465189aa59" providerId="ADAL" clId="{ED6D7910-5E7D-48A9-B5F8-608053EB87BB}" dt="2019-09-30T08:54:59.241" v="1729"/>
        <pc:sldMkLst>
          <pc:docMk/>
          <pc:sldMk cId="3130437338" sldId="315"/>
        </pc:sldMkLst>
        <pc:spChg chg="mod">
          <ac:chgData name="Kateřina Vašková" userId="bccfafd4-1e92-4a38-9899-dc465189aa59" providerId="ADAL" clId="{ED6D7910-5E7D-48A9-B5F8-608053EB87BB}" dt="2019-09-30T08:32:45.347" v="1690" actId="1076"/>
          <ac:spMkLst>
            <pc:docMk/>
            <pc:sldMk cId="3130437338" sldId="315"/>
            <ac:spMk id="2" creationId="{113B0FC0-127C-4EBC-A742-26D7A3AD41D2}"/>
          </ac:spMkLst>
        </pc:spChg>
        <pc:spChg chg="mod ord">
          <ac:chgData name="Kateřina Vašková" userId="bccfafd4-1e92-4a38-9899-dc465189aa59" providerId="ADAL" clId="{ED6D7910-5E7D-48A9-B5F8-608053EB87BB}" dt="2019-09-30T08:32:58.385" v="1694" actId="403"/>
          <ac:spMkLst>
            <pc:docMk/>
            <pc:sldMk cId="3130437338" sldId="315"/>
            <ac:spMk id="3" creationId="{DACAEA2D-CD8F-4DDF-B5B9-93BBB580342F}"/>
          </ac:spMkLst>
        </pc:spChg>
        <pc:spChg chg="add">
          <ac:chgData name="Kateřina Vašková" userId="bccfafd4-1e92-4a38-9899-dc465189aa59" providerId="ADAL" clId="{ED6D7910-5E7D-48A9-B5F8-608053EB87BB}" dt="2019-09-30T08:20:43.503" v="1600" actId="26606"/>
          <ac:spMkLst>
            <pc:docMk/>
            <pc:sldMk cId="3130437338" sldId="315"/>
            <ac:spMk id="9" creationId="{4F74D28C-3268-4E35-8EE1-D92CB4A85A7D}"/>
          </ac:spMkLst>
        </pc:spChg>
        <pc:spChg chg="add">
          <ac:chgData name="Kateřina Vašková" userId="bccfafd4-1e92-4a38-9899-dc465189aa59" providerId="ADAL" clId="{ED6D7910-5E7D-48A9-B5F8-608053EB87BB}" dt="2019-09-30T08:20:43.503" v="1600" actId="26606"/>
          <ac:spMkLst>
            <pc:docMk/>
            <pc:sldMk cId="3130437338" sldId="315"/>
            <ac:spMk id="11" creationId="{58D44E42-C462-4105-BC86-FE75B4E3C4AF}"/>
          </ac:spMkLst>
        </pc:spChg>
        <pc:picChg chg="add mod">
          <ac:chgData name="Kateřina Vašková" userId="bccfafd4-1e92-4a38-9899-dc465189aa59" providerId="ADAL" clId="{ED6D7910-5E7D-48A9-B5F8-608053EB87BB}" dt="2019-09-30T08:20:43.503" v="1600" actId="26606"/>
          <ac:picMkLst>
            <pc:docMk/>
            <pc:sldMk cId="3130437338" sldId="315"/>
            <ac:picMk id="4" creationId="{16198FFB-F8BE-4103-A41A-602B021ACB98}"/>
          </ac:picMkLst>
        </pc:picChg>
      </pc:sldChg>
      <pc:sldChg chg="addSp modSp add mod modTransition setBg setClrOvrMap">
        <pc:chgData name="Kateřina Vašková" userId="bccfafd4-1e92-4a38-9899-dc465189aa59" providerId="ADAL" clId="{ED6D7910-5E7D-48A9-B5F8-608053EB87BB}" dt="2019-09-30T08:54:59.241" v="1729"/>
        <pc:sldMkLst>
          <pc:docMk/>
          <pc:sldMk cId="575567114" sldId="316"/>
        </pc:sldMkLst>
        <pc:spChg chg="mod">
          <ac:chgData name="Kateřina Vašková" userId="bccfafd4-1e92-4a38-9899-dc465189aa59" providerId="ADAL" clId="{ED6D7910-5E7D-48A9-B5F8-608053EB87BB}" dt="2019-09-30T08:33:03.381" v="1695" actId="255"/>
          <ac:spMkLst>
            <pc:docMk/>
            <pc:sldMk cId="575567114" sldId="316"/>
            <ac:spMk id="2" creationId="{84F1A04C-43C3-471B-97C6-EDCFC5A39E21}"/>
          </ac:spMkLst>
        </pc:spChg>
        <pc:spChg chg="mod ord">
          <ac:chgData name="Kateřina Vašková" userId="bccfafd4-1e92-4a38-9899-dc465189aa59" providerId="ADAL" clId="{ED6D7910-5E7D-48A9-B5F8-608053EB87BB}" dt="2019-09-30T08:33:07.062" v="1697" actId="403"/>
          <ac:spMkLst>
            <pc:docMk/>
            <pc:sldMk cId="575567114" sldId="316"/>
            <ac:spMk id="3" creationId="{6E66BEAF-1495-49F7-9D8B-EDA05F4C8E86}"/>
          </ac:spMkLst>
        </pc:spChg>
        <pc:spChg chg="add">
          <ac:chgData name="Kateřina Vašková" userId="bccfafd4-1e92-4a38-9899-dc465189aa59" providerId="ADAL" clId="{ED6D7910-5E7D-48A9-B5F8-608053EB87BB}" dt="2019-09-30T08:20:46.047" v="1601" actId="26606"/>
          <ac:spMkLst>
            <pc:docMk/>
            <pc:sldMk cId="575567114" sldId="316"/>
            <ac:spMk id="9" creationId="{4F74D28C-3268-4E35-8EE1-D92CB4A85A7D}"/>
          </ac:spMkLst>
        </pc:spChg>
        <pc:spChg chg="add">
          <ac:chgData name="Kateřina Vašková" userId="bccfafd4-1e92-4a38-9899-dc465189aa59" providerId="ADAL" clId="{ED6D7910-5E7D-48A9-B5F8-608053EB87BB}" dt="2019-09-30T08:20:46.047" v="1601" actId="26606"/>
          <ac:spMkLst>
            <pc:docMk/>
            <pc:sldMk cId="575567114" sldId="316"/>
            <ac:spMk id="11" creationId="{58D44E42-C462-4105-BC86-FE75B4E3C4AF}"/>
          </ac:spMkLst>
        </pc:spChg>
        <pc:picChg chg="add mod">
          <ac:chgData name="Kateřina Vašková" userId="bccfafd4-1e92-4a38-9899-dc465189aa59" providerId="ADAL" clId="{ED6D7910-5E7D-48A9-B5F8-608053EB87BB}" dt="2019-09-30T08:20:46.047" v="1601" actId="26606"/>
          <ac:picMkLst>
            <pc:docMk/>
            <pc:sldMk cId="575567114" sldId="316"/>
            <ac:picMk id="4" creationId="{FACBED85-CCC2-4635-AA4C-ECC612ABE3B8}"/>
          </ac:picMkLst>
        </pc:picChg>
      </pc:sldChg>
      <pc:sldChg chg="addSp delSp modSp add modTransition">
        <pc:chgData name="Kateřina Vašková" userId="bccfafd4-1e92-4a38-9899-dc465189aa59" providerId="ADAL" clId="{ED6D7910-5E7D-48A9-B5F8-608053EB87BB}" dt="2019-09-30T08:54:59.241" v="1729"/>
        <pc:sldMkLst>
          <pc:docMk/>
          <pc:sldMk cId="1829638573" sldId="317"/>
        </pc:sldMkLst>
        <pc:spChg chg="del">
          <ac:chgData name="Kateřina Vašková" userId="bccfafd4-1e92-4a38-9899-dc465189aa59" providerId="ADAL" clId="{ED6D7910-5E7D-48A9-B5F8-608053EB87BB}" dt="2019-09-30T07:44:23.805" v="1147"/>
          <ac:spMkLst>
            <pc:docMk/>
            <pc:sldMk cId="1829638573" sldId="317"/>
            <ac:spMk id="2" creationId="{18978428-AA78-4ED3-9ABA-BCCE5CAF6B68}"/>
          </ac:spMkLst>
        </pc:spChg>
        <pc:spChg chg="del">
          <ac:chgData name="Kateřina Vašková" userId="bccfafd4-1e92-4a38-9899-dc465189aa59" providerId="ADAL" clId="{ED6D7910-5E7D-48A9-B5F8-608053EB87BB}" dt="2019-09-30T07:44:23.805" v="1147"/>
          <ac:spMkLst>
            <pc:docMk/>
            <pc:sldMk cId="1829638573" sldId="317"/>
            <ac:spMk id="3" creationId="{3ADA8F27-0131-4D69-AD4F-E1F08ACFAEC9}"/>
          </ac:spMkLst>
        </pc:spChg>
        <pc:graphicFrameChg chg="add del mod ord">
          <ac:chgData name="Kateřina Vašková" userId="bccfafd4-1e92-4a38-9899-dc465189aa59" providerId="ADAL" clId="{ED6D7910-5E7D-48A9-B5F8-608053EB87BB}" dt="2019-09-30T07:44:00.208" v="1146" actId="478"/>
          <ac:graphicFrameMkLst>
            <pc:docMk/>
            <pc:sldMk cId="1829638573" sldId="317"/>
            <ac:graphicFrameMk id="4" creationId="{D3B89E5C-87CB-4356-B008-13874ACBB1FC}"/>
          </ac:graphicFrameMkLst>
        </pc:graphicFrameChg>
        <pc:graphicFrameChg chg="add del mod">
          <ac:chgData name="Kateřina Vašková" userId="bccfafd4-1e92-4a38-9899-dc465189aa59" providerId="ADAL" clId="{ED6D7910-5E7D-48A9-B5F8-608053EB87BB}" dt="2019-09-30T07:46:15.403" v="1162" actId="478"/>
          <ac:graphicFrameMkLst>
            <pc:docMk/>
            <pc:sldMk cId="1829638573" sldId="317"/>
            <ac:graphicFrameMk id="5" creationId="{6D7DBA2C-800A-4AE1-9AA3-D7FA483EAAB2}"/>
          </ac:graphicFrameMkLst>
        </pc:graphicFrameChg>
        <pc:picChg chg="add mod">
          <ac:chgData name="Kateřina Vašková" userId="bccfafd4-1e92-4a38-9899-dc465189aa59" providerId="ADAL" clId="{ED6D7910-5E7D-48A9-B5F8-608053EB87BB}" dt="2019-09-30T07:47:41.620" v="1164" actId="14100"/>
          <ac:picMkLst>
            <pc:docMk/>
            <pc:sldMk cId="1829638573" sldId="317"/>
            <ac:picMk id="6" creationId="{0A5E604B-2FBA-426E-BEA7-A7DE117D760E}"/>
          </ac:picMkLst>
        </pc:picChg>
      </pc:sldChg>
      <pc:sldChg chg="addSp delSp modSp add mod modTransition setBg setClrOvrMap">
        <pc:chgData name="Kateřina Vašková" userId="bccfafd4-1e92-4a38-9899-dc465189aa59" providerId="ADAL" clId="{ED6D7910-5E7D-48A9-B5F8-608053EB87BB}" dt="2019-09-30T08:54:59.241" v="1729"/>
        <pc:sldMkLst>
          <pc:docMk/>
          <pc:sldMk cId="211816395" sldId="318"/>
        </pc:sldMkLst>
        <pc:spChg chg="mod">
          <ac:chgData name="Kateřina Vašková" userId="bccfafd4-1e92-4a38-9899-dc465189aa59" providerId="ADAL" clId="{ED6D7910-5E7D-48A9-B5F8-608053EB87BB}" dt="2019-09-30T08:33:27.331" v="1704" actId="14100"/>
          <ac:spMkLst>
            <pc:docMk/>
            <pc:sldMk cId="211816395" sldId="318"/>
            <ac:spMk id="2" creationId="{942F378E-E07D-43A0-A60E-D5C15836A35B}"/>
          </ac:spMkLst>
        </pc:spChg>
        <pc:spChg chg="del">
          <ac:chgData name="Kateřina Vašková" userId="bccfafd4-1e92-4a38-9899-dc465189aa59" providerId="ADAL" clId="{ED6D7910-5E7D-48A9-B5F8-608053EB87BB}" dt="2019-09-30T07:52:09.858" v="1210"/>
          <ac:spMkLst>
            <pc:docMk/>
            <pc:sldMk cId="211816395" sldId="318"/>
            <ac:spMk id="3" creationId="{8DD38C2A-FF7E-4A54-AAC4-CB0036AA26B3}"/>
          </ac:spMkLst>
        </pc:spChg>
        <pc:spChg chg="add del mod">
          <ac:chgData name="Kateřina Vašková" userId="bccfafd4-1e92-4a38-9899-dc465189aa59" providerId="ADAL" clId="{ED6D7910-5E7D-48A9-B5F8-608053EB87BB}" dt="2019-09-30T07:52:26.985" v="1211"/>
          <ac:spMkLst>
            <pc:docMk/>
            <pc:sldMk cId="211816395" sldId="318"/>
            <ac:spMk id="4" creationId="{92F098F7-C82C-4426-A443-C8D57551FE82}"/>
          </ac:spMkLst>
        </pc:spChg>
        <pc:spChg chg="add del mod">
          <ac:chgData name="Kateřina Vašková" userId="bccfafd4-1e92-4a38-9899-dc465189aa59" providerId="ADAL" clId="{ED6D7910-5E7D-48A9-B5F8-608053EB87BB}" dt="2019-09-30T07:52:26.985" v="1211"/>
          <ac:spMkLst>
            <pc:docMk/>
            <pc:sldMk cId="211816395" sldId="318"/>
            <ac:spMk id="5" creationId="{D2282251-41F0-4EA2-B6D6-576C7683509C}"/>
          </ac:spMkLst>
        </pc:spChg>
        <pc:spChg chg="add del mod">
          <ac:chgData name="Kateřina Vašková" userId="bccfafd4-1e92-4a38-9899-dc465189aa59" providerId="ADAL" clId="{ED6D7910-5E7D-48A9-B5F8-608053EB87BB}" dt="2019-09-30T07:56:16.333" v="1386" actId="12084"/>
          <ac:spMkLst>
            <pc:docMk/>
            <pc:sldMk cId="211816395" sldId="318"/>
            <ac:spMk id="6" creationId="{0F3FCB1F-8207-4506-8795-1930BCFB8F55}"/>
          </ac:spMkLst>
        </pc:spChg>
        <pc:spChg chg="add">
          <ac:chgData name="Kateřina Vašková" userId="bccfafd4-1e92-4a38-9899-dc465189aa59" providerId="ADAL" clId="{ED6D7910-5E7D-48A9-B5F8-608053EB87BB}" dt="2019-09-30T08:21:49.035" v="1605" actId="26606"/>
          <ac:spMkLst>
            <pc:docMk/>
            <pc:sldMk cId="211816395" sldId="318"/>
            <ac:spMk id="14" creationId="{4F74D28C-3268-4E35-8EE1-D92CB4A85A7D}"/>
          </ac:spMkLst>
        </pc:spChg>
        <pc:spChg chg="add">
          <ac:chgData name="Kateřina Vašková" userId="bccfafd4-1e92-4a38-9899-dc465189aa59" providerId="ADAL" clId="{ED6D7910-5E7D-48A9-B5F8-608053EB87BB}" dt="2019-09-30T08:21:49.035" v="1605" actId="26606"/>
          <ac:spMkLst>
            <pc:docMk/>
            <pc:sldMk cId="211816395" sldId="318"/>
            <ac:spMk id="16" creationId="{58D44E42-C462-4105-BC86-FE75B4E3C4AF}"/>
          </ac:spMkLst>
        </pc:spChg>
        <pc:graphicFrameChg chg="add del mod">
          <ac:chgData name="Kateřina Vašková" userId="bccfafd4-1e92-4a38-9899-dc465189aa59" providerId="ADAL" clId="{ED6D7910-5E7D-48A9-B5F8-608053EB87BB}" dt="2019-09-30T07:54:11.665" v="1280" actId="12084"/>
          <ac:graphicFrameMkLst>
            <pc:docMk/>
            <pc:sldMk cId="211816395" sldId="318"/>
            <ac:graphicFrameMk id="7" creationId="{2785F9A0-05D4-4CBD-82BA-AE4A4927FC89}"/>
          </ac:graphicFrameMkLst>
        </pc:graphicFrameChg>
        <pc:graphicFrameChg chg="add del mod">
          <ac:chgData name="Kateřina Vašková" userId="bccfafd4-1e92-4a38-9899-dc465189aa59" providerId="ADAL" clId="{ED6D7910-5E7D-48A9-B5F8-608053EB87BB}" dt="2019-09-30T07:55:23.094" v="1385" actId="12084"/>
          <ac:graphicFrameMkLst>
            <pc:docMk/>
            <pc:sldMk cId="211816395" sldId="318"/>
            <ac:graphicFrameMk id="8" creationId="{AD0165DC-2C14-4370-A2E4-EF4286D1EF04}"/>
          </ac:graphicFrameMkLst>
        </pc:graphicFrameChg>
        <pc:graphicFrameChg chg="add mod ord modGraphic">
          <ac:chgData name="Kateřina Vašková" userId="bccfafd4-1e92-4a38-9899-dc465189aa59" providerId="ADAL" clId="{ED6D7910-5E7D-48A9-B5F8-608053EB87BB}" dt="2019-09-30T08:21:49.035" v="1605" actId="26606"/>
          <ac:graphicFrameMkLst>
            <pc:docMk/>
            <pc:sldMk cId="211816395" sldId="318"/>
            <ac:graphicFrameMk id="9" creationId="{4A6D2B3B-82F1-486F-9392-981436734BD7}"/>
          </ac:graphicFrameMkLst>
        </pc:graphicFrameChg>
        <pc:picChg chg="add mod">
          <ac:chgData name="Kateřina Vašková" userId="bccfafd4-1e92-4a38-9899-dc465189aa59" providerId="ADAL" clId="{ED6D7910-5E7D-48A9-B5F8-608053EB87BB}" dt="2019-09-30T08:21:49.035" v="1605" actId="26606"/>
          <ac:picMkLst>
            <pc:docMk/>
            <pc:sldMk cId="211816395" sldId="318"/>
            <ac:picMk id="4" creationId="{D3529F86-0E25-4728-BFEC-E4EC8BBD91A0}"/>
          </ac:picMkLst>
        </pc:picChg>
      </pc:sldChg>
      <pc:sldChg chg="addSp delSp modSp add mod ord modTransition setBg setClrOvrMap">
        <pc:chgData name="Kateřina Vašková" userId="bccfafd4-1e92-4a38-9899-dc465189aa59" providerId="ADAL" clId="{ED6D7910-5E7D-48A9-B5F8-608053EB87BB}" dt="2019-09-30T08:54:59.241" v="1729"/>
        <pc:sldMkLst>
          <pc:docMk/>
          <pc:sldMk cId="403743153" sldId="319"/>
        </pc:sldMkLst>
        <pc:spChg chg="del">
          <ac:chgData name="Kateřina Vašková" userId="bccfafd4-1e92-4a38-9899-dc465189aa59" providerId="ADAL" clId="{ED6D7910-5E7D-48A9-B5F8-608053EB87BB}" dt="2019-09-30T07:58:00.217" v="1402"/>
          <ac:spMkLst>
            <pc:docMk/>
            <pc:sldMk cId="403743153" sldId="319"/>
            <ac:spMk id="2" creationId="{2B0CC4BD-A840-4BC3-A992-16E32C207EB8}"/>
          </ac:spMkLst>
        </pc:spChg>
        <pc:spChg chg="add mod">
          <ac:chgData name="Kateřina Vašková" userId="bccfafd4-1e92-4a38-9899-dc465189aa59" providerId="ADAL" clId="{ED6D7910-5E7D-48A9-B5F8-608053EB87BB}" dt="2019-09-30T08:33:34.173" v="1705" actId="255"/>
          <ac:spMkLst>
            <pc:docMk/>
            <pc:sldMk cId="403743153" sldId="319"/>
            <ac:spMk id="3" creationId="{FD63A9B3-E084-4E49-876A-4575AD223ACE}"/>
          </ac:spMkLst>
        </pc:spChg>
        <pc:spChg chg="add del mod">
          <ac:chgData name="Kateřina Vašková" userId="bccfafd4-1e92-4a38-9899-dc465189aa59" providerId="ADAL" clId="{ED6D7910-5E7D-48A9-B5F8-608053EB87BB}" dt="2019-09-30T07:59:08.031" v="1491" actId="12084"/>
          <ac:spMkLst>
            <pc:docMk/>
            <pc:sldMk cId="403743153" sldId="319"/>
            <ac:spMk id="4" creationId="{F84D80EB-B3B8-4721-9916-9A6ED174614D}"/>
          </ac:spMkLst>
        </pc:spChg>
        <pc:spChg chg="add del">
          <ac:chgData name="Kateřina Vašková" userId="bccfafd4-1e92-4a38-9899-dc465189aa59" providerId="ADAL" clId="{ED6D7910-5E7D-48A9-B5F8-608053EB87BB}" dt="2019-09-30T08:22:22.406" v="1609" actId="26606"/>
          <ac:spMkLst>
            <pc:docMk/>
            <pc:sldMk cId="403743153" sldId="319"/>
            <ac:spMk id="10" creationId="{4F74D28C-3268-4E35-8EE1-D92CB4A85A7D}"/>
          </ac:spMkLst>
        </pc:spChg>
        <pc:spChg chg="add del">
          <ac:chgData name="Kateřina Vašková" userId="bccfafd4-1e92-4a38-9899-dc465189aa59" providerId="ADAL" clId="{ED6D7910-5E7D-48A9-B5F8-608053EB87BB}" dt="2019-09-30T08:22:22.406" v="1609" actId="26606"/>
          <ac:spMkLst>
            <pc:docMk/>
            <pc:sldMk cId="403743153" sldId="319"/>
            <ac:spMk id="12" creationId="{58D44E42-C462-4105-BC86-FE75B4E3C4AF}"/>
          </ac:spMkLst>
        </pc:spChg>
        <pc:spChg chg="add del">
          <ac:chgData name="Kateřina Vašková" userId="bccfafd4-1e92-4a38-9899-dc465189aa59" providerId="ADAL" clId="{ED6D7910-5E7D-48A9-B5F8-608053EB87BB}" dt="2019-09-30T08:22:33.776" v="1611" actId="26606"/>
          <ac:spMkLst>
            <pc:docMk/>
            <pc:sldMk cId="403743153" sldId="319"/>
            <ac:spMk id="14" creationId="{4F74D28C-3268-4E35-8EE1-D92CB4A85A7D}"/>
          </ac:spMkLst>
        </pc:spChg>
        <pc:spChg chg="add del">
          <ac:chgData name="Kateřina Vašková" userId="bccfafd4-1e92-4a38-9899-dc465189aa59" providerId="ADAL" clId="{ED6D7910-5E7D-48A9-B5F8-608053EB87BB}" dt="2019-09-30T08:22:33.776" v="1611" actId="26606"/>
          <ac:spMkLst>
            <pc:docMk/>
            <pc:sldMk cId="403743153" sldId="319"/>
            <ac:spMk id="15" creationId="{58D44E42-C462-4105-BC86-FE75B4E3C4AF}"/>
          </ac:spMkLst>
        </pc:spChg>
        <pc:spChg chg="add">
          <ac:chgData name="Kateřina Vašková" userId="bccfafd4-1e92-4a38-9899-dc465189aa59" providerId="ADAL" clId="{ED6D7910-5E7D-48A9-B5F8-608053EB87BB}" dt="2019-09-30T08:22:33.841" v="1612" actId="26606"/>
          <ac:spMkLst>
            <pc:docMk/>
            <pc:sldMk cId="403743153" sldId="319"/>
            <ac:spMk id="17" creationId="{4F74D28C-3268-4E35-8EE1-D92CB4A85A7D}"/>
          </ac:spMkLst>
        </pc:spChg>
        <pc:spChg chg="add">
          <ac:chgData name="Kateřina Vašková" userId="bccfafd4-1e92-4a38-9899-dc465189aa59" providerId="ADAL" clId="{ED6D7910-5E7D-48A9-B5F8-608053EB87BB}" dt="2019-09-30T08:22:33.841" v="1612" actId="26606"/>
          <ac:spMkLst>
            <pc:docMk/>
            <pc:sldMk cId="403743153" sldId="319"/>
            <ac:spMk id="18" creationId="{58D44E42-C462-4105-BC86-FE75B4E3C4AF}"/>
          </ac:spMkLst>
        </pc:spChg>
        <pc:graphicFrameChg chg="add mod ord modGraphic">
          <ac:chgData name="Kateřina Vašková" userId="bccfafd4-1e92-4a38-9899-dc465189aa59" providerId="ADAL" clId="{ED6D7910-5E7D-48A9-B5F8-608053EB87BB}" dt="2019-09-30T08:22:33.841" v="1612" actId="26606"/>
          <ac:graphicFrameMkLst>
            <pc:docMk/>
            <pc:sldMk cId="403743153" sldId="319"/>
            <ac:graphicFrameMk id="5" creationId="{6EC2B153-CC01-4486-B7F4-ABC65C355131}"/>
          </ac:graphicFrameMkLst>
        </pc:graphicFrameChg>
        <pc:picChg chg="add mod">
          <ac:chgData name="Kateřina Vašková" userId="bccfafd4-1e92-4a38-9899-dc465189aa59" providerId="ADAL" clId="{ED6D7910-5E7D-48A9-B5F8-608053EB87BB}" dt="2019-09-30T08:22:33.841" v="1612" actId="26606"/>
          <ac:picMkLst>
            <pc:docMk/>
            <pc:sldMk cId="403743153" sldId="319"/>
            <ac:picMk id="4" creationId="{5CACCF22-52C4-4703-AB0C-4177C2D03D7A}"/>
          </ac:picMkLst>
        </pc:picChg>
      </pc:sldChg>
      <pc:sldChg chg="add del modTransition setBg modAnim">
        <pc:chgData name="Kateřina Vašková" userId="bccfafd4-1e92-4a38-9899-dc465189aa59" providerId="ADAL" clId="{ED6D7910-5E7D-48A9-B5F8-608053EB87BB}" dt="2019-09-30T08:54:59.241" v="1729"/>
        <pc:sldMkLst>
          <pc:docMk/>
          <pc:sldMk cId="0" sldId="320"/>
        </pc:sldMkLst>
      </pc:sldChg>
      <pc:sldChg chg="modSp add ord">
        <pc:chgData name="Kateřina Vašková" userId="bccfafd4-1e92-4a38-9899-dc465189aa59" providerId="ADAL" clId="{ED6D7910-5E7D-48A9-B5F8-608053EB87BB}" dt="2019-09-30T09:03:11.957" v="1949"/>
        <pc:sldMkLst>
          <pc:docMk/>
          <pc:sldMk cId="305633610" sldId="321"/>
        </pc:sldMkLst>
        <pc:picChg chg="mod">
          <ac:chgData name="Kateřina Vašková" userId="bccfafd4-1e92-4a38-9899-dc465189aa59" providerId="ADAL" clId="{ED6D7910-5E7D-48A9-B5F8-608053EB87BB}" dt="2019-09-30T08:59:42.290" v="1735" actId="1076"/>
          <ac:picMkLst>
            <pc:docMk/>
            <pc:sldMk cId="305633610" sldId="321"/>
            <ac:picMk id="4" creationId="{D730EFFF-27BC-4627-B9AC-BCA3B7FCC353}"/>
          </ac:picMkLst>
        </pc:picChg>
        <pc:picChg chg="mod">
          <ac:chgData name="Kateřina Vašková" userId="bccfafd4-1e92-4a38-9899-dc465189aa59" providerId="ADAL" clId="{ED6D7910-5E7D-48A9-B5F8-608053EB87BB}" dt="2019-09-30T08:59:59.640" v="1741" actId="1076"/>
          <ac:picMkLst>
            <pc:docMk/>
            <pc:sldMk cId="305633610" sldId="321"/>
            <ac:picMk id="56" creationId="{00000000-0000-0000-0000-000000000000}"/>
          </ac:picMkLst>
        </pc:picChg>
      </pc:sldChg>
      <pc:sldChg chg="addSp delSp modSp add mod setBg setClrOvrMap">
        <pc:chgData name="Kateřina Vašková" userId="bccfafd4-1e92-4a38-9899-dc465189aa59" providerId="ADAL" clId="{ED6D7910-5E7D-48A9-B5F8-608053EB87BB}" dt="2019-09-30T09:02:55.613" v="1948" actId="20577"/>
        <pc:sldMkLst>
          <pc:docMk/>
          <pc:sldMk cId="1902809367" sldId="322"/>
        </pc:sldMkLst>
        <pc:spChg chg="del">
          <ac:chgData name="Kateřina Vašková" userId="bccfafd4-1e92-4a38-9899-dc465189aa59" providerId="ADAL" clId="{ED6D7910-5E7D-48A9-B5F8-608053EB87BB}" dt="2019-09-30T09:00:28.080" v="1743"/>
          <ac:spMkLst>
            <pc:docMk/>
            <pc:sldMk cId="1902809367" sldId="322"/>
            <ac:spMk id="2" creationId="{8F6D55C1-654D-4F74-8FFC-55395A64F739}"/>
          </ac:spMkLst>
        </pc:spChg>
        <pc:spChg chg="del">
          <ac:chgData name="Kateřina Vašková" userId="bccfafd4-1e92-4a38-9899-dc465189aa59" providerId="ADAL" clId="{ED6D7910-5E7D-48A9-B5F8-608053EB87BB}" dt="2019-09-30T09:00:28.080" v="1743"/>
          <ac:spMkLst>
            <pc:docMk/>
            <pc:sldMk cId="1902809367" sldId="322"/>
            <ac:spMk id="3" creationId="{6E077D43-D66D-42B1-94E0-89479F4D445A}"/>
          </ac:spMkLst>
        </pc:spChg>
        <pc:spChg chg="del">
          <ac:chgData name="Kateřina Vašková" userId="bccfafd4-1e92-4a38-9899-dc465189aa59" providerId="ADAL" clId="{ED6D7910-5E7D-48A9-B5F8-608053EB87BB}" dt="2019-09-30T09:00:28.080" v="1743"/>
          <ac:spMkLst>
            <pc:docMk/>
            <pc:sldMk cId="1902809367" sldId="322"/>
            <ac:spMk id="4" creationId="{E62D5664-89AD-4C49-8385-421305B0F0FA}"/>
          </ac:spMkLst>
        </pc:spChg>
        <pc:spChg chg="add mod">
          <ac:chgData name="Kateřina Vašková" userId="bccfafd4-1e92-4a38-9899-dc465189aa59" providerId="ADAL" clId="{ED6D7910-5E7D-48A9-B5F8-608053EB87BB}" dt="2019-09-30T09:02:34.452" v="1943" actId="403"/>
          <ac:spMkLst>
            <pc:docMk/>
            <pc:sldMk cId="1902809367" sldId="322"/>
            <ac:spMk id="5" creationId="{2F30DCAF-F9E4-4C43-980E-CE114E502613}"/>
          </ac:spMkLst>
        </pc:spChg>
        <pc:spChg chg="add mod ord">
          <ac:chgData name="Kateřina Vašková" userId="bccfafd4-1e92-4a38-9899-dc465189aa59" providerId="ADAL" clId="{ED6D7910-5E7D-48A9-B5F8-608053EB87BB}" dt="2019-09-30T09:02:55.613" v="1948" actId="20577"/>
          <ac:spMkLst>
            <pc:docMk/>
            <pc:sldMk cId="1902809367" sldId="322"/>
            <ac:spMk id="6" creationId="{1994490F-E1FB-44D0-B109-81ADB4D58A6B}"/>
          </ac:spMkLst>
        </pc:spChg>
        <pc:spChg chg="add del">
          <ac:chgData name="Kateřina Vašková" userId="bccfafd4-1e92-4a38-9899-dc465189aa59" providerId="ADAL" clId="{ED6D7910-5E7D-48A9-B5F8-608053EB87BB}" dt="2019-09-30T09:02:15.403" v="1931" actId="26606"/>
          <ac:spMkLst>
            <pc:docMk/>
            <pc:sldMk cId="1902809367" sldId="322"/>
            <ac:spMk id="12" creationId="{4F74D28C-3268-4E35-8EE1-D92CB4A85A7D}"/>
          </ac:spMkLst>
        </pc:spChg>
        <pc:spChg chg="add del">
          <ac:chgData name="Kateřina Vašková" userId="bccfafd4-1e92-4a38-9899-dc465189aa59" providerId="ADAL" clId="{ED6D7910-5E7D-48A9-B5F8-608053EB87BB}" dt="2019-09-30T09:02:15.403" v="1931" actId="26606"/>
          <ac:spMkLst>
            <pc:docMk/>
            <pc:sldMk cId="1902809367" sldId="322"/>
            <ac:spMk id="14" creationId="{58D44E42-C462-4105-BC86-FE75B4E3C4AF}"/>
          </ac:spMkLst>
        </pc:spChg>
        <pc:spChg chg="add del">
          <ac:chgData name="Kateřina Vašková" userId="bccfafd4-1e92-4a38-9899-dc465189aa59" providerId="ADAL" clId="{ED6D7910-5E7D-48A9-B5F8-608053EB87BB}" dt="2019-09-30T09:02:20.405" v="1933" actId="26606"/>
          <ac:spMkLst>
            <pc:docMk/>
            <pc:sldMk cId="1902809367" sldId="322"/>
            <ac:spMk id="16" creationId="{42A5316D-ED2F-4F89-B4B4-8D9240B1A348}"/>
          </ac:spMkLst>
        </pc:spChg>
        <pc:spChg chg="add">
          <ac:chgData name="Kateřina Vašková" userId="bccfafd4-1e92-4a38-9899-dc465189aa59" providerId="ADAL" clId="{ED6D7910-5E7D-48A9-B5F8-608053EB87BB}" dt="2019-09-30T09:02:20.428" v="1934" actId="26606"/>
          <ac:spMkLst>
            <pc:docMk/>
            <pc:sldMk cId="1902809367" sldId="322"/>
            <ac:spMk id="18" creationId="{4F74D28C-3268-4E35-8EE1-D92CB4A85A7D}"/>
          </ac:spMkLst>
        </pc:spChg>
        <pc:spChg chg="add">
          <ac:chgData name="Kateřina Vašková" userId="bccfafd4-1e92-4a38-9899-dc465189aa59" providerId="ADAL" clId="{ED6D7910-5E7D-48A9-B5F8-608053EB87BB}" dt="2019-09-30T09:02:20.428" v="1934" actId="26606"/>
          <ac:spMkLst>
            <pc:docMk/>
            <pc:sldMk cId="1902809367" sldId="322"/>
            <ac:spMk id="19" creationId="{58D44E42-C462-4105-BC86-FE75B4E3C4AF}"/>
          </ac:spMkLst>
        </pc:spChg>
        <pc:picChg chg="add mod">
          <ac:chgData name="Kateřina Vašková" userId="bccfafd4-1e92-4a38-9899-dc465189aa59" providerId="ADAL" clId="{ED6D7910-5E7D-48A9-B5F8-608053EB87BB}" dt="2019-09-30T09:02:20.428" v="1934" actId="26606"/>
          <ac:picMkLst>
            <pc:docMk/>
            <pc:sldMk cId="1902809367" sldId="322"/>
            <ac:picMk id="7" creationId="{2D88E3B1-EEA0-4917-B9D6-287A056C0929}"/>
          </ac:picMkLst>
        </pc:picChg>
      </pc:sldChg>
      <pc:sldMasterChg chg="modTransition modSldLayout">
        <pc:chgData name="Kateřina Vašková" userId="bccfafd4-1e92-4a38-9899-dc465189aa59" providerId="ADAL" clId="{ED6D7910-5E7D-48A9-B5F8-608053EB87BB}" dt="2019-09-30T08:54:59.241" v="1729"/>
        <pc:sldMasterMkLst>
          <pc:docMk/>
          <pc:sldMasterMk cId="190300140" sldId="2147483648"/>
        </pc:sldMasterMkLst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190300140" sldId="2147483648"/>
            <pc:sldLayoutMk cId="3160248316" sldId="2147483649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190300140" sldId="2147483648"/>
            <pc:sldLayoutMk cId="1353107787" sldId="2147483650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190300140" sldId="2147483648"/>
            <pc:sldLayoutMk cId="3191640825" sldId="2147483651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190300140" sldId="2147483648"/>
            <pc:sldLayoutMk cId="894881000" sldId="2147483652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190300140" sldId="2147483648"/>
            <pc:sldLayoutMk cId="2273642423" sldId="2147483653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190300140" sldId="2147483648"/>
            <pc:sldLayoutMk cId="1177412463" sldId="2147483654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190300140" sldId="2147483648"/>
            <pc:sldLayoutMk cId="3634922653" sldId="2147483655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190300140" sldId="2147483648"/>
            <pc:sldLayoutMk cId="462865512" sldId="2147483656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190300140" sldId="2147483648"/>
            <pc:sldLayoutMk cId="3419849290" sldId="2147483657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190300140" sldId="2147483648"/>
            <pc:sldLayoutMk cId="300122427" sldId="2147483658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190300140" sldId="2147483648"/>
            <pc:sldLayoutMk cId="2974920785" sldId="2147483659"/>
          </pc:sldLayoutMkLst>
        </pc:sldLayoutChg>
      </pc:sldMasterChg>
      <pc:sldMasterChg chg="modTransition modSldLayout">
        <pc:chgData name="Kateřina Vašková" userId="bccfafd4-1e92-4a38-9899-dc465189aa59" providerId="ADAL" clId="{ED6D7910-5E7D-48A9-B5F8-608053EB87BB}" dt="2019-09-30T08:54:59.241" v="1729"/>
        <pc:sldMasterMkLst>
          <pc:docMk/>
          <pc:sldMasterMk cId="3905892202" sldId="2147483660"/>
        </pc:sldMasterMkLst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3905892202" sldId="2147483660"/>
            <pc:sldLayoutMk cId="4286953209" sldId="2147483661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3905892202" sldId="2147483660"/>
            <pc:sldLayoutMk cId="2276581680" sldId="2147483662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3905892202" sldId="2147483660"/>
            <pc:sldLayoutMk cId="418587651" sldId="2147483663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3905892202" sldId="2147483660"/>
            <pc:sldLayoutMk cId="1395268764" sldId="2147483664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3905892202" sldId="2147483660"/>
            <pc:sldLayoutMk cId="4045808737" sldId="2147483665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3905892202" sldId="2147483660"/>
            <pc:sldLayoutMk cId="2731778423" sldId="2147483666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3905892202" sldId="2147483660"/>
            <pc:sldLayoutMk cId="3122824685" sldId="2147483667"/>
          </pc:sldLayoutMkLst>
        </pc:sldLayoutChg>
        <pc:sldLayoutChg chg="modTransition">
          <pc:chgData name="Kateřina Vašková" userId="bccfafd4-1e92-4a38-9899-dc465189aa59" providerId="ADAL" clId="{ED6D7910-5E7D-48A9-B5F8-608053EB87BB}" dt="2019-09-30T08:54:59.241" v="1729"/>
          <pc:sldLayoutMkLst>
            <pc:docMk/>
            <pc:sldMasterMk cId="3905892202" sldId="2147483660"/>
            <pc:sldLayoutMk cId="1529271621" sldId="214748366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lenka.viznerova\Desktop\Po&#269;ty%20u&#382;ivatel&#367;%20_v&#283;k_pohlav&#237;_leden%20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lenka.viznerova\Desktop\Nov&#253;%20List%20Microsoft%20Excelu%20(9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384295713035866E-2"/>
          <c:y val="4.0100531630482661E-2"/>
          <c:w val="0.90389348206474196"/>
          <c:h val="0.81048562807536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do 60 let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List1!$B$2</c:f>
              <c:strCache>
                <c:ptCount val="1"/>
                <c:pt idx="0">
                  <c:v>Počet uživatelů</c:v>
                </c:pt>
              </c:strCache>
            </c:strRef>
          </c:cat>
          <c:val>
            <c:numRef>
              <c:f>List1!$B$3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ED-4A49-948B-4B1B1C61ACC7}"/>
            </c:ext>
          </c:extLst>
        </c:ser>
        <c:ser>
          <c:idx val="1"/>
          <c:order val="1"/>
          <c:tx>
            <c:strRef>
              <c:f>List1!$A$4</c:f>
              <c:strCache>
                <c:ptCount val="1"/>
                <c:pt idx="0">
                  <c:v>60-69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93-4359-A39D-29B88FE18EB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List1!$B$2</c:f>
              <c:strCache>
                <c:ptCount val="1"/>
                <c:pt idx="0">
                  <c:v>Počet uživatelů</c:v>
                </c:pt>
              </c:strCache>
            </c:strRef>
          </c:cat>
          <c:val>
            <c:numRef>
              <c:f>List1!$B$4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ED-4A49-948B-4B1B1C61ACC7}"/>
            </c:ext>
          </c:extLst>
        </c:ser>
        <c:ser>
          <c:idx val="2"/>
          <c:order val="2"/>
          <c:tx>
            <c:strRef>
              <c:f>List1!$A$5</c:f>
              <c:strCache>
                <c:ptCount val="1"/>
                <c:pt idx="0">
                  <c:v>70-79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20-4AFD-94EF-46FA111CBA5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List1!$B$2</c:f>
              <c:strCache>
                <c:ptCount val="1"/>
                <c:pt idx="0">
                  <c:v>Počet uživatelů</c:v>
                </c:pt>
              </c:strCache>
            </c:strRef>
          </c:cat>
          <c:val>
            <c:numRef>
              <c:f>List1!$B$5</c:f>
              <c:numCache>
                <c:formatCode>General</c:formatCode>
                <c:ptCount val="1"/>
                <c:pt idx="0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ED-4A49-948B-4B1B1C61ACC7}"/>
            </c:ext>
          </c:extLst>
        </c:ser>
        <c:ser>
          <c:idx val="3"/>
          <c:order val="3"/>
          <c:tx>
            <c:strRef>
              <c:f>List1!$A$6</c:f>
              <c:strCache>
                <c:ptCount val="1"/>
                <c:pt idx="0">
                  <c:v>80-89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78-4AA0-B4B7-7219CB7B639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List1!$B$2</c:f>
              <c:strCache>
                <c:ptCount val="1"/>
                <c:pt idx="0">
                  <c:v>Počet uživatelů</c:v>
                </c:pt>
              </c:strCache>
            </c:strRef>
          </c:cat>
          <c:val>
            <c:numRef>
              <c:f>List1!$B$6</c:f>
              <c:numCache>
                <c:formatCode>General</c:formatCode>
                <c:ptCount val="1"/>
                <c:pt idx="0">
                  <c:v>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0ED-4A49-948B-4B1B1C61ACC7}"/>
            </c:ext>
          </c:extLst>
        </c:ser>
        <c:ser>
          <c:idx val="4"/>
          <c:order val="4"/>
          <c:tx>
            <c:strRef>
              <c:f>List1!$A$7</c:f>
              <c:strCache>
                <c:ptCount val="1"/>
                <c:pt idx="0">
                  <c:v>90 - 100 a více let</c:v>
                </c:pt>
              </c:strCache>
            </c:strRef>
          </c:tx>
          <c:spPr>
            <a:solidFill>
              <a:srgbClr val="009900"/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20-4AFD-94EF-46FA111CBA5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List1!$B$2</c:f>
              <c:strCache>
                <c:ptCount val="1"/>
                <c:pt idx="0">
                  <c:v>Počet uživatelů</c:v>
                </c:pt>
              </c:strCache>
            </c:strRef>
          </c:cat>
          <c:val>
            <c:numRef>
              <c:f>List1!$B$7</c:f>
              <c:numCache>
                <c:formatCode>General</c:formatCode>
                <c:ptCount val="1"/>
                <c:pt idx="0">
                  <c:v>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ED-4A49-948B-4B1B1C61AC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2393856"/>
        <c:axId val="137462336"/>
        <c:axId val="0"/>
      </c:bar3DChart>
      <c:catAx>
        <c:axId val="142393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462336"/>
        <c:crosses val="autoZero"/>
        <c:auto val="1"/>
        <c:lblAlgn val="ctr"/>
        <c:lblOffset val="100"/>
        <c:noMultiLvlLbl val="0"/>
      </c:catAx>
      <c:valAx>
        <c:axId val="137462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2393856"/>
        <c:crosses val="autoZero"/>
        <c:crossBetween val="between"/>
      </c:valAx>
      <c:spPr>
        <a:solidFill>
          <a:schemeClr val="tx1"/>
        </a:solidFill>
        <a:ln>
          <a:noFill/>
        </a:ln>
        <a:effectLst/>
        <a:scene3d>
          <a:camera prst="orthographicFront"/>
          <a:lightRig rig="threePt" dir="t"/>
        </a:scene3d>
        <a:sp3d>
          <a:bevelB/>
        </a:sp3d>
      </c:spPr>
    </c:plotArea>
    <c:legend>
      <c:legendPos val="b"/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tx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cs-CZ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738079615048126E-2"/>
          <c:y val="4.2281011830415549E-2"/>
          <c:w val="0.91692069386660846"/>
          <c:h val="0.7054936202281645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F1D-4A09-BFB7-0A8221996233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1D-4A09-BFB7-0A822199623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165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1D-4A09-BFB7-0A822199623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38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A09-BFB7-0A822199623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A09-BFB7-0A8221996233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1D-4A09-BFB7-0A8221996233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List1!$A$1:$A$22</c:f>
              <c:strCache>
                <c:ptCount val="22"/>
                <c:pt idx="0">
                  <c:v>Praha 1 </c:v>
                </c:pt>
                <c:pt idx="1">
                  <c:v>Praha 2 </c:v>
                </c:pt>
                <c:pt idx="2">
                  <c:v>Praha 3 </c:v>
                </c:pt>
                <c:pt idx="3">
                  <c:v>Praha 4 </c:v>
                </c:pt>
                <c:pt idx="4">
                  <c:v>Praha 5 </c:v>
                </c:pt>
                <c:pt idx="5">
                  <c:v>Praha 6 </c:v>
                </c:pt>
                <c:pt idx="6">
                  <c:v>Praha 7 </c:v>
                </c:pt>
                <c:pt idx="7">
                  <c:v>Praha 8 </c:v>
                </c:pt>
                <c:pt idx="8">
                  <c:v>Praha 9</c:v>
                </c:pt>
                <c:pt idx="9">
                  <c:v>Praha 10 </c:v>
                </c:pt>
                <c:pt idx="10">
                  <c:v>Praha 11 </c:v>
                </c:pt>
                <c:pt idx="11">
                  <c:v>Praha 12 </c:v>
                </c:pt>
                <c:pt idx="12">
                  <c:v>Praha 13 </c:v>
                </c:pt>
                <c:pt idx="13">
                  <c:v>Praha 14 </c:v>
                </c:pt>
                <c:pt idx="14">
                  <c:v>Praha 15</c:v>
                </c:pt>
                <c:pt idx="15">
                  <c:v>Praha 16</c:v>
                </c:pt>
                <c:pt idx="16">
                  <c:v>Praha 17 </c:v>
                </c:pt>
                <c:pt idx="17">
                  <c:v>Praha 18 </c:v>
                </c:pt>
                <c:pt idx="18">
                  <c:v>Praha 19 </c:v>
                </c:pt>
                <c:pt idx="19">
                  <c:v>Praha 20 </c:v>
                </c:pt>
                <c:pt idx="20">
                  <c:v>Praha 21 </c:v>
                </c:pt>
                <c:pt idx="21">
                  <c:v>Praha 22</c:v>
                </c:pt>
              </c:strCache>
            </c:strRef>
          </c:cat>
          <c:val>
            <c:numRef>
              <c:f>List1!$B$1:$B$22</c:f>
              <c:numCache>
                <c:formatCode>General</c:formatCode>
                <c:ptCount val="22"/>
                <c:pt idx="0">
                  <c:v>10</c:v>
                </c:pt>
                <c:pt idx="1">
                  <c:v>50</c:v>
                </c:pt>
                <c:pt idx="2">
                  <c:v>73</c:v>
                </c:pt>
                <c:pt idx="3">
                  <c:v>107</c:v>
                </c:pt>
                <c:pt idx="4">
                  <c:v>45</c:v>
                </c:pt>
                <c:pt idx="5">
                  <c:v>138</c:v>
                </c:pt>
                <c:pt idx="6">
                  <c:v>40</c:v>
                </c:pt>
                <c:pt idx="7">
                  <c:v>43</c:v>
                </c:pt>
                <c:pt idx="8">
                  <c:v>13</c:v>
                </c:pt>
                <c:pt idx="9">
                  <c:v>106</c:v>
                </c:pt>
                <c:pt idx="10">
                  <c:v>26</c:v>
                </c:pt>
                <c:pt idx="11">
                  <c:v>13</c:v>
                </c:pt>
                <c:pt idx="12">
                  <c:v>24</c:v>
                </c:pt>
                <c:pt idx="13">
                  <c:v>11</c:v>
                </c:pt>
                <c:pt idx="14">
                  <c:v>13</c:v>
                </c:pt>
                <c:pt idx="15">
                  <c:v>1</c:v>
                </c:pt>
                <c:pt idx="16">
                  <c:v>8</c:v>
                </c:pt>
                <c:pt idx="17">
                  <c:v>6</c:v>
                </c:pt>
                <c:pt idx="18">
                  <c:v>4</c:v>
                </c:pt>
                <c:pt idx="19">
                  <c:v>9</c:v>
                </c:pt>
                <c:pt idx="20">
                  <c:v>1</c:v>
                </c:pt>
                <c:pt idx="2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1D-4A09-BFB7-0A82219962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1247104"/>
        <c:axId val="211964992"/>
      </c:barChart>
      <c:catAx>
        <c:axId val="21124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964992"/>
        <c:crosses val="autoZero"/>
        <c:auto val="1"/>
        <c:lblAlgn val="ctr"/>
        <c:lblOffset val="100"/>
        <c:noMultiLvlLbl val="0"/>
      </c:catAx>
      <c:valAx>
        <c:axId val="21196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24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>
      <a:noFill/>
    </a:ln>
    <a:effectLst/>
  </c:spPr>
  <c:txPr>
    <a:bodyPr/>
    <a:lstStyle/>
    <a:p>
      <a:pPr>
        <a:defRPr sz="1100"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0.png"/><Relationship Id="rId6" Type="http://schemas.openxmlformats.org/officeDocument/2006/relationships/image" Target="../media/image26.svg"/><Relationship Id="rId5" Type="http://schemas.openxmlformats.org/officeDocument/2006/relationships/image" Target="../media/image22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svg"/><Relationship Id="rId1" Type="http://schemas.openxmlformats.org/officeDocument/2006/relationships/image" Target="../media/image25.png"/><Relationship Id="rId6" Type="http://schemas.openxmlformats.org/officeDocument/2006/relationships/image" Target="../media/image35.svg"/><Relationship Id="rId5" Type="http://schemas.openxmlformats.org/officeDocument/2006/relationships/image" Target="../media/image27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16F99-746F-4555-A737-7FA9C8455FA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E0A6610-12CD-4728-9FAA-131E2C3B67C8}">
      <dgm:prSet/>
      <dgm:spPr/>
      <dgm:t>
        <a:bodyPr/>
        <a:lstStyle/>
        <a:p>
          <a:r>
            <a:rPr lang="cs-CZ" dirty="0"/>
            <a:t>Terénní služba</a:t>
          </a:r>
          <a:endParaRPr lang="en-US" dirty="0"/>
        </a:p>
      </dgm:t>
    </dgm:pt>
    <dgm:pt modelId="{531BE748-545B-43BE-B377-D35C24CD0FC1}" type="parTrans" cxnId="{9353974E-CAFF-4562-A41A-2D3D0D2F7586}">
      <dgm:prSet/>
      <dgm:spPr/>
      <dgm:t>
        <a:bodyPr/>
        <a:lstStyle/>
        <a:p>
          <a:endParaRPr lang="en-US"/>
        </a:p>
      </dgm:t>
    </dgm:pt>
    <dgm:pt modelId="{79C35986-7746-4533-88D1-60BFE6F5E4D3}" type="sibTrans" cxnId="{9353974E-CAFF-4562-A41A-2D3D0D2F7586}">
      <dgm:prSet/>
      <dgm:spPr/>
      <dgm:t>
        <a:bodyPr/>
        <a:lstStyle/>
        <a:p>
          <a:endParaRPr lang="en-US"/>
        </a:p>
      </dgm:t>
    </dgm:pt>
    <dgm:pt modelId="{3A71B1E6-E389-47DA-AADB-F928C75B6A6F}">
      <dgm:prSet/>
      <dgm:spPr/>
      <dgm:t>
        <a:bodyPr/>
        <a:lstStyle/>
        <a:p>
          <a:r>
            <a:rPr lang="cs-CZ" dirty="0"/>
            <a:t>Nepřetržitě poskytuje distanční hlasovou a elektronickou komunikaci.</a:t>
          </a:r>
          <a:endParaRPr lang="en-US" dirty="0"/>
        </a:p>
      </dgm:t>
    </dgm:pt>
    <dgm:pt modelId="{4043D5CC-CC14-444C-AC79-45004EC0ABF3}" type="parTrans" cxnId="{BED1D66B-8F3C-4ED7-AA77-3023F7F204DE}">
      <dgm:prSet/>
      <dgm:spPr/>
      <dgm:t>
        <a:bodyPr/>
        <a:lstStyle/>
        <a:p>
          <a:endParaRPr lang="en-US"/>
        </a:p>
      </dgm:t>
    </dgm:pt>
    <dgm:pt modelId="{E50C9B2A-64C5-4600-AEC4-ED8641828503}" type="sibTrans" cxnId="{BED1D66B-8F3C-4ED7-AA77-3023F7F204DE}">
      <dgm:prSet/>
      <dgm:spPr/>
      <dgm:t>
        <a:bodyPr/>
        <a:lstStyle/>
        <a:p>
          <a:endParaRPr lang="en-US"/>
        </a:p>
      </dgm:t>
    </dgm:pt>
    <dgm:pt modelId="{314CE910-DF7C-4A5C-96AC-D9B7AED62EC0}">
      <dgm:prSet/>
      <dgm:spPr/>
      <dgm:t>
        <a:bodyPr/>
        <a:lstStyle/>
        <a:p>
          <a:r>
            <a:rPr lang="cs-CZ"/>
            <a:t>Asistuje klientům, stará se o jejich bezpečí, zdraví, nezávislost a činnosti dle zákona o sociální službách.</a:t>
          </a:r>
          <a:endParaRPr lang="en-US"/>
        </a:p>
      </dgm:t>
    </dgm:pt>
    <dgm:pt modelId="{721A2272-2DBC-4076-946F-A61E02238EFA}" type="parTrans" cxnId="{031B6A45-49B0-46B3-A320-D4AB55822439}">
      <dgm:prSet/>
      <dgm:spPr/>
      <dgm:t>
        <a:bodyPr/>
        <a:lstStyle/>
        <a:p>
          <a:endParaRPr lang="en-US"/>
        </a:p>
      </dgm:t>
    </dgm:pt>
    <dgm:pt modelId="{3858FF4C-7DBD-44A7-957D-F39CC55E58C6}" type="sibTrans" cxnId="{031B6A45-49B0-46B3-A320-D4AB55822439}">
      <dgm:prSet/>
      <dgm:spPr/>
      <dgm:t>
        <a:bodyPr/>
        <a:lstStyle/>
        <a:p>
          <a:endParaRPr lang="en-US"/>
        </a:p>
      </dgm:t>
    </dgm:pt>
    <dgm:pt modelId="{92671E6B-5637-4CC2-B0A1-4CC2B3C31908}" type="pres">
      <dgm:prSet presAssocID="{4EC16F99-746F-4555-A737-7FA9C8455FA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7C4158-947F-44A2-8654-94B50AA6D8FF}" type="pres">
      <dgm:prSet presAssocID="{AE0A6610-12CD-4728-9FAA-131E2C3B67C8}" presName="compNode" presStyleCnt="0"/>
      <dgm:spPr/>
    </dgm:pt>
    <dgm:pt modelId="{33F11EBB-5A65-4D6E-9A59-7007D1603FE3}" type="pres">
      <dgm:prSet presAssocID="{AE0A6610-12CD-4728-9FAA-131E2C3B67C8}" presName="bgRect" presStyleLbl="bgShp" presStyleIdx="0" presStyleCnt="3"/>
      <dgm:spPr/>
    </dgm:pt>
    <dgm:pt modelId="{3F43DBA3-C942-46EF-8BB3-14627053FB38}" type="pres">
      <dgm:prSet presAssocID="{AE0A6610-12CD-4728-9FAA-131E2C3B67C8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94253611-AAF7-4817-B80A-D8BFC95D56A9}" type="pres">
      <dgm:prSet presAssocID="{AE0A6610-12CD-4728-9FAA-131E2C3B67C8}" presName="spaceRect" presStyleCnt="0"/>
      <dgm:spPr/>
    </dgm:pt>
    <dgm:pt modelId="{03AE0C78-D20C-425A-885B-4B67824E26A3}" type="pres">
      <dgm:prSet presAssocID="{AE0A6610-12CD-4728-9FAA-131E2C3B67C8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3E542D16-C74A-4B1F-A0EA-E9CE910E9CBA}" type="pres">
      <dgm:prSet presAssocID="{79C35986-7746-4533-88D1-60BFE6F5E4D3}" presName="sibTrans" presStyleCnt="0"/>
      <dgm:spPr/>
    </dgm:pt>
    <dgm:pt modelId="{2A4C99EF-5271-4639-A320-ADD7A089B8EB}" type="pres">
      <dgm:prSet presAssocID="{3A71B1E6-E389-47DA-AADB-F928C75B6A6F}" presName="compNode" presStyleCnt="0"/>
      <dgm:spPr/>
    </dgm:pt>
    <dgm:pt modelId="{E11930F7-1560-4FDC-8BF9-C31F8A30A6EC}" type="pres">
      <dgm:prSet presAssocID="{3A71B1E6-E389-47DA-AADB-F928C75B6A6F}" presName="bgRect" presStyleLbl="bgShp" presStyleIdx="1" presStyleCnt="3"/>
      <dgm:spPr/>
    </dgm:pt>
    <dgm:pt modelId="{C82E48D7-AFD4-4B1A-89A5-CFDB5409055D}" type="pres">
      <dgm:prSet presAssocID="{3A71B1E6-E389-47DA-AADB-F928C75B6A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5C5ABC5A-1D6A-4A9D-A24F-025F3446B510}" type="pres">
      <dgm:prSet presAssocID="{3A71B1E6-E389-47DA-AADB-F928C75B6A6F}" presName="spaceRect" presStyleCnt="0"/>
      <dgm:spPr/>
    </dgm:pt>
    <dgm:pt modelId="{A0C33FBD-464B-4E07-A24F-88153E688D2B}" type="pres">
      <dgm:prSet presAssocID="{3A71B1E6-E389-47DA-AADB-F928C75B6A6F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DC06DB8F-8EE1-4726-BA48-FF3A6B9FA842}" type="pres">
      <dgm:prSet presAssocID="{E50C9B2A-64C5-4600-AEC4-ED8641828503}" presName="sibTrans" presStyleCnt="0"/>
      <dgm:spPr/>
    </dgm:pt>
    <dgm:pt modelId="{43E53BCC-332E-4CED-ABFF-39E3D26F039B}" type="pres">
      <dgm:prSet presAssocID="{314CE910-DF7C-4A5C-96AC-D9B7AED62EC0}" presName="compNode" presStyleCnt="0"/>
      <dgm:spPr/>
    </dgm:pt>
    <dgm:pt modelId="{9E13DFB6-BABF-46FD-8C52-817849600C3A}" type="pres">
      <dgm:prSet presAssocID="{314CE910-DF7C-4A5C-96AC-D9B7AED62EC0}" presName="bgRect" presStyleLbl="bgShp" presStyleIdx="2" presStyleCnt="3"/>
      <dgm:spPr/>
    </dgm:pt>
    <dgm:pt modelId="{FA50333A-0965-4721-ADE6-E0BC549C6861}" type="pres">
      <dgm:prSet presAssocID="{314CE910-DF7C-4A5C-96AC-D9B7AED62EC0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Na zdraví"/>
        </a:ext>
      </dgm:extLst>
    </dgm:pt>
    <dgm:pt modelId="{01D12EAE-BA93-440A-BAED-8333BF286F25}" type="pres">
      <dgm:prSet presAssocID="{314CE910-DF7C-4A5C-96AC-D9B7AED62EC0}" presName="spaceRect" presStyleCnt="0"/>
      <dgm:spPr/>
    </dgm:pt>
    <dgm:pt modelId="{047ECF9A-9553-4E82-81E6-52DBDB1099EF}" type="pres">
      <dgm:prSet presAssocID="{314CE910-DF7C-4A5C-96AC-D9B7AED62EC0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9353974E-CAFF-4562-A41A-2D3D0D2F7586}" srcId="{4EC16F99-746F-4555-A737-7FA9C8455FA4}" destId="{AE0A6610-12CD-4728-9FAA-131E2C3B67C8}" srcOrd="0" destOrd="0" parTransId="{531BE748-545B-43BE-B377-D35C24CD0FC1}" sibTransId="{79C35986-7746-4533-88D1-60BFE6F5E4D3}"/>
    <dgm:cxn modelId="{E6174DEA-233B-41D7-8F84-2135D099E52A}" type="presOf" srcId="{314CE910-DF7C-4A5C-96AC-D9B7AED62EC0}" destId="{047ECF9A-9553-4E82-81E6-52DBDB1099EF}" srcOrd="0" destOrd="0" presId="urn:microsoft.com/office/officeart/2018/2/layout/IconVerticalSolidList"/>
    <dgm:cxn modelId="{7EEAA7CD-0E66-4898-86BA-972D1C9B43A5}" type="presOf" srcId="{4EC16F99-746F-4555-A737-7FA9C8455FA4}" destId="{92671E6B-5637-4CC2-B0A1-4CC2B3C31908}" srcOrd="0" destOrd="0" presId="urn:microsoft.com/office/officeart/2018/2/layout/IconVerticalSolidList"/>
    <dgm:cxn modelId="{BED1D66B-8F3C-4ED7-AA77-3023F7F204DE}" srcId="{4EC16F99-746F-4555-A737-7FA9C8455FA4}" destId="{3A71B1E6-E389-47DA-AADB-F928C75B6A6F}" srcOrd="1" destOrd="0" parTransId="{4043D5CC-CC14-444C-AC79-45004EC0ABF3}" sibTransId="{E50C9B2A-64C5-4600-AEC4-ED8641828503}"/>
    <dgm:cxn modelId="{031B6A45-49B0-46B3-A320-D4AB55822439}" srcId="{4EC16F99-746F-4555-A737-7FA9C8455FA4}" destId="{314CE910-DF7C-4A5C-96AC-D9B7AED62EC0}" srcOrd="2" destOrd="0" parTransId="{721A2272-2DBC-4076-946F-A61E02238EFA}" sibTransId="{3858FF4C-7DBD-44A7-957D-F39CC55E58C6}"/>
    <dgm:cxn modelId="{FEC53CC4-7DA4-4A5E-9892-03B42ACDBED5}" type="presOf" srcId="{3A71B1E6-E389-47DA-AADB-F928C75B6A6F}" destId="{A0C33FBD-464B-4E07-A24F-88153E688D2B}" srcOrd="0" destOrd="0" presId="urn:microsoft.com/office/officeart/2018/2/layout/IconVerticalSolidList"/>
    <dgm:cxn modelId="{14FEA59C-7734-4922-9C4D-7F8A1848B17E}" type="presOf" srcId="{AE0A6610-12CD-4728-9FAA-131E2C3B67C8}" destId="{03AE0C78-D20C-425A-885B-4B67824E26A3}" srcOrd="0" destOrd="0" presId="urn:microsoft.com/office/officeart/2018/2/layout/IconVerticalSolidList"/>
    <dgm:cxn modelId="{D4C4C620-B8F1-449C-A7C5-303CA454F17B}" type="presParOf" srcId="{92671E6B-5637-4CC2-B0A1-4CC2B3C31908}" destId="{057C4158-947F-44A2-8654-94B50AA6D8FF}" srcOrd="0" destOrd="0" presId="urn:microsoft.com/office/officeart/2018/2/layout/IconVerticalSolidList"/>
    <dgm:cxn modelId="{93B0DADA-5D4D-4A82-B78F-ADAA61B8793C}" type="presParOf" srcId="{057C4158-947F-44A2-8654-94B50AA6D8FF}" destId="{33F11EBB-5A65-4D6E-9A59-7007D1603FE3}" srcOrd="0" destOrd="0" presId="urn:microsoft.com/office/officeart/2018/2/layout/IconVerticalSolidList"/>
    <dgm:cxn modelId="{0CCFF5E7-B692-4F10-BCA8-86EBAE125E50}" type="presParOf" srcId="{057C4158-947F-44A2-8654-94B50AA6D8FF}" destId="{3F43DBA3-C942-46EF-8BB3-14627053FB38}" srcOrd="1" destOrd="0" presId="urn:microsoft.com/office/officeart/2018/2/layout/IconVerticalSolidList"/>
    <dgm:cxn modelId="{A00A7C8B-8AAD-4B0F-B13D-959672EED298}" type="presParOf" srcId="{057C4158-947F-44A2-8654-94B50AA6D8FF}" destId="{94253611-AAF7-4817-B80A-D8BFC95D56A9}" srcOrd="2" destOrd="0" presId="urn:microsoft.com/office/officeart/2018/2/layout/IconVerticalSolidList"/>
    <dgm:cxn modelId="{7F4B54B3-EB21-4562-9C54-43C9A63D687B}" type="presParOf" srcId="{057C4158-947F-44A2-8654-94B50AA6D8FF}" destId="{03AE0C78-D20C-425A-885B-4B67824E26A3}" srcOrd="3" destOrd="0" presId="urn:microsoft.com/office/officeart/2018/2/layout/IconVerticalSolidList"/>
    <dgm:cxn modelId="{222430F5-57F8-4C0B-AA53-AB091EBF1046}" type="presParOf" srcId="{92671E6B-5637-4CC2-B0A1-4CC2B3C31908}" destId="{3E542D16-C74A-4B1F-A0EA-E9CE910E9CBA}" srcOrd="1" destOrd="0" presId="urn:microsoft.com/office/officeart/2018/2/layout/IconVerticalSolidList"/>
    <dgm:cxn modelId="{0096667C-4BEA-48E2-A852-CDF4AD0A0092}" type="presParOf" srcId="{92671E6B-5637-4CC2-B0A1-4CC2B3C31908}" destId="{2A4C99EF-5271-4639-A320-ADD7A089B8EB}" srcOrd="2" destOrd="0" presId="urn:microsoft.com/office/officeart/2018/2/layout/IconVerticalSolidList"/>
    <dgm:cxn modelId="{A28F03CE-66E3-4492-A4AB-B30488FE495F}" type="presParOf" srcId="{2A4C99EF-5271-4639-A320-ADD7A089B8EB}" destId="{E11930F7-1560-4FDC-8BF9-C31F8A30A6EC}" srcOrd="0" destOrd="0" presId="urn:microsoft.com/office/officeart/2018/2/layout/IconVerticalSolidList"/>
    <dgm:cxn modelId="{E9A198D3-BD78-41C1-8413-B812DDB6907A}" type="presParOf" srcId="{2A4C99EF-5271-4639-A320-ADD7A089B8EB}" destId="{C82E48D7-AFD4-4B1A-89A5-CFDB5409055D}" srcOrd="1" destOrd="0" presId="urn:microsoft.com/office/officeart/2018/2/layout/IconVerticalSolidList"/>
    <dgm:cxn modelId="{33360CE2-3EE6-4E8B-96B4-16F1205DBC8F}" type="presParOf" srcId="{2A4C99EF-5271-4639-A320-ADD7A089B8EB}" destId="{5C5ABC5A-1D6A-4A9D-A24F-025F3446B510}" srcOrd="2" destOrd="0" presId="urn:microsoft.com/office/officeart/2018/2/layout/IconVerticalSolidList"/>
    <dgm:cxn modelId="{F5EA8A15-94D1-4199-8080-2E8A9A2268DC}" type="presParOf" srcId="{2A4C99EF-5271-4639-A320-ADD7A089B8EB}" destId="{A0C33FBD-464B-4E07-A24F-88153E688D2B}" srcOrd="3" destOrd="0" presId="urn:microsoft.com/office/officeart/2018/2/layout/IconVerticalSolidList"/>
    <dgm:cxn modelId="{76165F9E-9DE4-4BCB-AE92-DEAAAD7574D6}" type="presParOf" srcId="{92671E6B-5637-4CC2-B0A1-4CC2B3C31908}" destId="{DC06DB8F-8EE1-4726-BA48-FF3A6B9FA842}" srcOrd="3" destOrd="0" presId="urn:microsoft.com/office/officeart/2018/2/layout/IconVerticalSolidList"/>
    <dgm:cxn modelId="{0C33D243-AE4C-486E-91B4-2887C4613D08}" type="presParOf" srcId="{92671E6B-5637-4CC2-B0A1-4CC2B3C31908}" destId="{43E53BCC-332E-4CED-ABFF-39E3D26F039B}" srcOrd="4" destOrd="0" presId="urn:microsoft.com/office/officeart/2018/2/layout/IconVerticalSolidList"/>
    <dgm:cxn modelId="{DC19DE6E-8A66-4724-8BA9-5FF47B7F5702}" type="presParOf" srcId="{43E53BCC-332E-4CED-ABFF-39E3D26F039B}" destId="{9E13DFB6-BABF-46FD-8C52-817849600C3A}" srcOrd="0" destOrd="0" presId="urn:microsoft.com/office/officeart/2018/2/layout/IconVerticalSolidList"/>
    <dgm:cxn modelId="{83B81398-8A23-4707-8AB8-61F44A955180}" type="presParOf" srcId="{43E53BCC-332E-4CED-ABFF-39E3D26F039B}" destId="{FA50333A-0965-4721-ADE6-E0BC549C6861}" srcOrd="1" destOrd="0" presId="urn:microsoft.com/office/officeart/2018/2/layout/IconVerticalSolidList"/>
    <dgm:cxn modelId="{CA61DD11-2747-43B2-908B-C67940C11C0F}" type="presParOf" srcId="{43E53BCC-332E-4CED-ABFF-39E3D26F039B}" destId="{01D12EAE-BA93-440A-BAED-8333BF286F25}" srcOrd="2" destOrd="0" presId="urn:microsoft.com/office/officeart/2018/2/layout/IconVerticalSolidList"/>
    <dgm:cxn modelId="{75F4E6CF-6E2B-44AB-8800-B19214467E26}" type="presParOf" srcId="{43E53BCC-332E-4CED-ABFF-39E3D26F039B}" destId="{047ECF9A-9553-4E82-81E6-52DBDB1099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09439-1A6E-4F8B-8078-2D3385D601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E06ED4B-6F48-40ED-B630-74C345EBEBE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Sociální pracovnice příjmu se spojí zájemcem o službu telefonicky, nebo osobně a poskytne mu detailní informace o službě, koncových zařízeních a zjistí jaké má zájemce očekávání a potřeby.</a:t>
          </a:r>
          <a:endParaRPr lang="en-US"/>
        </a:p>
      </dgm:t>
    </dgm:pt>
    <dgm:pt modelId="{DB3A95E6-8DBD-446B-A8AE-A5AC600E9961}" type="parTrans" cxnId="{B30417BC-28DC-49EC-B570-911F66C8AACF}">
      <dgm:prSet/>
      <dgm:spPr/>
      <dgm:t>
        <a:bodyPr/>
        <a:lstStyle/>
        <a:p>
          <a:endParaRPr lang="en-US"/>
        </a:p>
      </dgm:t>
    </dgm:pt>
    <dgm:pt modelId="{51B695AF-C763-41A0-B6B3-1561458E82DB}" type="sibTrans" cxnId="{B30417BC-28DC-49EC-B570-911F66C8AACF}">
      <dgm:prSet/>
      <dgm:spPr/>
      <dgm:t>
        <a:bodyPr/>
        <a:lstStyle/>
        <a:p>
          <a:endParaRPr lang="en-US"/>
        </a:p>
      </dgm:t>
    </dgm:pt>
    <dgm:pt modelId="{90706AAC-FCFC-4826-A4A4-26EF3A0283F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Následně vyplní vstupní dotazník. Společně vyberou vhodný typ zařízení tísňové péče. </a:t>
          </a:r>
          <a:endParaRPr lang="en-US" dirty="0"/>
        </a:p>
      </dgm:t>
    </dgm:pt>
    <dgm:pt modelId="{7F260892-07ED-4FFD-9954-9DA4564F3F23}" type="parTrans" cxnId="{44936C4C-B489-4C9C-863D-5B8ED3F8626E}">
      <dgm:prSet/>
      <dgm:spPr/>
      <dgm:t>
        <a:bodyPr/>
        <a:lstStyle/>
        <a:p>
          <a:endParaRPr lang="en-US"/>
        </a:p>
      </dgm:t>
    </dgm:pt>
    <dgm:pt modelId="{95706413-EA1A-4BE9-AE84-4B9F0CFC43FA}" type="sibTrans" cxnId="{44936C4C-B489-4C9C-863D-5B8ED3F8626E}">
      <dgm:prSet/>
      <dgm:spPr/>
      <dgm:t>
        <a:bodyPr/>
        <a:lstStyle/>
        <a:p>
          <a:endParaRPr lang="en-US"/>
        </a:p>
      </dgm:t>
    </dgm:pt>
    <dgm:pt modelId="{1A2BFA77-EF35-4A2E-AD05-AF5384B9429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Sociální pracovnice domluví se zájemcem sociální šetření v domácím prostředí uživatele.</a:t>
          </a:r>
          <a:endParaRPr lang="en-US"/>
        </a:p>
      </dgm:t>
    </dgm:pt>
    <dgm:pt modelId="{17691222-2ED7-466F-8493-B4CF0883D1D9}" type="parTrans" cxnId="{A4E8EF9F-5E72-4176-8E1E-A934F12B5620}">
      <dgm:prSet/>
      <dgm:spPr/>
      <dgm:t>
        <a:bodyPr/>
        <a:lstStyle/>
        <a:p>
          <a:endParaRPr lang="en-US"/>
        </a:p>
      </dgm:t>
    </dgm:pt>
    <dgm:pt modelId="{DB264FC2-88E3-439E-A25B-E39C5519512A}" type="sibTrans" cxnId="{A4E8EF9F-5E72-4176-8E1E-A934F12B5620}">
      <dgm:prSet/>
      <dgm:spPr/>
      <dgm:t>
        <a:bodyPr/>
        <a:lstStyle/>
        <a:p>
          <a:endParaRPr lang="en-US"/>
        </a:p>
      </dgm:t>
    </dgm:pt>
    <dgm:pt modelId="{B10D499C-81BB-4871-B22C-FD396FEE5E8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 sociálním šetření proběhne v dohodnutém termínu instalace zařízení v bytě, nebo aktivace tísňového mobilu, případně obě varianty. Od tohoto okamžiku je uživateli poskytovaná nepřetržitá služba Tísňové péče. </a:t>
          </a:r>
          <a:endParaRPr lang="en-US"/>
        </a:p>
      </dgm:t>
    </dgm:pt>
    <dgm:pt modelId="{EF5B1B60-40DB-40C9-9D6F-95F152A97D8C}" type="parTrans" cxnId="{79AB33B2-799D-47A5-A9B0-BF282DC4EEA4}">
      <dgm:prSet/>
      <dgm:spPr/>
      <dgm:t>
        <a:bodyPr/>
        <a:lstStyle/>
        <a:p>
          <a:endParaRPr lang="en-US"/>
        </a:p>
      </dgm:t>
    </dgm:pt>
    <dgm:pt modelId="{9001F9DE-CEA6-40D5-8341-3B4FDBCBE6D3}" type="sibTrans" cxnId="{79AB33B2-799D-47A5-A9B0-BF282DC4EEA4}">
      <dgm:prSet/>
      <dgm:spPr/>
      <dgm:t>
        <a:bodyPr/>
        <a:lstStyle/>
        <a:p>
          <a:endParaRPr lang="en-US"/>
        </a:p>
      </dgm:t>
    </dgm:pt>
    <dgm:pt modelId="{07B12AFB-C593-475A-B6D8-F10BE8733FAA}" type="pres">
      <dgm:prSet presAssocID="{B4B09439-1A6E-4F8B-8078-2D3385D601D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26035DE-D46E-4443-BC8C-1BB28E234155}" type="pres">
      <dgm:prSet presAssocID="{2E06ED4B-6F48-40ED-B630-74C345EBEBEB}" presName="compNode" presStyleCnt="0"/>
      <dgm:spPr/>
    </dgm:pt>
    <dgm:pt modelId="{7A33BDB1-0458-43C7-A791-BAE4B41CDA66}" type="pres">
      <dgm:prSet presAssocID="{2E06ED4B-6F48-40ED-B630-74C345EBEBEB}" presName="bgRect" presStyleLbl="bgShp" presStyleIdx="0" presStyleCnt="4"/>
      <dgm:spPr/>
    </dgm:pt>
    <dgm:pt modelId="{5E2F3158-5E95-49EC-85EA-68E1DD115F82}" type="pres">
      <dgm:prSet presAssocID="{2E06ED4B-6F48-40ED-B630-74C345EBEBE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rum"/>
        </a:ext>
      </dgm:extLst>
    </dgm:pt>
    <dgm:pt modelId="{E6E1972F-799C-4909-A7F5-E8D16F9DCC0C}" type="pres">
      <dgm:prSet presAssocID="{2E06ED4B-6F48-40ED-B630-74C345EBEBEB}" presName="spaceRect" presStyleCnt="0"/>
      <dgm:spPr/>
    </dgm:pt>
    <dgm:pt modelId="{75E79FFB-96B6-4054-A588-DB69EA2259E1}" type="pres">
      <dgm:prSet presAssocID="{2E06ED4B-6F48-40ED-B630-74C345EBEBEB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7D5A8E73-4F2E-4601-8254-5AC0DB508D43}" type="pres">
      <dgm:prSet presAssocID="{51B695AF-C763-41A0-B6B3-1561458E82DB}" presName="sibTrans" presStyleCnt="0"/>
      <dgm:spPr/>
    </dgm:pt>
    <dgm:pt modelId="{FB7176CF-4633-4E03-BCD2-2FF722141CA1}" type="pres">
      <dgm:prSet presAssocID="{90706AAC-FCFC-4826-A4A4-26EF3A0283F0}" presName="compNode" presStyleCnt="0"/>
      <dgm:spPr/>
    </dgm:pt>
    <dgm:pt modelId="{47DF47DB-FAB5-41A9-9542-85E19EB5B406}" type="pres">
      <dgm:prSet presAssocID="{90706AAC-FCFC-4826-A4A4-26EF3A0283F0}" presName="bgRect" presStyleLbl="bgShp" presStyleIdx="1" presStyleCnt="4"/>
      <dgm:spPr/>
    </dgm:pt>
    <dgm:pt modelId="{0762349F-C785-4B32-B6B6-62D2021015A1}" type="pres">
      <dgm:prSet presAssocID="{90706AAC-FCFC-4826-A4A4-26EF3A0283F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lava s ozubenými koly"/>
        </a:ext>
      </dgm:extLst>
    </dgm:pt>
    <dgm:pt modelId="{76E5388D-436E-4AB1-A036-4E323B61793D}" type="pres">
      <dgm:prSet presAssocID="{90706AAC-FCFC-4826-A4A4-26EF3A0283F0}" presName="spaceRect" presStyleCnt="0"/>
      <dgm:spPr/>
    </dgm:pt>
    <dgm:pt modelId="{E5384FE5-2B4C-458A-B61C-B186B0B30979}" type="pres">
      <dgm:prSet presAssocID="{90706AAC-FCFC-4826-A4A4-26EF3A0283F0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B5D9B09-13F6-40E0-BB3A-3C5D22FB865C}" type="pres">
      <dgm:prSet presAssocID="{95706413-EA1A-4BE9-AE84-4B9F0CFC43FA}" presName="sibTrans" presStyleCnt="0"/>
      <dgm:spPr/>
    </dgm:pt>
    <dgm:pt modelId="{04D5C255-1F0D-4501-815B-9DE448A40213}" type="pres">
      <dgm:prSet presAssocID="{1A2BFA77-EF35-4A2E-AD05-AF5384B94297}" presName="compNode" presStyleCnt="0"/>
      <dgm:spPr/>
    </dgm:pt>
    <dgm:pt modelId="{1DD071A2-4619-4C87-914E-9087F5147609}" type="pres">
      <dgm:prSet presAssocID="{1A2BFA77-EF35-4A2E-AD05-AF5384B94297}" presName="bgRect" presStyleLbl="bgShp" presStyleIdx="2" presStyleCnt="4"/>
      <dgm:spPr/>
    </dgm:pt>
    <dgm:pt modelId="{ECEDC238-6217-47F6-9AE1-B034936091F2}" type="pres">
      <dgm:prSet presAssocID="{1A2BFA77-EF35-4A2E-AD05-AF5384B9429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ům"/>
        </a:ext>
      </dgm:extLst>
    </dgm:pt>
    <dgm:pt modelId="{841487BD-8D9C-4AE9-A60F-FF32E445BC3E}" type="pres">
      <dgm:prSet presAssocID="{1A2BFA77-EF35-4A2E-AD05-AF5384B94297}" presName="spaceRect" presStyleCnt="0"/>
      <dgm:spPr/>
    </dgm:pt>
    <dgm:pt modelId="{BDB22518-B03E-4D47-B6FD-6F5B07911918}" type="pres">
      <dgm:prSet presAssocID="{1A2BFA77-EF35-4A2E-AD05-AF5384B94297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27963E4D-1756-4B96-ABA6-F6EDF4CB9063}" type="pres">
      <dgm:prSet presAssocID="{DB264FC2-88E3-439E-A25B-E39C5519512A}" presName="sibTrans" presStyleCnt="0"/>
      <dgm:spPr/>
    </dgm:pt>
    <dgm:pt modelId="{DB42AD57-1464-4A80-B690-A44F6B7B1FE8}" type="pres">
      <dgm:prSet presAssocID="{B10D499C-81BB-4871-B22C-FD396FEE5E85}" presName="compNode" presStyleCnt="0"/>
      <dgm:spPr/>
    </dgm:pt>
    <dgm:pt modelId="{41993D29-DCA0-4A3D-A7D5-472C135782ED}" type="pres">
      <dgm:prSet presAssocID="{B10D499C-81BB-4871-B22C-FD396FEE5E85}" presName="bgRect" presStyleLbl="bgShp" presStyleIdx="3" presStyleCnt="4"/>
      <dgm:spPr/>
    </dgm:pt>
    <dgm:pt modelId="{CE6C7BC9-F3BC-405A-A1ED-DD113FB9B0C5}" type="pres">
      <dgm:prSet presAssocID="{B10D499C-81BB-4871-B22C-FD396FEE5E8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zdrátový router"/>
        </a:ext>
      </dgm:extLst>
    </dgm:pt>
    <dgm:pt modelId="{0092C75B-2AF9-4FE0-A719-6955E733F1B3}" type="pres">
      <dgm:prSet presAssocID="{B10D499C-81BB-4871-B22C-FD396FEE5E85}" presName="spaceRect" presStyleCnt="0"/>
      <dgm:spPr/>
    </dgm:pt>
    <dgm:pt modelId="{84F81CD5-8913-4AA0-8661-89699A6FA5CF}" type="pres">
      <dgm:prSet presAssocID="{B10D499C-81BB-4871-B22C-FD396FEE5E85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224ACF07-2B74-4298-891D-89D479093DD4}" type="presOf" srcId="{B4B09439-1A6E-4F8B-8078-2D3385D601DD}" destId="{07B12AFB-C593-475A-B6D8-F10BE8733FAA}" srcOrd="0" destOrd="0" presId="urn:microsoft.com/office/officeart/2018/2/layout/IconVerticalSolidList"/>
    <dgm:cxn modelId="{79AB33B2-799D-47A5-A9B0-BF282DC4EEA4}" srcId="{B4B09439-1A6E-4F8B-8078-2D3385D601DD}" destId="{B10D499C-81BB-4871-B22C-FD396FEE5E85}" srcOrd="3" destOrd="0" parTransId="{EF5B1B60-40DB-40C9-9D6F-95F152A97D8C}" sibTransId="{9001F9DE-CEA6-40D5-8341-3B4FDBCBE6D3}"/>
    <dgm:cxn modelId="{F7214794-F5D9-4F96-9214-E29C771F64F6}" type="presOf" srcId="{B10D499C-81BB-4871-B22C-FD396FEE5E85}" destId="{84F81CD5-8913-4AA0-8661-89699A6FA5CF}" srcOrd="0" destOrd="0" presId="urn:microsoft.com/office/officeart/2018/2/layout/IconVerticalSolidList"/>
    <dgm:cxn modelId="{DD9ED6F5-950E-4D50-90B0-4AD66C9956FF}" type="presOf" srcId="{2E06ED4B-6F48-40ED-B630-74C345EBEBEB}" destId="{75E79FFB-96B6-4054-A588-DB69EA2259E1}" srcOrd="0" destOrd="0" presId="urn:microsoft.com/office/officeart/2018/2/layout/IconVerticalSolidList"/>
    <dgm:cxn modelId="{B30417BC-28DC-49EC-B570-911F66C8AACF}" srcId="{B4B09439-1A6E-4F8B-8078-2D3385D601DD}" destId="{2E06ED4B-6F48-40ED-B630-74C345EBEBEB}" srcOrd="0" destOrd="0" parTransId="{DB3A95E6-8DBD-446B-A8AE-A5AC600E9961}" sibTransId="{51B695AF-C763-41A0-B6B3-1561458E82DB}"/>
    <dgm:cxn modelId="{02565F64-C1CF-495A-A3D3-DF9755C0C984}" type="presOf" srcId="{1A2BFA77-EF35-4A2E-AD05-AF5384B94297}" destId="{BDB22518-B03E-4D47-B6FD-6F5B07911918}" srcOrd="0" destOrd="0" presId="urn:microsoft.com/office/officeart/2018/2/layout/IconVerticalSolidList"/>
    <dgm:cxn modelId="{A4E8EF9F-5E72-4176-8E1E-A934F12B5620}" srcId="{B4B09439-1A6E-4F8B-8078-2D3385D601DD}" destId="{1A2BFA77-EF35-4A2E-AD05-AF5384B94297}" srcOrd="2" destOrd="0" parTransId="{17691222-2ED7-466F-8493-B4CF0883D1D9}" sibTransId="{DB264FC2-88E3-439E-A25B-E39C5519512A}"/>
    <dgm:cxn modelId="{9058CA20-B753-442A-A131-845A1EC0394F}" type="presOf" srcId="{90706AAC-FCFC-4826-A4A4-26EF3A0283F0}" destId="{E5384FE5-2B4C-458A-B61C-B186B0B30979}" srcOrd="0" destOrd="0" presId="urn:microsoft.com/office/officeart/2018/2/layout/IconVerticalSolidList"/>
    <dgm:cxn modelId="{44936C4C-B489-4C9C-863D-5B8ED3F8626E}" srcId="{B4B09439-1A6E-4F8B-8078-2D3385D601DD}" destId="{90706AAC-FCFC-4826-A4A4-26EF3A0283F0}" srcOrd="1" destOrd="0" parTransId="{7F260892-07ED-4FFD-9954-9DA4564F3F23}" sibTransId="{95706413-EA1A-4BE9-AE84-4B9F0CFC43FA}"/>
    <dgm:cxn modelId="{D0A16458-9AAA-4CCC-AAF5-62FB4ACC9503}" type="presParOf" srcId="{07B12AFB-C593-475A-B6D8-F10BE8733FAA}" destId="{426035DE-D46E-4443-BC8C-1BB28E234155}" srcOrd="0" destOrd="0" presId="urn:microsoft.com/office/officeart/2018/2/layout/IconVerticalSolidList"/>
    <dgm:cxn modelId="{5092D2E6-0AE2-4A66-9C2F-0706DD882836}" type="presParOf" srcId="{426035DE-D46E-4443-BC8C-1BB28E234155}" destId="{7A33BDB1-0458-43C7-A791-BAE4B41CDA66}" srcOrd="0" destOrd="0" presId="urn:microsoft.com/office/officeart/2018/2/layout/IconVerticalSolidList"/>
    <dgm:cxn modelId="{3C0C78DE-C628-4288-908A-1587F59FC5EC}" type="presParOf" srcId="{426035DE-D46E-4443-BC8C-1BB28E234155}" destId="{5E2F3158-5E95-49EC-85EA-68E1DD115F82}" srcOrd="1" destOrd="0" presId="urn:microsoft.com/office/officeart/2018/2/layout/IconVerticalSolidList"/>
    <dgm:cxn modelId="{2FA5927D-746D-486E-919B-F1598E6DF2E6}" type="presParOf" srcId="{426035DE-D46E-4443-BC8C-1BB28E234155}" destId="{E6E1972F-799C-4909-A7F5-E8D16F9DCC0C}" srcOrd="2" destOrd="0" presId="urn:microsoft.com/office/officeart/2018/2/layout/IconVerticalSolidList"/>
    <dgm:cxn modelId="{3BE91E9B-01B6-437B-B2CA-FCE434D18CEC}" type="presParOf" srcId="{426035DE-D46E-4443-BC8C-1BB28E234155}" destId="{75E79FFB-96B6-4054-A588-DB69EA2259E1}" srcOrd="3" destOrd="0" presId="urn:microsoft.com/office/officeart/2018/2/layout/IconVerticalSolidList"/>
    <dgm:cxn modelId="{6C492AAE-B617-4359-BB17-0F918E27BB78}" type="presParOf" srcId="{07B12AFB-C593-475A-B6D8-F10BE8733FAA}" destId="{7D5A8E73-4F2E-4601-8254-5AC0DB508D43}" srcOrd="1" destOrd="0" presId="urn:microsoft.com/office/officeart/2018/2/layout/IconVerticalSolidList"/>
    <dgm:cxn modelId="{53DC2045-130F-448C-9FF1-D9FEC637ECF4}" type="presParOf" srcId="{07B12AFB-C593-475A-B6D8-F10BE8733FAA}" destId="{FB7176CF-4633-4E03-BCD2-2FF722141CA1}" srcOrd="2" destOrd="0" presId="urn:microsoft.com/office/officeart/2018/2/layout/IconVerticalSolidList"/>
    <dgm:cxn modelId="{DC3D77D5-A77E-4EFA-B892-FA9597A2F55B}" type="presParOf" srcId="{FB7176CF-4633-4E03-BCD2-2FF722141CA1}" destId="{47DF47DB-FAB5-41A9-9542-85E19EB5B406}" srcOrd="0" destOrd="0" presId="urn:microsoft.com/office/officeart/2018/2/layout/IconVerticalSolidList"/>
    <dgm:cxn modelId="{CE234FB0-77A0-4B5A-9637-52CDAB371713}" type="presParOf" srcId="{FB7176CF-4633-4E03-BCD2-2FF722141CA1}" destId="{0762349F-C785-4B32-B6B6-62D2021015A1}" srcOrd="1" destOrd="0" presId="urn:microsoft.com/office/officeart/2018/2/layout/IconVerticalSolidList"/>
    <dgm:cxn modelId="{56739110-0FBB-4BC8-B80B-8405E8566B2A}" type="presParOf" srcId="{FB7176CF-4633-4E03-BCD2-2FF722141CA1}" destId="{76E5388D-436E-4AB1-A036-4E323B61793D}" srcOrd="2" destOrd="0" presId="urn:microsoft.com/office/officeart/2018/2/layout/IconVerticalSolidList"/>
    <dgm:cxn modelId="{2A43E1D6-0052-47CA-98E2-7E1F0CC3D2E9}" type="presParOf" srcId="{FB7176CF-4633-4E03-BCD2-2FF722141CA1}" destId="{E5384FE5-2B4C-458A-B61C-B186B0B30979}" srcOrd="3" destOrd="0" presId="urn:microsoft.com/office/officeart/2018/2/layout/IconVerticalSolidList"/>
    <dgm:cxn modelId="{79C76BB8-1C07-4DE7-BA9E-D9DD3B8750B9}" type="presParOf" srcId="{07B12AFB-C593-475A-B6D8-F10BE8733FAA}" destId="{BB5D9B09-13F6-40E0-BB3A-3C5D22FB865C}" srcOrd="3" destOrd="0" presId="urn:microsoft.com/office/officeart/2018/2/layout/IconVerticalSolidList"/>
    <dgm:cxn modelId="{8EF6ACE1-64B8-4465-9EF9-6FCA3AF12F3F}" type="presParOf" srcId="{07B12AFB-C593-475A-B6D8-F10BE8733FAA}" destId="{04D5C255-1F0D-4501-815B-9DE448A40213}" srcOrd="4" destOrd="0" presId="urn:microsoft.com/office/officeart/2018/2/layout/IconVerticalSolidList"/>
    <dgm:cxn modelId="{F629519C-15E1-4419-9C21-558E30E068BA}" type="presParOf" srcId="{04D5C255-1F0D-4501-815B-9DE448A40213}" destId="{1DD071A2-4619-4C87-914E-9087F5147609}" srcOrd="0" destOrd="0" presId="urn:microsoft.com/office/officeart/2018/2/layout/IconVerticalSolidList"/>
    <dgm:cxn modelId="{641D540F-978C-480A-879A-6A6B9369EBFA}" type="presParOf" srcId="{04D5C255-1F0D-4501-815B-9DE448A40213}" destId="{ECEDC238-6217-47F6-9AE1-B034936091F2}" srcOrd="1" destOrd="0" presId="urn:microsoft.com/office/officeart/2018/2/layout/IconVerticalSolidList"/>
    <dgm:cxn modelId="{3182D0DE-ED42-4521-88E5-B447928B30F8}" type="presParOf" srcId="{04D5C255-1F0D-4501-815B-9DE448A40213}" destId="{841487BD-8D9C-4AE9-A60F-FF32E445BC3E}" srcOrd="2" destOrd="0" presId="urn:microsoft.com/office/officeart/2018/2/layout/IconVerticalSolidList"/>
    <dgm:cxn modelId="{BA4A7503-3FA8-4534-9878-191B7CB161A9}" type="presParOf" srcId="{04D5C255-1F0D-4501-815B-9DE448A40213}" destId="{BDB22518-B03E-4D47-B6FD-6F5B07911918}" srcOrd="3" destOrd="0" presId="urn:microsoft.com/office/officeart/2018/2/layout/IconVerticalSolidList"/>
    <dgm:cxn modelId="{FF81F33A-B5EF-4F7A-866A-C8F530457113}" type="presParOf" srcId="{07B12AFB-C593-475A-B6D8-F10BE8733FAA}" destId="{27963E4D-1756-4B96-ABA6-F6EDF4CB9063}" srcOrd="5" destOrd="0" presId="urn:microsoft.com/office/officeart/2018/2/layout/IconVerticalSolidList"/>
    <dgm:cxn modelId="{DF0AD172-DF79-4ADD-BBA8-926C0826C549}" type="presParOf" srcId="{07B12AFB-C593-475A-B6D8-F10BE8733FAA}" destId="{DB42AD57-1464-4A80-B690-A44F6B7B1FE8}" srcOrd="6" destOrd="0" presId="urn:microsoft.com/office/officeart/2018/2/layout/IconVerticalSolidList"/>
    <dgm:cxn modelId="{B431481D-0D8D-4EFC-A7D6-43EB6E546CE2}" type="presParOf" srcId="{DB42AD57-1464-4A80-B690-A44F6B7B1FE8}" destId="{41993D29-DCA0-4A3D-A7D5-472C135782ED}" srcOrd="0" destOrd="0" presId="urn:microsoft.com/office/officeart/2018/2/layout/IconVerticalSolidList"/>
    <dgm:cxn modelId="{C9700C4D-C7B3-437F-B14E-F654E7307514}" type="presParOf" srcId="{DB42AD57-1464-4A80-B690-A44F6B7B1FE8}" destId="{CE6C7BC9-F3BC-405A-A1ED-DD113FB9B0C5}" srcOrd="1" destOrd="0" presId="urn:microsoft.com/office/officeart/2018/2/layout/IconVerticalSolidList"/>
    <dgm:cxn modelId="{C8ABEEA7-071E-46E0-86EE-AB5336309DD9}" type="presParOf" srcId="{DB42AD57-1464-4A80-B690-A44F6B7B1FE8}" destId="{0092C75B-2AF9-4FE0-A719-6955E733F1B3}" srcOrd="2" destOrd="0" presId="urn:microsoft.com/office/officeart/2018/2/layout/IconVerticalSolidList"/>
    <dgm:cxn modelId="{2E154C4D-2F95-49C5-BBDE-B1258A43630E}" type="presParOf" srcId="{DB42AD57-1464-4A80-B690-A44F6B7B1FE8}" destId="{84F81CD5-8913-4AA0-8661-89699A6FA5C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54521A-9C93-4FE7-A995-E3C34727856F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cs-CZ"/>
        </a:p>
      </dgm:t>
    </dgm:pt>
    <dgm:pt modelId="{36C7CC24-878E-4EFD-821F-7036EAB4D682}">
      <dgm:prSet/>
      <dgm:spPr/>
      <dgm:t>
        <a:bodyPr/>
        <a:lstStyle/>
        <a:p>
          <a:r>
            <a:rPr lang="cs-CZ"/>
            <a:t>Praha 2</a:t>
          </a:r>
        </a:p>
      </dgm:t>
    </dgm:pt>
    <dgm:pt modelId="{D698A9AA-ACEB-4240-A27A-6C7E50117DE7}" type="parTrans" cxnId="{0436BD4B-97EA-4A69-AC5F-E75BBBB6E860}">
      <dgm:prSet/>
      <dgm:spPr/>
      <dgm:t>
        <a:bodyPr/>
        <a:lstStyle/>
        <a:p>
          <a:endParaRPr lang="cs-CZ"/>
        </a:p>
      </dgm:t>
    </dgm:pt>
    <dgm:pt modelId="{495CACB7-F75E-4B4F-A0CB-3271C0D1442E}" type="sibTrans" cxnId="{0436BD4B-97EA-4A69-AC5F-E75BBBB6E860}">
      <dgm:prSet/>
      <dgm:spPr/>
      <dgm:t>
        <a:bodyPr/>
        <a:lstStyle/>
        <a:p>
          <a:endParaRPr lang="cs-CZ"/>
        </a:p>
      </dgm:t>
    </dgm:pt>
    <dgm:pt modelId="{F97CFEE2-CE1D-4016-A5A0-FB94806C1D29}">
      <dgm:prSet/>
      <dgm:spPr/>
      <dgm:t>
        <a:bodyPr/>
        <a:lstStyle/>
        <a:p>
          <a:r>
            <a:rPr lang="cs-CZ" dirty="0"/>
            <a:t>Praha 3</a:t>
          </a:r>
        </a:p>
      </dgm:t>
    </dgm:pt>
    <dgm:pt modelId="{C312CF33-49A6-474E-BFB4-AAFBB7F0B020}" type="parTrans" cxnId="{49ACF62E-9703-4A59-B685-EDFF69F9E6F6}">
      <dgm:prSet/>
      <dgm:spPr/>
      <dgm:t>
        <a:bodyPr/>
        <a:lstStyle/>
        <a:p>
          <a:endParaRPr lang="cs-CZ"/>
        </a:p>
      </dgm:t>
    </dgm:pt>
    <dgm:pt modelId="{2BE45D7D-EED7-4875-9A3A-E42F286A7B8B}" type="sibTrans" cxnId="{49ACF62E-9703-4A59-B685-EDFF69F9E6F6}">
      <dgm:prSet/>
      <dgm:spPr/>
      <dgm:t>
        <a:bodyPr/>
        <a:lstStyle/>
        <a:p>
          <a:endParaRPr lang="cs-CZ"/>
        </a:p>
      </dgm:t>
    </dgm:pt>
    <dgm:pt modelId="{5006D690-E6AE-4EAA-8199-9425FFBE9B67}">
      <dgm:prSet/>
      <dgm:spPr/>
      <dgm:t>
        <a:bodyPr/>
        <a:lstStyle/>
        <a:p>
          <a:r>
            <a:rPr lang="cs-CZ"/>
            <a:t>Praha 4</a:t>
          </a:r>
        </a:p>
      </dgm:t>
    </dgm:pt>
    <dgm:pt modelId="{A9A2CA83-1DEF-4103-975C-5BB88E4015C2}" type="parTrans" cxnId="{1AEF369B-D3E7-4884-A018-D27C259EF855}">
      <dgm:prSet/>
      <dgm:spPr/>
      <dgm:t>
        <a:bodyPr/>
        <a:lstStyle/>
        <a:p>
          <a:endParaRPr lang="cs-CZ"/>
        </a:p>
      </dgm:t>
    </dgm:pt>
    <dgm:pt modelId="{6B5EE164-20BA-4604-847A-3C3F26790A4E}" type="sibTrans" cxnId="{1AEF369B-D3E7-4884-A018-D27C259EF855}">
      <dgm:prSet/>
      <dgm:spPr/>
      <dgm:t>
        <a:bodyPr/>
        <a:lstStyle/>
        <a:p>
          <a:endParaRPr lang="cs-CZ"/>
        </a:p>
      </dgm:t>
    </dgm:pt>
    <dgm:pt modelId="{A32A605F-8506-4D24-95E6-A55492029A48}">
      <dgm:prSet/>
      <dgm:spPr/>
      <dgm:t>
        <a:bodyPr/>
        <a:lstStyle/>
        <a:p>
          <a:r>
            <a:rPr lang="cs-CZ"/>
            <a:t>Praha 5</a:t>
          </a:r>
        </a:p>
      </dgm:t>
    </dgm:pt>
    <dgm:pt modelId="{D7BC7D45-012F-4701-82ED-9BDF1CA7E378}" type="parTrans" cxnId="{9912BA88-2405-471F-9DA3-A90E64993FD2}">
      <dgm:prSet/>
      <dgm:spPr/>
      <dgm:t>
        <a:bodyPr/>
        <a:lstStyle/>
        <a:p>
          <a:endParaRPr lang="cs-CZ"/>
        </a:p>
      </dgm:t>
    </dgm:pt>
    <dgm:pt modelId="{0F70F290-9DCF-4D2B-8BE2-7CA9B61F4A60}" type="sibTrans" cxnId="{9912BA88-2405-471F-9DA3-A90E64993FD2}">
      <dgm:prSet/>
      <dgm:spPr/>
      <dgm:t>
        <a:bodyPr/>
        <a:lstStyle/>
        <a:p>
          <a:endParaRPr lang="cs-CZ"/>
        </a:p>
      </dgm:t>
    </dgm:pt>
    <dgm:pt modelId="{7D83177B-7BC3-480C-8F19-092063D6E6C0}">
      <dgm:prSet/>
      <dgm:spPr/>
      <dgm:t>
        <a:bodyPr/>
        <a:lstStyle/>
        <a:p>
          <a:r>
            <a:rPr lang="cs-CZ"/>
            <a:t>Praha 6</a:t>
          </a:r>
        </a:p>
      </dgm:t>
    </dgm:pt>
    <dgm:pt modelId="{9767C4B6-F30B-4F39-8325-6AE8E2BF6E9E}" type="parTrans" cxnId="{08F30315-3576-4001-A3C9-69B6406B995B}">
      <dgm:prSet/>
      <dgm:spPr/>
      <dgm:t>
        <a:bodyPr/>
        <a:lstStyle/>
        <a:p>
          <a:endParaRPr lang="cs-CZ"/>
        </a:p>
      </dgm:t>
    </dgm:pt>
    <dgm:pt modelId="{BFD3A430-D6E5-4079-8C5D-E838F93A92C3}" type="sibTrans" cxnId="{08F30315-3576-4001-A3C9-69B6406B995B}">
      <dgm:prSet/>
      <dgm:spPr/>
      <dgm:t>
        <a:bodyPr/>
        <a:lstStyle/>
        <a:p>
          <a:endParaRPr lang="cs-CZ"/>
        </a:p>
      </dgm:t>
    </dgm:pt>
    <dgm:pt modelId="{9052C27D-5380-47FD-B944-2DF448F269D9}">
      <dgm:prSet/>
      <dgm:spPr/>
      <dgm:t>
        <a:bodyPr/>
        <a:lstStyle/>
        <a:p>
          <a:r>
            <a:rPr lang="cs-CZ"/>
            <a:t>Praha 7</a:t>
          </a:r>
        </a:p>
      </dgm:t>
    </dgm:pt>
    <dgm:pt modelId="{E834AEDA-177F-4940-9F12-7B31E0B93549}" type="parTrans" cxnId="{BCFB92DD-D99E-4C05-949F-22B0BFE28911}">
      <dgm:prSet/>
      <dgm:spPr/>
      <dgm:t>
        <a:bodyPr/>
        <a:lstStyle/>
        <a:p>
          <a:endParaRPr lang="cs-CZ"/>
        </a:p>
      </dgm:t>
    </dgm:pt>
    <dgm:pt modelId="{98D1DA53-AFC8-4A9A-9AC2-7DE74EEE271E}" type="sibTrans" cxnId="{BCFB92DD-D99E-4C05-949F-22B0BFE28911}">
      <dgm:prSet/>
      <dgm:spPr/>
      <dgm:t>
        <a:bodyPr/>
        <a:lstStyle/>
        <a:p>
          <a:endParaRPr lang="cs-CZ"/>
        </a:p>
      </dgm:t>
    </dgm:pt>
    <dgm:pt modelId="{32D731D8-1415-43F3-9412-0936A6F65117}">
      <dgm:prSet/>
      <dgm:spPr/>
      <dgm:t>
        <a:bodyPr/>
        <a:lstStyle/>
        <a:p>
          <a:r>
            <a:rPr lang="cs-CZ"/>
            <a:t>Praha 10</a:t>
          </a:r>
        </a:p>
      </dgm:t>
    </dgm:pt>
    <dgm:pt modelId="{311B4383-6DDF-488D-859D-BC8F5CEE17CC}" type="parTrans" cxnId="{E122FD4D-7849-46B6-8093-1720FE350AA2}">
      <dgm:prSet/>
      <dgm:spPr/>
      <dgm:t>
        <a:bodyPr/>
        <a:lstStyle/>
        <a:p>
          <a:endParaRPr lang="cs-CZ"/>
        </a:p>
      </dgm:t>
    </dgm:pt>
    <dgm:pt modelId="{4083D348-C9D6-42EC-AA97-0130F74F7441}" type="sibTrans" cxnId="{E122FD4D-7849-46B6-8093-1720FE350AA2}">
      <dgm:prSet/>
      <dgm:spPr/>
      <dgm:t>
        <a:bodyPr/>
        <a:lstStyle/>
        <a:p>
          <a:endParaRPr lang="cs-CZ"/>
        </a:p>
      </dgm:t>
    </dgm:pt>
    <dgm:pt modelId="{9D6A88B6-D39E-4309-ADD8-5962D1222E53}">
      <dgm:prSet/>
      <dgm:spPr/>
      <dgm:t>
        <a:bodyPr/>
        <a:lstStyle/>
        <a:p>
          <a:r>
            <a:rPr lang="cs-CZ"/>
            <a:t>Praha 12</a:t>
          </a:r>
        </a:p>
      </dgm:t>
    </dgm:pt>
    <dgm:pt modelId="{1D85A451-8E33-44F2-96E7-5AB6A20CCF37}" type="parTrans" cxnId="{D5631AF8-9C16-420B-BF18-03D65242688E}">
      <dgm:prSet/>
      <dgm:spPr/>
      <dgm:t>
        <a:bodyPr/>
        <a:lstStyle/>
        <a:p>
          <a:endParaRPr lang="cs-CZ"/>
        </a:p>
      </dgm:t>
    </dgm:pt>
    <dgm:pt modelId="{CB3875D7-2254-4D67-BC97-F8ED4CEBF488}" type="sibTrans" cxnId="{D5631AF8-9C16-420B-BF18-03D65242688E}">
      <dgm:prSet/>
      <dgm:spPr/>
      <dgm:t>
        <a:bodyPr/>
        <a:lstStyle/>
        <a:p>
          <a:endParaRPr lang="cs-CZ"/>
        </a:p>
      </dgm:t>
    </dgm:pt>
    <dgm:pt modelId="{C49170AD-3266-4B5D-BE92-3D4AC77BA985}">
      <dgm:prSet/>
      <dgm:spPr/>
      <dgm:t>
        <a:bodyPr/>
        <a:lstStyle/>
        <a:p>
          <a:r>
            <a:rPr lang="cs-CZ"/>
            <a:t>Praha 13</a:t>
          </a:r>
        </a:p>
      </dgm:t>
    </dgm:pt>
    <dgm:pt modelId="{2BC06F4D-FA79-4442-B3B1-0D797AF2E691}" type="parTrans" cxnId="{1BAF350F-0970-4236-A545-FBEE5984277A}">
      <dgm:prSet/>
      <dgm:spPr/>
      <dgm:t>
        <a:bodyPr/>
        <a:lstStyle/>
        <a:p>
          <a:endParaRPr lang="cs-CZ"/>
        </a:p>
      </dgm:t>
    </dgm:pt>
    <dgm:pt modelId="{ABB52F68-B825-4208-B9C9-519E7BAF19DA}" type="sibTrans" cxnId="{1BAF350F-0970-4236-A545-FBEE5984277A}">
      <dgm:prSet/>
      <dgm:spPr/>
      <dgm:t>
        <a:bodyPr/>
        <a:lstStyle/>
        <a:p>
          <a:endParaRPr lang="cs-CZ"/>
        </a:p>
      </dgm:t>
    </dgm:pt>
    <dgm:pt modelId="{19611BAD-4EF8-45DF-8941-5731D8F35377}">
      <dgm:prSet/>
      <dgm:spPr/>
      <dgm:t>
        <a:bodyPr/>
        <a:lstStyle/>
        <a:p>
          <a:r>
            <a:rPr lang="cs-CZ"/>
            <a:t>Praha 15</a:t>
          </a:r>
        </a:p>
      </dgm:t>
    </dgm:pt>
    <dgm:pt modelId="{02CB5073-7898-4F4F-A4FC-FE4756B32772}" type="parTrans" cxnId="{9B8905FE-B51D-4A90-8710-3C077AB977EA}">
      <dgm:prSet/>
      <dgm:spPr/>
      <dgm:t>
        <a:bodyPr/>
        <a:lstStyle/>
        <a:p>
          <a:endParaRPr lang="cs-CZ"/>
        </a:p>
      </dgm:t>
    </dgm:pt>
    <dgm:pt modelId="{ECBA9391-D58E-4EDB-866B-472EB3B6D377}" type="sibTrans" cxnId="{9B8905FE-B51D-4A90-8710-3C077AB977EA}">
      <dgm:prSet/>
      <dgm:spPr/>
      <dgm:t>
        <a:bodyPr/>
        <a:lstStyle/>
        <a:p>
          <a:endParaRPr lang="cs-CZ"/>
        </a:p>
      </dgm:t>
    </dgm:pt>
    <dgm:pt modelId="{542400CE-7004-4FC4-BD00-07FD5732CFFF}">
      <dgm:prSet/>
      <dgm:spPr/>
      <dgm:t>
        <a:bodyPr/>
        <a:lstStyle/>
        <a:p>
          <a:r>
            <a:rPr lang="cs-CZ"/>
            <a:t>Praha 17</a:t>
          </a:r>
        </a:p>
      </dgm:t>
    </dgm:pt>
    <dgm:pt modelId="{EFA2D426-1566-44B8-88CA-10E4BFEB822A}" type="parTrans" cxnId="{F3B7FF59-A13C-4BC9-8DCB-0ECFB6A7FDAE}">
      <dgm:prSet/>
      <dgm:spPr/>
      <dgm:t>
        <a:bodyPr/>
        <a:lstStyle/>
        <a:p>
          <a:endParaRPr lang="cs-CZ"/>
        </a:p>
      </dgm:t>
    </dgm:pt>
    <dgm:pt modelId="{6AC8A87D-554D-4F5F-AEED-4C90CC3742AC}" type="sibTrans" cxnId="{F3B7FF59-A13C-4BC9-8DCB-0ECFB6A7FDAE}">
      <dgm:prSet/>
      <dgm:spPr/>
      <dgm:t>
        <a:bodyPr/>
        <a:lstStyle/>
        <a:p>
          <a:endParaRPr lang="cs-CZ"/>
        </a:p>
      </dgm:t>
    </dgm:pt>
    <dgm:pt modelId="{5B701D0D-60D1-4C6A-8CDA-D60B6EFA5AEA}">
      <dgm:prSet/>
      <dgm:spPr/>
      <dgm:t>
        <a:bodyPr/>
        <a:lstStyle/>
        <a:p>
          <a:r>
            <a:rPr lang="cs-CZ" dirty="0"/>
            <a:t>Praha 20</a:t>
          </a:r>
        </a:p>
      </dgm:t>
    </dgm:pt>
    <dgm:pt modelId="{72F92ACA-D1C0-488D-B71B-9395B36D334F}" type="parTrans" cxnId="{FD7F09C3-9241-46E6-8D96-1323608A85E6}">
      <dgm:prSet/>
      <dgm:spPr/>
      <dgm:t>
        <a:bodyPr/>
        <a:lstStyle/>
        <a:p>
          <a:endParaRPr lang="cs-CZ"/>
        </a:p>
      </dgm:t>
    </dgm:pt>
    <dgm:pt modelId="{782C3D1A-2585-492A-892A-48884BD36995}" type="sibTrans" cxnId="{FD7F09C3-9241-46E6-8D96-1323608A85E6}">
      <dgm:prSet/>
      <dgm:spPr/>
      <dgm:t>
        <a:bodyPr/>
        <a:lstStyle/>
        <a:p>
          <a:endParaRPr lang="cs-CZ"/>
        </a:p>
      </dgm:t>
    </dgm:pt>
    <dgm:pt modelId="{F70BE7F4-75AD-4521-96E1-6AF5571EC612}">
      <dgm:prSet/>
      <dgm:spPr/>
      <dgm:t>
        <a:bodyPr/>
        <a:lstStyle/>
        <a:p>
          <a:r>
            <a:rPr lang="cs-CZ"/>
            <a:t>Praha Zličín</a:t>
          </a:r>
        </a:p>
      </dgm:t>
    </dgm:pt>
    <dgm:pt modelId="{39190855-05D8-4A26-8B48-116A245C54CD}" type="parTrans" cxnId="{D239E16B-B0F3-4C99-8398-8DED81AD8466}">
      <dgm:prSet/>
      <dgm:spPr/>
      <dgm:t>
        <a:bodyPr/>
        <a:lstStyle/>
        <a:p>
          <a:endParaRPr lang="cs-CZ"/>
        </a:p>
      </dgm:t>
    </dgm:pt>
    <dgm:pt modelId="{ADB34F44-9A3B-4809-90A5-E3FAE7179226}" type="sibTrans" cxnId="{D239E16B-B0F3-4C99-8398-8DED81AD8466}">
      <dgm:prSet/>
      <dgm:spPr/>
      <dgm:t>
        <a:bodyPr/>
        <a:lstStyle/>
        <a:p>
          <a:endParaRPr lang="cs-CZ"/>
        </a:p>
      </dgm:t>
    </dgm:pt>
    <dgm:pt modelId="{F685E4FD-236B-4B1A-BF59-4D318B7B7015}" type="pres">
      <dgm:prSet presAssocID="{5F54521A-9C93-4FE7-A995-E3C3472785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FD0CE9C-89E0-4060-80CA-69DEE2E441E1}" type="pres">
      <dgm:prSet presAssocID="{36C7CC24-878E-4EFD-821F-7036EAB4D682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3C31CD-1091-400C-9357-BA6798D452DA}" type="pres">
      <dgm:prSet presAssocID="{495CACB7-F75E-4B4F-A0CB-3271C0D1442E}" presName="sibTrans" presStyleLbl="sibTrans1D1" presStyleIdx="0" presStyleCnt="12"/>
      <dgm:spPr/>
      <dgm:t>
        <a:bodyPr/>
        <a:lstStyle/>
        <a:p>
          <a:endParaRPr lang="cs-CZ"/>
        </a:p>
      </dgm:t>
    </dgm:pt>
    <dgm:pt modelId="{D026FF9D-7ADE-4FE2-BBEB-182517699060}" type="pres">
      <dgm:prSet presAssocID="{495CACB7-F75E-4B4F-A0CB-3271C0D1442E}" presName="connectorText" presStyleLbl="sibTrans1D1" presStyleIdx="0" presStyleCnt="12"/>
      <dgm:spPr/>
      <dgm:t>
        <a:bodyPr/>
        <a:lstStyle/>
        <a:p>
          <a:endParaRPr lang="cs-CZ"/>
        </a:p>
      </dgm:t>
    </dgm:pt>
    <dgm:pt modelId="{9DB3171B-C8CF-4414-8EB5-A998BCA2CCB1}" type="pres">
      <dgm:prSet presAssocID="{F97CFEE2-CE1D-4016-A5A0-FB94806C1D29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2398FC-C0D6-4BCD-9026-383D5E081832}" type="pres">
      <dgm:prSet presAssocID="{2BE45D7D-EED7-4875-9A3A-E42F286A7B8B}" presName="sibTrans" presStyleLbl="sibTrans1D1" presStyleIdx="1" presStyleCnt="12"/>
      <dgm:spPr/>
      <dgm:t>
        <a:bodyPr/>
        <a:lstStyle/>
        <a:p>
          <a:endParaRPr lang="cs-CZ"/>
        </a:p>
      </dgm:t>
    </dgm:pt>
    <dgm:pt modelId="{7BE58C24-4799-49EE-BC1E-B5E76ACF33F0}" type="pres">
      <dgm:prSet presAssocID="{2BE45D7D-EED7-4875-9A3A-E42F286A7B8B}" presName="connectorText" presStyleLbl="sibTrans1D1" presStyleIdx="1" presStyleCnt="12"/>
      <dgm:spPr/>
      <dgm:t>
        <a:bodyPr/>
        <a:lstStyle/>
        <a:p>
          <a:endParaRPr lang="cs-CZ"/>
        </a:p>
      </dgm:t>
    </dgm:pt>
    <dgm:pt modelId="{A6379FD5-747E-4B16-9B1E-2846A592028E}" type="pres">
      <dgm:prSet presAssocID="{5006D690-E6AE-4EAA-8199-9425FFBE9B67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A9E85B-4B0B-4C21-B1BA-FBF26660C580}" type="pres">
      <dgm:prSet presAssocID="{6B5EE164-20BA-4604-847A-3C3F26790A4E}" presName="sibTrans" presStyleLbl="sibTrans1D1" presStyleIdx="2" presStyleCnt="12"/>
      <dgm:spPr/>
      <dgm:t>
        <a:bodyPr/>
        <a:lstStyle/>
        <a:p>
          <a:endParaRPr lang="cs-CZ"/>
        </a:p>
      </dgm:t>
    </dgm:pt>
    <dgm:pt modelId="{91EC2DF8-0A36-4860-9F2B-506251E84C0A}" type="pres">
      <dgm:prSet presAssocID="{6B5EE164-20BA-4604-847A-3C3F26790A4E}" presName="connectorText" presStyleLbl="sibTrans1D1" presStyleIdx="2" presStyleCnt="12"/>
      <dgm:spPr/>
      <dgm:t>
        <a:bodyPr/>
        <a:lstStyle/>
        <a:p>
          <a:endParaRPr lang="cs-CZ"/>
        </a:p>
      </dgm:t>
    </dgm:pt>
    <dgm:pt modelId="{8EB8BA30-16F1-4267-852A-3374C08AD95C}" type="pres">
      <dgm:prSet presAssocID="{A32A605F-8506-4D24-95E6-A55492029A48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2D3A18-5974-4B1A-BDCF-A105C3F0030C}" type="pres">
      <dgm:prSet presAssocID="{0F70F290-9DCF-4D2B-8BE2-7CA9B61F4A60}" presName="sibTrans" presStyleLbl="sibTrans1D1" presStyleIdx="3" presStyleCnt="12"/>
      <dgm:spPr/>
      <dgm:t>
        <a:bodyPr/>
        <a:lstStyle/>
        <a:p>
          <a:endParaRPr lang="cs-CZ"/>
        </a:p>
      </dgm:t>
    </dgm:pt>
    <dgm:pt modelId="{32F4590C-EB35-478F-8467-7505258D975E}" type="pres">
      <dgm:prSet presAssocID="{0F70F290-9DCF-4D2B-8BE2-7CA9B61F4A60}" presName="connectorText" presStyleLbl="sibTrans1D1" presStyleIdx="3" presStyleCnt="12"/>
      <dgm:spPr/>
      <dgm:t>
        <a:bodyPr/>
        <a:lstStyle/>
        <a:p>
          <a:endParaRPr lang="cs-CZ"/>
        </a:p>
      </dgm:t>
    </dgm:pt>
    <dgm:pt modelId="{7C4BF913-7789-4428-B5CC-9867C27F50D7}" type="pres">
      <dgm:prSet presAssocID="{7D83177B-7BC3-480C-8F19-092063D6E6C0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995FB0-FFF8-4D42-8425-484915B7A2A0}" type="pres">
      <dgm:prSet presAssocID="{BFD3A430-D6E5-4079-8C5D-E838F93A92C3}" presName="sibTrans" presStyleLbl="sibTrans1D1" presStyleIdx="4" presStyleCnt="12"/>
      <dgm:spPr/>
      <dgm:t>
        <a:bodyPr/>
        <a:lstStyle/>
        <a:p>
          <a:endParaRPr lang="cs-CZ"/>
        </a:p>
      </dgm:t>
    </dgm:pt>
    <dgm:pt modelId="{585ED718-F572-4FED-980A-5CDBA0C20FC8}" type="pres">
      <dgm:prSet presAssocID="{BFD3A430-D6E5-4079-8C5D-E838F93A92C3}" presName="connectorText" presStyleLbl="sibTrans1D1" presStyleIdx="4" presStyleCnt="12"/>
      <dgm:spPr/>
      <dgm:t>
        <a:bodyPr/>
        <a:lstStyle/>
        <a:p>
          <a:endParaRPr lang="cs-CZ"/>
        </a:p>
      </dgm:t>
    </dgm:pt>
    <dgm:pt modelId="{40384F32-7165-4FF6-ADB5-B59B81C99596}" type="pres">
      <dgm:prSet presAssocID="{9052C27D-5380-47FD-B944-2DF448F269D9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FBA86D-438F-4EBD-9DC7-410A5F92EDFC}" type="pres">
      <dgm:prSet presAssocID="{98D1DA53-AFC8-4A9A-9AC2-7DE74EEE271E}" presName="sibTrans" presStyleLbl="sibTrans1D1" presStyleIdx="5" presStyleCnt="12"/>
      <dgm:spPr/>
      <dgm:t>
        <a:bodyPr/>
        <a:lstStyle/>
        <a:p>
          <a:endParaRPr lang="cs-CZ"/>
        </a:p>
      </dgm:t>
    </dgm:pt>
    <dgm:pt modelId="{CC5DFE95-4327-408F-A3D8-CBD05D957C8C}" type="pres">
      <dgm:prSet presAssocID="{98D1DA53-AFC8-4A9A-9AC2-7DE74EEE271E}" presName="connectorText" presStyleLbl="sibTrans1D1" presStyleIdx="5" presStyleCnt="12"/>
      <dgm:spPr/>
      <dgm:t>
        <a:bodyPr/>
        <a:lstStyle/>
        <a:p>
          <a:endParaRPr lang="cs-CZ"/>
        </a:p>
      </dgm:t>
    </dgm:pt>
    <dgm:pt modelId="{5C160B26-F38F-4F8A-9A78-ADFCCC678750}" type="pres">
      <dgm:prSet presAssocID="{32D731D8-1415-43F3-9412-0936A6F65117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192865-B56C-4517-92FE-6E682BF3A087}" type="pres">
      <dgm:prSet presAssocID="{4083D348-C9D6-42EC-AA97-0130F74F7441}" presName="sibTrans" presStyleLbl="sibTrans1D1" presStyleIdx="6" presStyleCnt="12"/>
      <dgm:spPr/>
      <dgm:t>
        <a:bodyPr/>
        <a:lstStyle/>
        <a:p>
          <a:endParaRPr lang="cs-CZ"/>
        </a:p>
      </dgm:t>
    </dgm:pt>
    <dgm:pt modelId="{82E65B07-EA65-4333-95E9-DF03A51ED556}" type="pres">
      <dgm:prSet presAssocID="{4083D348-C9D6-42EC-AA97-0130F74F7441}" presName="connectorText" presStyleLbl="sibTrans1D1" presStyleIdx="6" presStyleCnt="12"/>
      <dgm:spPr/>
      <dgm:t>
        <a:bodyPr/>
        <a:lstStyle/>
        <a:p>
          <a:endParaRPr lang="cs-CZ"/>
        </a:p>
      </dgm:t>
    </dgm:pt>
    <dgm:pt modelId="{62C67F52-FE24-4B3E-A865-1D4C6CDB3E99}" type="pres">
      <dgm:prSet presAssocID="{9D6A88B6-D39E-4309-ADD8-5962D1222E53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626421-A385-43D5-8A15-D7024825737E}" type="pres">
      <dgm:prSet presAssocID="{CB3875D7-2254-4D67-BC97-F8ED4CEBF488}" presName="sibTrans" presStyleLbl="sibTrans1D1" presStyleIdx="7" presStyleCnt="12"/>
      <dgm:spPr/>
      <dgm:t>
        <a:bodyPr/>
        <a:lstStyle/>
        <a:p>
          <a:endParaRPr lang="cs-CZ"/>
        </a:p>
      </dgm:t>
    </dgm:pt>
    <dgm:pt modelId="{DBF6E59F-8151-4E05-BF5E-2FAA01F9E245}" type="pres">
      <dgm:prSet presAssocID="{CB3875D7-2254-4D67-BC97-F8ED4CEBF488}" presName="connectorText" presStyleLbl="sibTrans1D1" presStyleIdx="7" presStyleCnt="12"/>
      <dgm:spPr/>
      <dgm:t>
        <a:bodyPr/>
        <a:lstStyle/>
        <a:p>
          <a:endParaRPr lang="cs-CZ"/>
        </a:p>
      </dgm:t>
    </dgm:pt>
    <dgm:pt modelId="{84E8E85D-4EC1-415F-8352-87AE8090C277}" type="pres">
      <dgm:prSet presAssocID="{C49170AD-3266-4B5D-BE92-3D4AC77BA985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96CC8C-7C06-497A-9DE8-21C09CF87E9D}" type="pres">
      <dgm:prSet presAssocID="{ABB52F68-B825-4208-B9C9-519E7BAF19DA}" presName="sibTrans" presStyleLbl="sibTrans1D1" presStyleIdx="8" presStyleCnt="12"/>
      <dgm:spPr/>
      <dgm:t>
        <a:bodyPr/>
        <a:lstStyle/>
        <a:p>
          <a:endParaRPr lang="cs-CZ"/>
        </a:p>
      </dgm:t>
    </dgm:pt>
    <dgm:pt modelId="{4E3C5730-3E45-4ABB-94B8-A5EDB05C95D6}" type="pres">
      <dgm:prSet presAssocID="{ABB52F68-B825-4208-B9C9-519E7BAF19DA}" presName="connectorText" presStyleLbl="sibTrans1D1" presStyleIdx="8" presStyleCnt="12"/>
      <dgm:spPr/>
      <dgm:t>
        <a:bodyPr/>
        <a:lstStyle/>
        <a:p>
          <a:endParaRPr lang="cs-CZ"/>
        </a:p>
      </dgm:t>
    </dgm:pt>
    <dgm:pt modelId="{44356D60-3CA5-4103-89A8-7E4232706693}" type="pres">
      <dgm:prSet presAssocID="{19611BAD-4EF8-45DF-8941-5731D8F35377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C669AA-01B0-41BA-BFFD-44F2B737A2DF}" type="pres">
      <dgm:prSet presAssocID="{ECBA9391-D58E-4EDB-866B-472EB3B6D377}" presName="sibTrans" presStyleLbl="sibTrans1D1" presStyleIdx="9" presStyleCnt="12"/>
      <dgm:spPr/>
      <dgm:t>
        <a:bodyPr/>
        <a:lstStyle/>
        <a:p>
          <a:endParaRPr lang="cs-CZ"/>
        </a:p>
      </dgm:t>
    </dgm:pt>
    <dgm:pt modelId="{8CCA64E2-4B59-4EAF-AB65-E5C0D96595B5}" type="pres">
      <dgm:prSet presAssocID="{ECBA9391-D58E-4EDB-866B-472EB3B6D377}" presName="connectorText" presStyleLbl="sibTrans1D1" presStyleIdx="9" presStyleCnt="12"/>
      <dgm:spPr/>
      <dgm:t>
        <a:bodyPr/>
        <a:lstStyle/>
        <a:p>
          <a:endParaRPr lang="cs-CZ"/>
        </a:p>
      </dgm:t>
    </dgm:pt>
    <dgm:pt modelId="{61286F82-E617-4710-9FEF-756B5B19BF02}" type="pres">
      <dgm:prSet presAssocID="{542400CE-7004-4FC4-BD00-07FD5732CFFF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BB2E61-A3F5-43E0-A568-093FAE5BA866}" type="pres">
      <dgm:prSet presAssocID="{6AC8A87D-554D-4F5F-AEED-4C90CC3742AC}" presName="sibTrans" presStyleLbl="sibTrans1D1" presStyleIdx="10" presStyleCnt="12"/>
      <dgm:spPr/>
      <dgm:t>
        <a:bodyPr/>
        <a:lstStyle/>
        <a:p>
          <a:endParaRPr lang="cs-CZ"/>
        </a:p>
      </dgm:t>
    </dgm:pt>
    <dgm:pt modelId="{3D3BA9B5-F0F1-4B82-A97C-CCE72945448D}" type="pres">
      <dgm:prSet presAssocID="{6AC8A87D-554D-4F5F-AEED-4C90CC3742AC}" presName="connectorText" presStyleLbl="sibTrans1D1" presStyleIdx="10" presStyleCnt="12"/>
      <dgm:spPr/>
      <dgm:t>
        <a:bodyPr/>
        <a:lstStyle/>
        <a:p>
          <a:endParaRPr lang="cs-CZ"/>
        </a:p>
      </dgm:t>
    </dgm:pt>
    <dgm:pt modelId="{B23A81AB-EC8C-402A-A696-BCDD3C2A0A95}" type="pres">
      <dgm:prSet presAssocID="{5B701D0D-60D1-4C6A-8CDA-D60B6EFA5AEA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267386-973D-4677-B87C-18164D2E5E26}" type="pres">
      <dgm:prSet presAssocID="{782C3D1A-2585-492A-892A-48884BD36995}" presName="sibTrans" presStyleLbl="sibTrans1D1" presStyleIdx="11" presStyleCnt="12"/>
      <dgm:spPr/>
      <dgm:t>
        <a:bodyPr/>
        <a:lstStyle/>
        <a:p>
          <a:endParaRPr lang="cs-CZ"/>
        </a:p>
      </dgm:t>
    </dgm:pt>
    <dgm:pt modelId="{B2A75798-1C7C-46B3-A7CC-6F4BBBEFC32B}" type="pres">
      <dgm:prSet presAssocID="{782C3D1A-2585-492A-892A-48884BD36995}" presName="connectorText" presStyleLbl="sibTrans1D1" presStyleIdx="11" presStyleCnt="12"/>
      <dgm:spPr/>
      <dgm:t>
        <a:bodyPr/>
        <a:lstStyle/>
        <a:p>
          <a:endParaRPr lang="cs-CZ"/>
        </a:p>
      </dgm:t>
    </dgm:pt>
    <dgm:pt modelId="{6D3BE97B-5E61-44C5-8673-15D8361ABF7A}" type="pres">
      <dgm:prSet presAssocID="{F70BE7F4-75AD-4521-96E1-6AF5571EC612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A13AAEA-538E-4FE1-B733-3A1AC2B7F235}" type="presOf" srcId="{BFD3A430-D6E5-4079-8C5D-E838F93A92C3}" destId="{585ED718-F572-4FED-980A-5CDBA0C20FC8}" srcOrd="1" destOrd="0" presId="urn:microsoft.com/office/officeart/2016/7/layout/RepeatingBendingProcessNew"/>
    <dgm:cxn modelId="{D7FE88FB-0D88-4257-BA97-8A15DA21CA9F}" type="presOf" srcId="{A32A605F-8506-4D24-95E6-A55492029A48}" destId="{8EB8BA30-16F1-4267-852A-3374C08AD95C}" srcOrd="0" destOrd="0" presId="urn:microsoft.com/office/officeart/2016/7/layout/RepeatingBendingProcessNew"/>
    <dgm:cxn modelId="{9621172D-E8A5-4EA2-A7C4-B92BAA457675}" type="presOf" srcId="{9D6A88B6-D39E-4309-ADD8-5962D1222E53}" destId="{62C67F52-FE24-4B3E-A865-1D4C6CDB3E99}" srcOrd="0" destOrd="0" presId="urn:microsoft.com/office/officeart/2016/7/layout/RepeatingBendingProcessNew"/>
    <dgm:cxn modelId="{379440C1-EFCE-481F-A5D5-7ED3AFE5A00F}" type="presOf" srcId="{98D1DA53-AFC8-4A9A-9AC2-7DE74EEE271E}" destId="{F9FBA86D-438F-4EBD-9DC7-410A5F92EDFC}" srcOrd="0" destOrd="0" presId="urn:microsoft.com/office/officeart/2016/7/layout/RepeatingBendingProcessNew"/>
    <dgm:cxn modelId="{F50CC130-F188-484B-901C-FFCB9C103166}" type="presOf" srcId="{6AC8A87D-554D-4F5F-AEED-4C90CC3742AC}" destId="{3D3BA9B5-F0F1-4B82-A97C-CCE72945448D}" srcOrd="1" destOrd="0" presId="urn:microsoft.com/office/officeart/2016/7/layout/RepeatingBendingProcessNew"/>
    <dgm:cxn modelId="{40B50D71-9075-4099-BD92-63E2577DA0C4}" type="presOf" srcId="{6B5EE164-20BA-4604-847A-3C3F26790A4E}" destId="{96A9E85B-4B0B-4C21-B1BA-FBF26660C580}" srcOrd="0" destOrd="0" presId="urn:microsoft.com/office/officeart/2016/7/layout/RepeatingBendingProcessNew"/>
    <dgm:cxn modelId="{F0D467EF-1A48-48D8-82FF-08866D1475E0}" type="presOf" srcId="{2BE45D7D-EED7-4875-9A3A-E42F286A7B8B}" destId="{7BE58C24-4799-49EE-BC1E-B5E76ACF33F0}" srcOrd="1" destOrd="0" presId="urn:microsoft.com/office/officeart/2016/7/layout/RepeatingBendingProcessNew"/>
    <dgm:cxn modelId="{49ACF62E-9703-4A59-B685-EDFF69F9E6F6}" srcId="{5F54521A-9C93-4FE7-A995-E3C34727856F}" destId="{F97CFEE2-CE1D-4016-A5A0-FB94806C1D29}" srcOrd="1" destOrd="0" parTransId="{C312CF33-49A6-474E-BFB4-AAFBB7F0B020}" sibTransId="{2BE45D7D-EED7-4875-9A3A-E42F286A7B8B}"/>
    <dgm:cxn modelId="{1E039CBC-67F8-4B18-B6EC-3DAAFF428EB9}" type="presOf" srcId="{4083D348-C9D6-42EC-AA97-0130F74F7441}" destId="{82E65B07-EA65-4333-95E9-DF03A51ED556}" srcOrd="1" destOrd="0" presId="urn:microsoft.com/office/officeart/2016/7/layout/RepeatingBendingProcessNew"/>
    <dgm:cxn modelId="{A673E711-F583-4F09-A61A-29069F75A7A3}" type="presOf" srcId="{6AC8A87D-554D-4F5F-AEED-4C90CC3742AC}" destId="{20BB2E61-A3F5-43E0-A568-093FAE5BA866}" srcOrd="0" destOrd="0" presId="urn:microsoft.com/office/officeart/2016/7/layout/RepeatingBendingProcessNew"/>
    <dgm:cxn modelId="{9B8905FE-B51D-4A90-8710-3C077AB977EA}" srcId="{5F54521A-9C93-4FE7-A995-E3C34727856F}" destId="{19611BAD-4EF8-45DF-8941-5731D8F35377}" srcOrd="9" destOrd="0" parTransId="{02CB5073-7898-4F4F-A4FC-FE4756B32772}" sibTransId="{ECBA9391-D58E-4EDB-866B-472EB3B6D377}"/>
    <dgm:cxn modelId="{E97133E5-80C6-4FC0-B1FF-07D356D6BC5E}" type="presOf" srcId="{ECBA9391-D58E-4EDB-866B-472EB3B6D377}" destId="{5CC669AA-01B0-41BA-BFFD-44F2B737A2DF}" srcOrd="0" destOrd="0" presId="urn:microsoft.com/office/officeart/2016/7/layout/RepeatingBendingProcessNew"/>
    <dgm:cxn modelId="{BCFB92DD-D99E-4C05-949F-22B0BFE28911}" srcId="{5F54521A-9C93-4FE7-A995-E3C34727856F}" destId="{9052C27D-5380-47FD-B944-2DF448F269D9}" srcOrd="5" destOrd="0" parTransId="{E834AEDA-177F-4940-9F12-7B31E0B93549}" sibTransId="{98D1DA53-AFC8-4A9A-9AC2-7DE74EEE271E}"/>
    <dgm:cxn modelId="{5F9B7C50-1985-4CF6-A180-529530B7EB83}" type="presOf" srcId="{6B5EE164-20BA-4604-847A-3C3F26790A4E}" destId="{91EC2DF8-0A36-4860-9F2B-506251E84C0A}" srcOrd="1" destOrd="0" presId="urn:microsoft.com/office/officeart/2016/7/layout/RepeatingBendingProcessNew"/>
    <dgm:cxn modelId="{211F7213-8BB8-4AF8-BDC3-D1B15742BBE1}" type="presOf" srcId="{ABB52F68-B825-4208-B9C9-519E7BAF19DA}" destId="{4E3C5730-3E45-4ABB-94B8-A5EDB05C95D6}" srcOrd="1" destOrd="0" presId="urn:microsoft.com/office/officeart/2016/7/layout/RepeatingBendingProcessNew"/>
    <dgm:cxn modelId="{42B68B69-E8D8-4789-8CD4-F2DA2CC90D2B}" type="presOf" srcId="{495CACB7-F75E-4B4F-A0CB-3271C0D1442E}" destId="{8C3C31CD-1091-400C-9357-BA6798D452DA}" srcOrd="0" destOrd="0" presId="urn:microsoft.com/office/officeart/2016/7/layout/RepeatingBendingProcessNew"/>
    <dgm:cxn modelId="{00F1D12B-A857-4952-8498-7DDEA26F566C}" type="presOf" srcId="{CB3875D7-2254-4D67-BC97-F8ED4CEBF488}" destId="{8E626421-A385-43D5-8A15-D7024825737E}" srcOrd="0" destOrd="0" presId="urn:microsoft.com/office/officeart/2016/7/layout/RepeatingBendingProcessNew"/>
    <dgm:cxn modelId="{1BAF350F-0970-4236-A545-FBEE5984277A}" srcId="{5F54521A-9C93-4FE7-A995-E3C34727856F}" destId="{C49170AD-3266-4B5D-BE92-3D4AC77BA985}" srcOrd="8" destOrd="0" parTransId="{2BC06F4D-FA79-4442-B3B1-0D797AF2E691}" sibTransId="{ABB52F68-B825-4208-B9C9-519E7BAF19DA}"/>
    <dgm:cxn modelId="{1F6F416B-92AE-454E-A9D5-3DE6A4E523D9}" type="presOf" srcId="{ECBA9391-D58E-4EDB-866B-472EB3B6D377}" destId="{8CCA64E2-4B59-4EAF-AB65-E5C0D96595B5}" srcOrd="1" destOrd="0" presId="urn:microsoft.com/office/officeart/2016/7/layout/RepeatingBendingProcessNew"/>
    <dgm:cxn modelId="{2F47F8DD-A23B-442D-B272-654616BB99CF}" type="presOf" srcId="{BFD3A430-D6E5-4079-8C5D-E838F93A92C3}" destId="{F3995FB0-FFF8-4D42-8425-484915B7A2A0}" srcOrd="0" destOrd="0" presId="urn:microsoft.com/office/officeart/2016/7/layout/RepeatingBendingProcessNew"/>
    <dgm:cxn modelId="{28B0B25F-C143-485A-BBBB-06B6E95163BC}" type="presOf" srcId="{0F70F290-9DCF-4D2B-8BE2-7CA9B61F4A60}" destId="{32F4590C-EB35-478F-8467-7505258D975E}" srcOrd="1" destOrd="0" presId="urn:microsoft.com/office/officeart/2016/7/layout/RepeatingBendingProcessNew"/>
    <dgm:cxn modelId="{D5631AF8-9C16-420B-BF18-03D65242688E}" srcId="{5F54521A-9C93-4FE7-A995-E3C34727856F}" destId="{9D6A88B6-D39E-4309-ADD8-5962D1222E53}" srcOrd="7" destOrd="0" parTransId="{1D85A451-8E33-44F2-96E7-5AB6A20CCF37}" sibTransId="{CB3875D7-2254-4D67-BC97-F8ED4CEBF488}"/>
    <dgm:cxn modelId="{B6706BFC-874F-4864-BC92-69A1221C5BAB}" type="presOf" srcId="{7D83177B-7BC3-480C-8F19-092063D6E6C0}" destId="{7C4BF913-7789-4428-B5CC-9867C27F50D7}" srcOrd="0" destOrd="0" presId="urn:microsoft.com/office/officeart/2016/7/layout/RepeatingBendingProcessNew"/>
    <dgm:cxn modelId="{E27C1913-0942-4AAC-95EF-5AD96AA04845}" type="presOf" srcId="{32D731D8-1415-43F3-9412-0936A6F65117}" destId="{5C160B26-F38F-4F8A-9A78-ADFCCC678750}" srcOrd="0" destOrd="0" presId="urn:microsoft.com/office/officeart/2016/7/layout/RepeatingBendingProcessNew"/>
    <dgm:cxn modelId="{4CC3AAD8-2FA4-4304-AC79-A48EC6BA8816}" type="presOf" srcId="{ABB52F68-B825-4208-B9C9-519E7BAF19DA}" destId="{5096CC8C-7C06-497A-9DE8-21C09CF87E9D}" srcOrd="0" destOrd="0" presId="urn:microsoft.com/office/officeart/2016/7/layout/RepeatingBendingProcessNew"/>
    <dgm:cxn modelId="{23991D96-F3D2-4D98-9EDA-365E9461CE35}" type="presOf" srcId="{9052C27D-5380-47FD-B944-2DF448F269D9}" destId="{40384F32-7165-4FF6-ADB5-B59B81C99596}" srcOrd="0" destOrd="0" presId="urn:microsoft.com/office/officeart/2016/7/layout/RepeatingBendingProcessNew"/>
    <dgm:cxn modelId="{65F71565-CADC-41B6-B2C5-5D2734814A1E}" type="presOf" srcId="{F97CFEE2-CE1D-4016-A5A0-FB94806C1D29}" destId="{9DB3171B-C8CF-4414-8EB5-A998BCA2CCB1}" srcOrd="0" destOrd="0" presId="urn:microsoft.com/office/officeart/2016/7/layout/RepeatingBendingProcessNew"/>
    <dgm:cxn modelId="{9912BA88-2405-471F-9DA3-A90E64993FD2}" srcId="{5F54521A-9C93-4FE7-A995-E3C34727856F}" destId="{A32A605F-8506-4D24-95E6-A55492029A48}" srcOrd="3" destOrd="0" parTransId="{D7BC7D45-012F-4701-82ED-9BDF1CA7E378}" sibTransId="{0F70F290-9DCF-4D2B-8BE2-7CA9B61F4A60}"/>
    <dgm:cxn modelId="{19E49E85-A2C7-4EC2-9674-6FE1D9B0E0D9}" type="presOf" srcId="{4083D348-C9D6-42EC-AA97-0130F74F7441}" destId="{1D192865-B56C-4517-92FE-6E682BF3A087}" srcOrd="0" destOrd="0" presId="urn:microsoft.com/office/officeart/2016/7/layout/RepeatingBendingProcessNew"/>
    <dgm:cxn modelId="{B86F991B-C93E-449E-BE1D-5BDA321ACBAD}" type="presOf" srcId="{782C3D1A-2585-492A-892A-48884BD36995}" destId="{91267386-973D-4677-B87C-18164D2E5E26}" srcOrd="0" destOrd="0" presId="urn:microsoft.com/office/officeart/2016/7/layout/RepeatingBendingProcessNew"/>
    <dgm:cxn modelId="{705B6A41-0C9F-4816-A8A3-A27BAAF04F93}" type="presOf" srcId="{36C7CC24-878E-4EFD-821F-7036EAB4D682}" destId="{5FD0CE9C-89E0-4060-80CA-69DEE2E441E1}" srcOrd="0" destOrd="0" presId="urn:microsoft.com/office/officeart/2016/7/layout/RepeatingBendingProcessNew"/>
    <dgm:cxn modelId="{17D3882D-2D65-44E1-8615-734B419F5E2E}" type="presOf" srcId="{542400CE-7004-4FC4-BD00-07FD5732CFFF}" destId="{61286F82-E617-4710-9FEF-756B5B19BF02}" srcOrd="0" destOrd="0" presId="urn:microsoft.com/office/officeart/2016/7/layout/RepeatingBendingProcessNew"/>
    <dgm:cxn modelId="{D7D1CCF8-34D0-484F-A261-FDCF9C0EEC7F}" type="presOf" srcId="{98D1DA53-AFC8-4A9A-9AC2-7DE74EEE271E}" destId="{CC5DFE95-4327-408F-A3D8-CBD05D957C8C}" srcOrd="1" destOrd="0" presId="urn:microsoft.com/office/officeart/2016/7/layout/RepeatingBendingProcessNew"/>
    <dgm:cxn modelId="{1AEF369B-D3E7-4884-A018-D27C259EF855}" srcId="{5F54521A-9C93-4FE7-A995-E3C34727856F}" destId="{5006D690-E6AE-4EAA-8199-9425FFBE9B67}" srcOrd="2" destOrd="0" parTransId="{A9A2CA83-1DEF-4103-975C-5BB88E4015C2}" sibTransId="{6B5EE164-20BA-4604-847A-3C3F26790A4E}"/>
    <dgm:cxn modelId="{D239E16B-B0F3-4C99-8398-8DED81AD8466}" srcId="{5F54521A-9C93-4FE7-A995-E3C34727856F}" destId="{F70BE7F4-75AD-4521-96E1-6AF5571EC612}" srcOrd="12" destOrd="0" parTransId="{39190855-05D8-4A26-8B48-116A245C54CD}" sibTransId="{ADB34F44-9A3B-4809-90A5-E3FAE7179226}"/>
    <dgm:cxn modelId="{32B2BF28-4AB6-4DB5-B3E2-926D1C250A8C}" type="presOf" srcId="{5F54521A-9C93-4FE7-A995-E3C34727856F}" destId="{F685E4FD-236B-4B1A-BF59-4D318B7B7015}" srcOrd="0" destOrd="0" presId="urn:microsoft.com/office/officeart/2016/7/layout/RepeatingBendingProcessNew"/>
    <dgm:cxn modelId="{0436BD4B-97EA-4A69-AC5F-E75BBBB6E860}" srcId="{5F54521A-9C93-4FE7-A995-E3C34727856F}" destId="{36C7CC24-878E-4EFD-821F-7036EAB4D682}" srcOrd="0" destOrd="0" parTransId="{D698A9AA-ACEB-4240-A27A-6C7E50117DE7}" sibTransId="{495CACB7-F75E-4B4F-A0CB-3271C0D1442E}"/>
    <dgm:cxn modelId="{E122FD4D-7849-46B6-8093-1720FE350AA2}" srcId="{5F54521A-9C93-4FE7-A995-E3C34727856F}" destId="{32D731D8-1415-43F3-9412-0936A6F65117}" srcOrd="6" destOrd="0" parTransId="{311B4383-6DDF-488D-859D-BC8F5CEE17CC}" sibTransId="{4083D348-C9D6-42EC-AA97-0130F74F7441}"/>
    <dgm:cxn modelId="{008B965D-AE2E-4AC9-9D55-A1B21789BCC9}" type="presOf" srcId="{C49170AD-3266-4B5D-BE92-3D4AC77BA985}" destId="{84E8E85D-4EC1-415F-8352-87AE8090C277}" srcOrd="0" destOrd="0" presId="urn:microsoft.com/office/officeart/2016/7/layout/RepeatingBendingProcessNew"/>
    <dgm:cxn modelId="{1C507832-E692-410F-A42E-EDFA46F38B02}" type="presOf" srcId="{2BE45D7D-EED7-4875-9A3A-E42F286A7B8B}" destId="{182398FC-C0D6-4BCD-9026-383D5E081832}" srcOrd="0" destOrd="0" presId="urn:microsoft.com/office/officeart/2016/7/layout/RepeatingBendingProcessNew"/>
    <dgm:cxn modelId="{C5E760BA-03A1-4ECB-B45B-D01CB2C02D34}" type="presOf" srcId="{0F70F290-9DCF-4D2B-8BE2-7CA9B61F4A60}" destId="{BB2D3A18-5974-4B1A-BDCF-A105C3F0030C}" srcOrd="0" destOrd="0" presId="urn:microsoft.com/office/officeart/2016/7/layout/RepeatingBendingProcessNew"/>
    <dgm:cxn modelId="{7A0ACD1D-55BF-41F9-93C4-6436879F7BC6}" type="presOf" srcId="{19611BAD-4EF8-45DF-8941-5731D8F35377}" destId="{44356D60-3CA5-4103-89A8-7E4232706693}" srcOrd="0" destOrd="0" presId="urn:microsoft.com/office/officeart/2016/7/layout/RepeatingBendingProcessNew"/>
    <dgm:cxn modelId="{974AEC7C-74C2-43B9-BB47-3EBFAD1FA921}" type="presOf" srcId="{F70BE7F4-75AD-4521-96E1-6AF5571EC612}" destId="{6D3BE97B-5E61-44C5-8673-15D8361ABF7A}" srcOrd="0" destOrd="0" presId="urn:microsoft.com/office/officeart/2016/7/layout/RepeatingBendingProcessNew"/>
    <dgm:cxn modelId="{207BDDAC-AACF-426E-9A9F-557ED52B01B2}" type="presOf" srcId="{5B701D0D-60D1-4C6A-8CDA-D60B6EFA5AEA}" destId="{B23A81AB-EC8C-402A-A696-BCDD3C2A0A95}" srcOrd="0" destOrd="0" presId="urn:microsoft.com/office/officeart/2016/7/layout/RepeatingBendingProcessNew"/>
    <dgm:cxn modelId="{107434F5-E410-499A-86E9-65C0E055F11D}" type="presOf" srcId="{782C3D1A-2585-492A-892A-48884BD36995}" destId="{B2A75798-1C7C-46B3-A7CC-6F4BBBEFC32B}" srcOrd="1" destOrd="0" presId="urn:microsoft.com/office/officeart/2016/7/layout/RepeatingBendingProcessNew"/>
    <dgm:cxn modelId="{08F30315-3576-4001-A3C9-69B6406B995B}" srcId="{5F54521A-9C93-4FE7-A995-E3C34727856F}" destId="{7D83177B-7BC3-480C-8F19-092063D6E6C0}" srcOrd="4" destOrd="0" parTransId="{9767C4B6-F30B-4F39-8325-6AE8E2BF6E9E}" sibTransId="{BFD3A430-D6E5-4079-8C5D-E838F93A92C3}"/>
    <dgm:cxn modelId="{0A4A2605-3D52-4BDF-B40A-2A0A77EBE5E0}" type="presOf" srcId="{CB3875D7-2254-4D67-BC97-F8ED4CEBF488}" destId="{DBF6E59F-8151-4E05-BF5E-2FAA01F9E245}" srcOrd="1" destOrd="0" presId="urn:microsoft.com/office/officeart/2016/7/layout/RepeatingBendingProcessNew"/>
    <dgm:cxn modelId="{668D7F39-4CF4-460D-8735-F52C8A77EF45}" type="presOf" srcId="{495CACB7-F75E-4B4F-A0CB-3271C0D1442E}" destId="{D026FF9D-7ADE-4FE2-BBEB-182517699060}" srcOrd="1" destOrd="0" presId="urn:microsoft.com/office/officeart/2016/7/layout/RepeatingBendingProcessNew"/>
    <dgm:cxn modelId="{FD7F09C3-9241-46E6-8D96-1323608A85E6}" srcId="{5F54521A-9C93-4FE7-A995-E3C34727856F}" destId="{5B701D0D-60D1-4C6A-8CDA-D60B6EFA5AEA}" srcOrd="11" destOrd="0" parTransId="{72F92ACA-D1C0-488D-B71B-9395B36D334F}" sibTransId="{782C3D1A-2585-492A-892A-48884BD36995}"/>
    <dgm:cxn modelId="{F3B7FF59-A13C-4BC9-8DCB-0ECFB6A7FDAE}" srcId="{5F54521A-9C93-4FE7-A995-E3C34727856F}" destId="{542400CE-7004-4FC4-BD00-07FD5732CFFF}" srcOrd="10" destOrd="0" parTransId="{EFA2D426-1566-44B8-88CA-10E4BFEB822A}" sibTransId="{6AC8A87D-554D-4F5F-AEED-4C90CC3742AC}"/>
    <dgm:cxn modelId="{75229CE2-4B17-498C-9BF7-88EC49EF2455}" type="presOf" srcId="{5006D690-E6AE-4EAA-8199-9425FFBE9B67}" destId="{A6379FD5-747E-4B16-9B1E-2846A592028E}" srcOrd="0" destOrd="0" presId="urn:microsoft.com/office/officeart/2016/7/layout/RepeatingBendingProcessNew"/>
    <dgm:cxn modelId="{269B330C-8BD5-47BC-AED6-8135F63673F5}" type="presParOf" srcId="{F685E4FD-236B-4B1A-BF59-4D318B7B7015}" destId="{5FD0CE9C-89E0-4060-80CA-69DEE2E441E1}" srcOrd="0" destOrd="0" presId="urn:microsoft.com/office/officeart/2016/7/layout/RepeatingBendingProcessNew"/>
    <dgm:cxn modelId="{9902AD5D-CD6D-488E-AE83-5A53FBC06DD5}" type="presParOf" srcId="{F685E4FD-236B-4B1A-BF59-4D318B7B7015}" destId="{8C3C31CD-1091-400C-9357-BA6798D452DA}" srcOrd="1" destOrd="0" presId="urn:microsoft.com/office/officeart/2016/7/layout/RepeatingBendingProcessNew"/>
    <dgm:cxn modelId="{DA777809-5BF5-4B1A-B6F0-369491C1855E}" type="presParOf" srcId="{8C3C31CD-1091-400C-9357-BA6798D452DA}" destId="{D026FF9D-7ADE-4FE2-BBEB-182517699060}" srcOrd="0" destOrd="0" presId="urn:microsoft.com/office/officeart/2016/7/layout/RepeatingBendingProcessNew"/>
    <dgm:cxn modelId="{AB2E05E8-BD43-485E-B918-5FC7C069452E}" type="presParOf" srcId="{F685E4FD-236B-4B1A-BF59-4D318B7B7015}" destId="{9DB3171B-C8CF-4414-8EB5-A998BCA2CCB1}" srcOrd="2" destOrd="0" presId="urn:microsoft.com/office/officeart/2016/7/layout/RepeatingBendingProcessNew"/>
    <dgm:cxn modelId="{222BAEFA-1ACA-4F53-A980-C0B3FC9AB8EB}" type="presParOf" srcId="{F685E4FD-236B-4B1A-BF59-4D318B7B7015}" destId="{182398FC-C0D6-4BCD-9026-383D5E081832}" srcOrd="3" destOrd="0" presId="urn:microsoft.com/office/officeart/2016/7/layout/RepeatingBendingProcessNew"/>
    <dgm:cxn modelId="{A9233123-21ED-4E72-A155-A00B65CFD34E}" type="presParOf" srcId="{182398FC-C0D6-4BCD-9026-383D5E081832}" destId="{7BE58C24-4799-49EE-BC1E-B5E76ACF33F0}" srcOrd="0" destOrd="0" presId="urn:microsoft.com/office/officeart/2016/7/layout/RepeatingBendingProcessNew"/>
    <dgm:cxn modelId="{B28138F2-C9F3-4108-A2C0-D04A7F019552}" type="presParOf" srcId="{F685E4FD-236B-4B1A-BF59-4D318B7B7015}" destId="{A6379FD5-747E-4B16-9B1E-2846A592028E}" srcOrd="4" destOrd="0" presId="urn:microsoft.com/office/officeart/2016/7/layout/RepeatingBendingProcessNew"/>
    <dgm:cxn modelId="{4A0517CB-E8F7-485C-9946-524AE3FC5784}" type="presParOf" srcId="{F685E4FD-236B-4B1A-BF59-4D318B7B7015}" destId="{96A9E85B-4B0B-4C21-B1BA-FBF26660C580}" srcOrd="5" destOrd="0" presId="urn:microsoft.com/office/officeart/2016/7/layout/RepeatingBendingProcessNew"/>
    <dgm:cxn modelId="{5E87D7E8-2ED8-4035-B733-F20315C37F83}" type="presParOf" srcId="{96A9E85B-4B0B-4C21-B1BA-FBF26660C580}" destId="{91EC2DF8-0A36-4860-9F2B-506251E84C0A}" srcOrd="0" destOrd="0" presId="urn:microsoft.com/office/officeart/2016/7/layout/RepeatingBendingProcessNew"/>
    <dgm:cxn modelId="{3AC844B7-B5AE-49D7-8011-A5094DDF6A79}" type="presParOf" srcId="{F685E4FD-236B-4B1A-BF59-4D318B7B7015}" destId="{8EB8BA30-16F1-4267-852A-3374C08AD95C}" srcOrd="6" destOrd="0" presId="urn:microsoft.com/office/officeart/2016/7/layout/RepeatingBendingProcessNew"/>
    <dgm:cxn modelId="{9C7FFCAC-EDA7-4219-888D-30291AA17F3A}" type="presParOf" srcId="{F685E4FD-236B-4B1A-BF59-4D318B7B7015}" destId="{BB2D3A18-5974-4B1A-BDCF-A105C3F0030C}" srcOrd="7" destOrd="0" presId="urn:microsoft.com/office/officeart/2016/7/layout/RepeatingBendingProcessNew"/>
    <dgm:cxn modelId="{26AB1A7E-91D3-4519-897E-38DEB8628B38}" type="presParOf" srcId="{BB2D3A18-5974-4B1A-BDCF-A105C3F0030C}" destId="{32F4590C-EB35-478F-8467-7505258D975E}" srcOrd="0" destOrd="0" presId="urn:microsoft.com/office/officeart/2016/7/layout/RepeatingBendingProcessNew"/>
    <dgm:cxn modelId="{07FA7D7C-693C-45C5-90D5-C83387D47B0B}" type="presParOf" srcId="{F685E4FD-236B-4B1A-BF59-4D318B7B7015}" destId="{7C4BF913-7789-4428-B5CC-9867C27F50D7}" srcOrd="8" destOrd="0" presId="urn:microsoft.com/office/officeart/2016/7/layout/RepeatingBendingProcessNew"/>
    <dgm:cxn modelId="{DFAC9134-C821-4019-A11C-00887673B505}" type="presParOf" srcId="{F685E4FD-236B-4B1A-BF59-4D318B7B7015}" destId="{F3995FB0-FFF8-4D42-8425-484915B7A2A0}" srcOrd="9" destOrd="0" presId="urn:microsoft.com/office/officeart/2016/7/layout/RepeatingBendingProcessNew"/>
    <dgm:cxn modelId="{A53593BB-7497-4C41-B55E-B11545486BA6}" type="presParOf" srcId="{F3995FB0-FFF8-4D42-8425-484915B7A2A0}" destId="{585ED718-F572-4FED-980A-5CDBA0C20FC8}" srcOrd="0" destOrd="0" presId="urn:microsoft.com/office/officeart/2016/7/layout/RepeatingBendingProcessNew"/>
    <dgm:cxn modelId="{95D497C9-AD9B-46FB-9C71-61EC25D0EADF}" type="presParOf" srcId="{F685E4FD-236B-4B1A-BF59-4D318B7B7015}" destId="{40384F32-7165-4FF6-ADB5-B59B81C99596}" srcOrd="10" destOrd="0" presId="urn:microsoft.com/office/officeart/2016/7/layout/RepeatingBendingProcessNew"/>
    <dgm:cxn modelId="{FCA5D78F-369D-4B97-B6F1-56A74707D4C9}" type="presParOf" srcId="{F685E4FD-236B-4B1A-BF59-4D318B7B7015}" destId="{F9FBA86D-438F-4EBD-9DC7-410A5F92EDFC}" srcOrd="11" destOrd="0" presId="urn:microsoft.com/office/officeart/2016/7/layout/RepeatingBendingProcessNew"/>
    <dgm:cxn modelId="{92200DF2-4F3D-4631-8530-A26447B7E2A7}" type="presParOf" srcId="{F9FBA86D-438F-4EBD-9DC7-410A5F92EDFC}" destId="{CC5DFE95-4327-408F-A3D8-CBD05D957C8C}" srcOrd="0" destOrd="0" presId="urn:microsoft.com/office/officeart/2016/7/layout/RepeatingBendingProcessNew"/>
    <dgm:cxn modelId="{2F83D163-DFCF-4C31-9360-275F7FD0CDBE}" type="presParOf" srcId="{F685E4FD-236B-4B1A-BF59-4D318B7B7015}" destId="{5C160B26-F38F-4F8A-9A78-ADFCCC678750}" srcOrd="12" destOrd="0" presId="urn:microsoft.com/office/officeart/2016/7/layout/RepeatingBendingProcessNew"/>
    <dgm:cxn modelId="{9BD35D43-9F77-400C-A22A-2C819FE3E64B}" type="presParOf" srcId="{F685E4FD-236B-4B1A-BF59-4D318B7B7015}" destId="{1D192865-B56C-4517-92FE-6E682BF3A087}" srcOrd="13" destOrd="0" presId="urn:microsoft.com/office/officeart/2016/7/layout/RepeatingBendingProcessNew"/>
    <dgm:cxn modelId="{F808B09B-C01A-43E7-83D3-40D642940A84}" type="presParOf" srcId="{1D192865-B56C-4517-92FE-6E682BF3A087}" destId="{82E65B07-EA65-4333-95E9-DF03A51ED556}" srcOrd="0" destOrd="0" presId="urn:microsoft.com/office/officeart/2016/7/layout/RepeatingBendingProcessNew"/>
    <dgm:cxn modelId="{A0EE1783-9B6F-4306-B20C-575C96C37B31}" type="presParOf" srcId="{F685E4FD-236B-4B1A-BF59-4D318B7B7015}" destId="{62C67F52-FE24-4B3E-A865-1D4C6CDB3E99}" srcOrd="14" destOrd="0" presId="urn:microsoft.com/office/officeart/2016/7/layout/RepeatingBendingProcessNew"/>
    <dgm:cxn modelId="{76EA3B47-6898-41D5-84E9-F3F458DCE68C}" type="presParOf" srcId="{F685E4FD-236B-4B1A-BF59-4D318B7B7015}" destId="{8E626421-A385-43D5-8A15-D7024825737E}" srcOrd="15" destOrd="0" presId="urn:microsoft.com/office/officeart/2016/7/layout/RepeatingBendingProcessNew"/>
    <dgm:cxn modelId="{819434DC-FF0F-40BC-944F-BB1C12AD4505}" type="presParOf" srcId="{8E626421-A385-43D5-8A15-D7024825737E}" destId="{DBF6E59F-8151-4E05-BF5E-2FAA01F9E245}" srcOrd="0" destOrd="0" presId="urn:microsoft.com/office/officeart/2016/7/layout/RepeatingBendingProcessNew"/>
    <dgm:cxn modelId="{B2FC3504-17E6-4250-9201-1EB7FA9DF7F1}" type="presParOf" srcId="{F685E4FD-236B-4B1A-BF59-4D318B7B7015}" destId="{84E8E85D-4EC1-415F-8352-87AE8090C277}" srcOrd="16" destOrd="0" presId="urn:microsoft.com/office/officeart/2016/7/layout/RepeatingBendingProcessNew"/>
    <dgm:cxn modelId="{593A56FA-B597-4540-9966-BDF58FCEB6CF}" type="presParOf" srcId="{F685E4FD-236B-4B1A-BF59-4D318B7B7015}" destId="{5096CC8C-7C06-497A-9DE8-21C09CF87E9D}" srcOrd="17" destOrd="0" presId="urn:microsoft.com/office/officeart/2016/7/layout/RepeatingBendingProcessNew"/>
    <dgm:cxn modelId="{BE47445D-817A-496A-BEB5-8619AC89A5F1}" type="presParOf" srcId="{5096CC8C-7C06-497A-9DE8-21C09CF87E9D}" destId="{4E3C5730-3E45-4ABB-94B8-A5EDB05C95D6}" srcOrd="0" destOrd="0" presId="urn:microsoft.com/office/officeart/2016/7/layout/RepeatingBendingProcessNew"/>
    <dgm:cxn modelId="{34001407-B4E1-4FBA-9CC5-14CCCE0F007D}" type="presParOf" srcId="{F685E4FD-236B-4B1A-BF59-4D318B7B7015}" destId="{44356D60-3CA5-4103-89A8-7E4232706693}" srcOrd="18" destOrd="0" presId="urn:microsoft.com/office/officeart/2016/7/layout/RepeatingBendingProcessNew"/>
    <dgm:cxn modelId="{AABEF5F2-FCBE-4333-BB90-112ED515E335}" type="presParOf" srcId="{F685E4FD-236B-4B1A-BF59-4D318B7B7015}" destId="{5CC669AA-01B0-41BA-BFFD-44F2B737A2DF}" srcOrd="19" destOrd="0" presId="urn:microsoft.com/office/officeart/2016/7/layout/RepeatingBendingProcessNew"/>
    <dgm:cxn modelId="{C0B8A20D-06D2-4459-9551-E0224D7354BB}" type="presParOf" srcId="{5CC669AA-01B0-41BA-BFFD-44F2B737A2DF}" destId="{8CCA64E2-4B59-4EAF-AB65-E5C0D96595B5}" srcOrd="0" destOrd="0" presId="urn:microsoft.com/office/officeart/2016/7/layout/RepeatingBendingProcessNew"/>
    <dgm:cxn modelId="{E23CADFE-1684-4889-882C-A704C02C1698}" type="presParOf" srcId="{F685E4FD-236B-4B1A-BF59-4D318B7B7015}" destId="{61286F82-E617-4710-9FEF-756B5B19BF02}" srcOrd="20" destOrd="0" presId="urn:microsoft.com/office/officeart/2016/7/layout/RepeatingBendingProcessNew"/>
    <dgm:cxn modelId="{CB83A24C-3F71-44B4-AE7B-DD432164E2CD}" type="presParOf" srcId="{F685E4FD-236B-4B1A-BF59-4D318B7B7015}" destId="{20BB2E61-A3F5-43E0-A568-093FAE5BA866}" srcOrd="21" destOrd="0" presId="urn:microsoft.com/office/officeart/2016/7/layout/RepeatingBendingProcessNew"/>
    <dgm:cxn modelId="{10D0E52E-4842-4103-8684-2110DEA90991}" type="presParOf" srcId="{20BB2E61-A3F5-43E0-A568-093FAE5BA866}" destId="{3D3BA9B5-F0F1-4B82-A97C-CCE72945448D}" srcOrd="0" destOrd="0" presId="urn:microsoft.com/office/officeart/2016/7/layout/RepeatingBendingProcessNew"/>
    <dgm:cxn modelId="{F34FBAE6-1584-4691-B2BD-26D4AAD69789}" type="presParOf" srcId="{F685E4FD-236B-4B1A-BF59-4D318B7B7015}" destId="{B23A81AB-EC8C-402A-A696-BCDD3C2A0A95}" srcOrd="22" destOrd="0" presId="urn:microsoft.com/office/officeart/2016/7/layout/RepeatingBendingProcessNew"/>
    <dgm:cxn modelId="{211E996C-6B61-4C0F-ABDA-6DA9EB1F8D4F}" type="presParOf" srcId="{F685E4FD-236B-4B1A-BF59-4D318B7B7015}" destId="{91267386-973D-4677-B87C-18164D2E5E26}" srcOrd="23" destOrd="0" presId="urn:microsoft.com/office/officeart/2016/7/layout/RepeatingBendingProcessNew"/>
    <dgm:cxn modelId="{C0DBFD5C-1F59-492B-9722-ADE9422A0BBD}" type="presParOf" srcId="{91267386-973D-4677-B87C-18164D2E5E26}" destId="{B2A75798-1C7C-46B3-A7CC-6F4BBBEFC32B}" srcOrd="0" destOrd="0" presId="urn:microsoft.com/office/officeart/2016/7/layout/RepeatingBendingProcessNew"/>
    <dgm:cxn modelId="{301F8DED-3392-4137-8369-9C7FECD7B09E}" type="presParOf" srcId="{F685E4FD-236B-4B1A-BF59-4D318B7B7015}" destId="{6D3BE97B-5E61-44C5-8673-15D8361ABF7A}" srcOrd="24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B9786D-80A1-4687-996F-3147B42F467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cs-CZ"/>
        </a:p>
      </dgm:t>
    </dgm:pt>
    <dgm:pt modelId="{8CD11B83-4A79-4F5D-B3E2-E4D58FCE8C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Pardubice</a:t>
          </a:r>
        </a:p>
      </dgm:t>
    </dgm:pt>
    <dgm:pt modelId="{73D61E3A-5C59-4020-B5B0-DC695A45E50C}" type="parTrans" cxnId="{58C2F0D7-8692-44D0-909E-5E4B47EEEE0C}">
      <dgm:prSet/>
      <dgm:spPr/>
      <dgm:t>
        <a:bodyPr/>
        <a:lstStyle/>
        <a:p>
          <a:endParaRPr lang="cs-CZ"/>
        </a:p>
      </dgm:t>
    </dgm:pt>
    <dgm:pt modelId="{19ACA609-715F-476D-9419-63273D56D3B8}" type="sibTrans" cxnId="{58C2F0D7-8692-44D0-909E-5E4B47EEEE0C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956474DD-8A3B-4C0D-8EA1-AAA084B63B1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České Budějovice</a:t>
          </a:r>
        </a:p>
      </dgm:t>
    </dgm:pt>
    <dgm:pt modelId="{2B784DC1-9D56-4533-97FF-7E7370155F12}" type="parTrans" cxnId="{06ACB7E6-19D1-4E48-8D69-77966763A480}">
      <dgm:prSet/>
      <dgm:spPr/>
      <dgm:t>
        <a:bodyPr/>
        <a:lstStyle/>
        <a:p>
          <a:endParaRPr lang="cs-CZ"/>
        </a:p>
      </dgm:t>
    </dgm:pt>
    <dgm:pt modelId="{03D5042B-0665-46CC-99BF-56670BCFD286}" type="sibTrans" cxnId="{06ACB7E6-19D1-4E48-8D69-77966763A480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31332748-B7CE-42A7-B138-5D6D2937D4A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Příbram</a:t>
          </a:r>
        </a:p>
      </dgm:t>
    </dgm:pt>
    <dgm:pt modelId="{99323AA3-14E4-4C21-AA26-01CE583A223A}" type="parTrans" cxnId="{B9EE671B-CD98-44CA-BBC2-BD1BDDDE3567}">
      <dgm:prSet/>
      <dgm:spPr/>
      <dgm:t>
        <a:bodyPr/>
        <a:lstStyle/>
        <a:p>
          <a:endParaRPr lang="cs-CZ"/>
        </a:p>
      </dgm:t>
    </dgm:pt>
    <dgm:pt modelId="{11599F1B-DA87-426A-83E4-6F7ED0A9AE23}" type="sibTrans" cxnId="{B9EE671B-CD98-44CA-BBC2-BD1BDDDE3567}">
      <dgm:prSet/>
      <dgm:spPr/>
      <dgm:t>
        <a:bodyPr/>
        <a:lstStyle/>
        <a:p>
          <a:endParaRPr lang="cs-CZ"/>
        </a:p>
      </dgm:t>
    </dgm:pt>
    <dgm:pt modelId="{C9D9A370-E919-4CC1-8F81-7D3F4EE5041D}" type="pres">
      <dgm:prSet presAssocID="{99B9786D-80A1-4687-996F-3147B42F467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6690D95-65F7-4CD0-A251-D7BDA2174428}" type="pres">
      <dgm:prSet presAssocID="{8CD11B83-4A79-4F5D-B3E2-E4D58FCE8CBE}" presName="compNode" presStyleCnt="0"/>
      <dgm:spPr/>
    </dgm:pt>
    <dgm:pt modelId="{8F2FE68A-4677-4373-BFC5-3E508B5981C8}" type="pres">
      <dgm:prSet presAssocID="{8CD11B83-4A79-4F5D-B3E2-E4D58FCE8CBE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2046BCE-73F5-417C-824E-5DABAEBB5A09}" type="pres">
      <dgm:prSet presAssocID="{8CD11B83-4A79-4F5D-B3E2-E4D58FCE8CB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A940F2F8-BC06-4228-AC1D-0E927F85F356}" type="pres">
      <dgm:prSet presAssocID="{8CD11B83-4A79-4F5D-B3E2-E4D58FCE8CBE}" presName="spaceRect" presStyleCnt="0"/>
      <dgm:spPr/>
    </dgm:pt>
    <dgm:pt modelId="{3D20351D-6C1F-4C8F-B029-0CB862555621}" type="pres">
      <dgm:prSet presAssocID="{8CD11B83-4A79-4F5D-B3E2-E4D58FCE8CB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4B62B31E-BC67-464C-958E-14A3FF582CD5}" type="pres">
      <dgm:prSet presAssocID="{19ACA609-715F-476D-9419-63273D56D3B8}" presName="sibTrans" presStyleCnt="0"/>
      <dgm:spPr/>
    </dgm:pt>
    <dgm:pt modelId="{7A72978F-978C-4028-8342-F43655C354C8}" type="pres">
      <dgm:prSet presAssocID="{956474DD-8A3B-4C0D-8EA1-AAA084B63B1B}" presName="compNode" presStyleCnt="0"/>
      <dgm:spPr/>
    </dgm:pt>
    <dgm:pt modelId="{91F172E7-4AD9-4D29-8CBF-01F875810345}" type="pres">
      <dgm:prSet presAssocID="{956474DD-8A3B-4C0D-8EA1-AAA084B63B1B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09F8BAD-C21E-4C55-9DAC-EB44971333C8}" type="pres">
      <dgm:prSet presAssocID="{956474DD-8A3B-4C0D-8EA1-AAA084B63B1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72D092B8-F503-4548-A4CC-6C9D7231686A}" type="pres">
      <dgm:prSet presAssocID="{956474DD-8A3B-4C0D-8EA1-AAA084B63B1B}" presName="spaceRect" presStyleCnt="0"/>
      <dgm:spPr/>
    </dgm:pt>
    <dgm:pt modelId="{0416ADD4-878B-436E-9D1C-F09F54263258}" type="pres">
      <dgm:prSet presAssocID="{956474DD-8A3B-4C0D-8EA1-AAA084B63B1B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9FFABA35-FAC6-4859-B0C7-BAB64DFE852D}" type="pres">
      <dgm:prSet presAssocID="{03D5042B-0665-46CC-99BF-56670BCFD286}" presName="sibTrans" presStyleCnt="0"/>
      <dgm:spPr/>
    </dgm:pt>
    <dgm:pt modelId="{5A8265E8-3DED-4435-9341-EB81F50B2B95}" type="pres">
      <dgm:prSet presAssocID="{31332748-B7CE-42A7-B138-5D6D2937D4A7}" presName="compNode" presStyleCnt="0"/>
      <dgm:spPr/>
    </dgm:pt>
    <dgm:pt modelId="{B0FE25DD-15B0-4326-BE74-11230CE04509}" type="pres">
      <dgm:prSet presAssocID="{31332748-B7CE-42A7-B138-5D6D2937D4A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5034E75-1158-48B0-9D4F-D54AFC4DCA88}" type="pres">
      <dgm:prSet presAssocID="{31332748-B7CE-42A7-B138-5D6D2937D4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DEDD36EB-104E-473B-804F-4FFF07132CEE}" type="pres">
      <dgm:prSet presAssocID="{31332748-B7CE-42A7-B138-5D6D2937D4A7}" presName="spaceRect" presStyleCnt="0"/>
      <dgm:spPr/>
    </dgm:pt>
    <dgm:pt modelId="{31485A48-0142-42FD-B5D5-DA510C4B8C93}" type="pres">
      <dgm:prSet presAssocID="{31332748-B7CE-42A7-B138-5D6D2937D4A7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8C2F0D7-8692-44D0-909E-5E4B47EEEE0C}" srcId="{99B9786D-80A1-4687-996F-3147B42F4679}" destId="{8CD11B83-4A79-4F5D-B3E2-E4D58FCE8CBE}" srcOrd="0" destOrd="0" parTransId="{73D61E3A-5C59-4020-B5B0-DC695A45E50C}" sibTransId="{19ACA609-715F-476D-9419-63273D56D3B8}"/>
    <dgm:cxn modelId="{B9EE671B-CD98-44CA-BBC2-BD1BDDDE3567}" srcId="{99B9786D-80A1-4687-996F-3147B42F4679}" destId="{31332748-B7CE-42A7-B138-5D6D2937D4A7}" srcOrd="2" destOrd="0" parTransId="{99323AA3-14E4-4C21-AA26-01CE583A223A}" sibTransId="{11599F1B-DA87-426A-83E4-6F7ED0A9AE23}"/>
    <dgm:cxn modelId="{0EA7CC33-F689-42F9-AA7C-BF0C3AEF44BA}" type="presOf" srcId="{8CD11B83-4A79-4F5D-B3E2-E4D58FCE8CBE}" destId="{3D20351D-6C1F-4C8F-B029-0CB862555621}" srcOrd="0" destOrd="0" presId="urn:microsoft.com/office/officeart/2018/5/layout/IconLeafLabelList"/>
    <dgm:cxn modelId="{59B17A92-6CE4-4A57-B6AE-18DD02B69E12}" type="presOf" srcId="{99B9786D-80A1-4687-996F-3147B42F4679}" destId="{C9D9A370-E919-4CC1-8F81-7D3F4EE5041D}" srcOrd="0" destOrd="0" presId="urn:microsoft.com/office/officeart/2018/5/layout/IconLeafLabelList"/>
    <dgm:cxn modelId="{2F1F55EB-3E3F-422F-9D28-3FFA59B21D0F}" type="presOf" srcId="{956474DD-8A3B-4C0D-8EA1-AAA084B63B1B}" destId="{0416ADD4-878B-436E-9D1C-F09F54263258}" srcOrd="0" destOrd="0" presId="urn:microsoft.com/office/officeart/2018/5/layout/IconLeafLabelList"/>
    <dgm:cxn modelId="{06ACB7E6-19D1-4E48-8D69-77966763A480}" srcId="{99B9786D-80A1-4687-996F-3147B42F4679}" destId="{956474DD-8A3B-4C0D-8EA1-AAA084B63B1B}" srcOrd="1" destOrd="0" parTransId="{2B784DC1-9D56-4533-97FF-7E7370155F12}" sibTransId="{03D5042B-0665-46CC-99BF-56670BCFD286}"/>
    <dgm:cxn modelId="{229A97A5-3005-4F51-A6F3-A335C0E67AF0}" type="presOf" srcId="{31332748-B7CE-42A7-B138-5D6D2937D4A7}" destId="{31485A48-0142-42FD-B5D5-DA510C4B8C93}" srcOrd="0" destOrd="0" presId="urn:microsoft.com/office/officeart/2018/5/layout/IconLeafLabelList"/>
    <dgm:cxn modelId="{C1C7B216-8030-4B21-B6EA-E7BDA4FBC91A}" type="presParOf" srcId="{C9D9A370-E919-4CC1-8F81-7D3F4EE5041D}" destId="{D6690D95-65F7-4CD0-A251-D7BDA2174428}" srcOrd="0" destOrd="0" presId="urn:microsoft.com/office/officeart/2018/5/layout/IconLeafLabelList"/>
    <dgm:cxn modelId="{06722C9A-9A83-4044-9BBF-9EEA8CF9005F}" type="presParOf" srcId="{D6690D95-65F7-4CD0-A251-D7BDA2174428}" destId="{8F2FE68A-4677-4373-BFC5-3E508B5981C8}" srcOrd="0" destOrd="0" presId="urn:microsoft.com/office/officeart/2018/5/layout/IconLeafLabelList"/>
    <dgm:cxn modelId="{D24BF9A7-E2D4-481C-9E6B-3F22723F0A21}" type="presParOf" srcId="{D6690D95-65F7-4CD0-A251-D7BDA2174428}" destId="{A2046BCE-73F5-417C-824E-5DABAEBB5A09}" srcOrd="1" destOrd="0" presId="urn:microsoft.com/office/officeart/2018/5/layout/IconLeafLabelList"/>
    <dgm:cxn modelId="{90698496-7C40-4D30-91CA-932D6C340BD9}" type="presParOf" srcId="{D6690D95-65F7-4CD0-A251-D7BDA2174428}" destId="{A940F2F8-BC06-4228-AC1D-0E927F85F356}" srcOrd="2" destOrd="0" presId="urn:microsoft.com/office/officeart/2018/5/layout/IconLeafLabelList"/>
    <dgm:cxn modelId="{D3827AE8-2E12-4CFD-91B3-60F3BD1EE397}" type="presParOf" srcId="{D6690D95-65F7-4CD0-A251-D7BDA2174428}" destId="{3D20351D-6C1F-4C8F-B029-0CB862555621}" srcOrd="3" destOrd="0" presId="urn:microsoft.com/office/officeart/2018/5/layout/IconLeafLabelList"/>
    <dgm:cxn modelId="{00A91F6B-26B2-451A-89F2-B2AA987889CF}" type="presParOf" srcId="{C9D9A370-E919-4CC1-8F81-7D3F4EE5041D}" destId="{4B62B31E-BC67-464C-958E-14A3FF582CD5}" srcOrd="1" destOrd="0" presId="urn:microsoft.com/office/officeart/2018/5/layout/IconLeafLabelList"/>
    <dgm:cxn modelId="{2212F997-BE49-4CC1-B15F-BACCCE953BEE}" type="presParOf" srcId="{C9D9A370-E919-4CC1-8F81-7D3F4EE5041D}" destId="{7A72978F-978C-4028-8342-F43655C354C8}" srcOrd="2" destOrd="0" presId="urn:microsoft.com/office/officeart/2018/5/layout/IconLeafLabelList"/>
    <dgm:cxn modelId="{22899196-18CB-428E-A3CB-199E16CF61BD}" type="presParOf" srcId="{7A72978F-978C-4028-8342-F43655C354C8}" destId="{91F172E7-4AD9-4D29-8CBF-01F875810345}" srcOrd="0" destOrd="0" presId="urn:microsoft.com/office/officeart/2018/5/layout/IconLeafLabelList"/>
    <dgm:cxn modelId="{7392AD52-23AC-4F78-80BA-E77C2203A179}" type="presParOf" srcId="{7A72978F-978C-4028-8342-F43655C354C8}" destId="{109F8BAD-C21E-4C55-9DAC-EB44971333C8}" srcOrd="1" destOrd="0" presId="urn:microsoft.com/office/officeart/2018/5/layout/IconLeafLabelList"/>
    <dgm:cxn modelId="{8D11725B-F20A-4F4A-AF33-F2E056BA9DE4}" type="presParOf" srcId="{7A72978F-978C-4028-8342-F43655C354C8}" destId="{72D092B8-F503-4548-A4CC-6C9D7231686A}" srcOrd="2" destOrd="0" presId="urn:microsoft.com/office/officeart/2018/5/layout/IconLeafLabelList"/>
    <dgm:cxn modelId="{ADD3DFCB-A2DA-400B-9791-24F94C59AC32}" type="presParOf" srcId="{7A72978F-978C-4028-8342-F43655C354C8}" destId="{0416ADD4-878B-436E-9D1C-F09F54263258}" srcOrd="3" destOrd="0" presId="urn:microsoft.com/office/officeart/2018/5/layout/IconLeafLabelList"/>
    <dgm:cxn modelId="{102BF6C1-0100-4B4F-B46A-E74F9D8CAF51}" type="presParOf" srcId="{C9D9A370-E919-4CC1-8F81-7D3F4EE5041D}" destId="{9FFABA35-FAC6-4859-B0C7-BAB64DFE852D}" srcOrd="3" destOrd="0" presId="urn:microsoft.com/office/officeart/2018/5/layout/IconLeafLabelList"/>
    <dgm:cxn modelId="{ECC85482-13D9-4893-B7FF-40ADF7037FD8}" type="presParOf" srcId="{C9D9A370-E919-4CC1-8F81-7D3F4EE5041D}" destId="{5A8265E8-3DED-4435-9341-EB81F50B2B95}" srcOrd="4" destOrd="0" presId="urn:microsoft.com/office/officeart/2018/5/layout/IconLeafLabelList"/>
    <dgm:cxn modelId="{750EC113-35C4-465A-8C4B-F917CA816376}" type="presParOf" srcId="{5A8265E8-3DED-4435-9341-EB81F50B2B95}" destId="{B0FE25DD-15B0-4326-BE74-11230CE04509}" srcOrd="0" destOrd="0" presId="urn:microsoft.com/office/officeart/2018/5/layout/IconLeafLabelList"/>
    <dgm:cxn modelId="{7FC41EFA-1CCD-410D-B17D-F5CE75D49A8F}" type="presParOf" srcId="{5A8265E8-3DED-4435-9341-EB81F50B2B95}" destId="{C5034E75-1158-48B0-9D4F-D54AFC4DCA88}" srcOrd="1" destOrd="0" presId="urn:microsoft.com/office/officeart/2018/5/layout/IconLeafLabelList"/>
    <dgm:cxn modelId="{610BE842-0279-41D0-94C5-E1CDAF8F20CD}" type="presParOf" srcId="{5A8265E8-3DED-4435-9341-EB81F50B2B95}" destId="{DEDD36EB-104E-473B-804F-4FFF07132CEE}" srcOrd="2" destOrd="0" presId="urn:microsoft.com/office/officeart/2018/5/layout/IconLeafLabelList"/>
    <dgm:cxn modelId="{00A81435-A335-4DD5-B6B4-51DF7CF25EC6}" type="presParOf" srcId="{5A8265E8-3DED-4435-9341-EB81F50B2B95}" destId="{31485A48-0142-42FD-B5D5-DA510C4B8C9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11EBB-5A65-4D6E-9A59-7007D1603FE3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3DBA3-C942-46EF-8BB3-14627053FB38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E0C78-D20C-425A-885B-4B67824E26A3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Terénní služba</a:t>
          </a:r>
          <a:endParaRPr lang="en-US" sz="2300" kern="1200" dirty="0"/>
        </a:p>
      </dsp:txBody>
      <dsp:txXfrm>
        <a:off x="1941716" y="718"/>
        <a:ext cx="4571887" cy="1681139"/>
      </dsp:txXfrm>
    </dsp:sp>
    <dsp:sp modelId="{E11930F7-1560-4FDC-8BF9-C31F8A30A6EC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E48D7-AFD4-4B1A-89A5-CFDB5409055D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33FBD-464B-4E07-A24F-88153E688D2B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Nepřetržitě poskytuje distanční hlasovou a elektronickou komunikaci.</a:t>
          </a:r>
          <a:endParaRPr lang="en-US" sz="2300" kern="1200" dirty="0"/>
        </a:p>
      </dsp:txBody>
      <dsp:txXfrm>
        <a:off x="1941716" y="2102143"/>
        <a:ext cx="4571887" cy="1681139"/>
      </dsp:txXfrm>
    </dsp:sp>
    <dsp:sp modelId="{9E13DFB6-BABF-46FD-8C52-817849600C3A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0333A-0965-4721-ADE6-E0BC549C6861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ECF9A-9553-4E82-81E6-52DBDB1099EF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/>
            <a:t>Asistuje klientům, stará se o jejich bezpečí, zdraví, nezávislost a činnosti dle zákona o sociální službách.</a:t>
          </a:r>
          <a:endParaRPr lang="en-US" sz="2300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CBEE1-8012-421F-A601-6590925A443F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15AD2-4EEA-4A79-96C0-8F663E756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39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3f521667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3f521667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517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3f521667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3f521667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8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3f521667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3f521667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6708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3f521667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3f521667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390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218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565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E1C1B3-425E-4FCD-A426-F80926179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1685DD1-5947-48E4-8688-A7092B34A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01A3F01-CECF-4818-925A-5DBCA9E6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47CB-808E-47F0-86B2-4CFD10B429D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F92D868-1258-414E-B7AC-38301EC0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245AC62-9CDE-4511-BF0E-F7240976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7D02-E6A2-491E-B4BE-504D42FA3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2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C9AF17-7F82-4888-9F97-1330C1BD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0A42B708-FC40-4F16-83CA-828DE513D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DD3B89C-D5C0-432D-8C4A-B01CD2F6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47CB-808E-47F0-86B2-4CFD10B429D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E231433-5033-48D8-BECD-C4FCF09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B6770C4-3116-4976-B1CB-BC65E651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7D02-E6A2-491E-B4BE-504D42FA3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E4730B8D-36C8-47E2-8305-D21CC3F8E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FB89F9D-6849-45F6-8715-BC63DCA5B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781B1EE-93DC-42CD-86CC-071AA596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47CB-808E-47F0-86B2-4CFD10B429D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58DACF2-A485-42A6-AEE6-9D255EE0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880B709-E1EA-4B94-AC88-003A1BC6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7D02-E6A2-491E-B4BE-504D42FA3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9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69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65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5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52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58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17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28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367D11-CE9A-4DA2-A8F2-5D1B4A5A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B515458-8D56-45BD-8652-B98ABBC72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F9A9ACE-D1C6-4F33-8466-78B45C1D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47CB-808E-47F0-86B2-4CFD10B429D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B867198-3D32-44F7-BFBD-C164E5AE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D4FE84E-9558-4F39-8E6A-AB883587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7D02-E6A2-491E-B4BE-504D42FA3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1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1545CB-8067-423E-A1AA-77B2F156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250BD59-B765-4D4E-9E86-13CFDA9BD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2BAE379-132B-48CF-9CD1-DCB68BEA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47CB-808E-47F0-86B2-4CFD10B429D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006D523-E871-4A86-A1CD-64ADE0DE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203D141-6F11-4515-9797-DABDD6B5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7D02-E6A2-491E-B4BE-504D42FA3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6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185D0B-CBDD-4296-BB5B-9AE46D87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DCB00AF-1E08-4E8C-98B0-B44424AE0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1303253-0AE3-4A0D-813F-7763BB3D6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A172861-0FA5-4C0F-85AC-646A57E9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47CB-808E-47F0-86B2-4CFD10B429D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70BB552-964B-4C23-AD4B-9C5D4CAF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4BD83D8-0146-401F-80BA-739D9396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7D02-E6A2-491E-B4BE-504D42FA3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EAC196-9920-4BD1-91B3-3518529F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2561C50-C9AF-43E9-9ED7-D6D15178E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9678F11-ADA2-441D-AA2A-A26D39EDF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9F44016-B246-49E2-B611-32DF00183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49A03BBA-1687-4D6C-86B9-4B67EB749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3B2017C9-035B-4B00-BC36-91B8AD5C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47CB-808E-47F0-86B2-4CFD10B429D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E8AD50EB-747F-4BA8-93F9-0206104C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0BBD2CD9-DA89-448D-808C-0BEC7D63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7D02-E6A2-491E-B4BE-504D42FA3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6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5ACA4D-BB95-4BC4-9626-A713B0FF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A532108-21CE-4C11-A7E5-FA80B2B9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47CB-808E-47F0-86B2-4CFD10B429D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41538F8-409A-4B45-A99A-26B720D9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563F88D-2765-4D04-A407-83A4C2A8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7D02-E6A2-491E-B4BE-504D42FA3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41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CB01B745-2D58-4FFB-A901-B86C7E9B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47CB-808E-47F0-86B2-4CFD10B429D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CEB8CF44-7A27-4249-B43B-B1D84E72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C3BC34C2-9957-466B-B20C-8E3E5602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7D02-E6A2-491E-B4BE-504D42FA3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92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7057CA-1988-49F9-9921-AC2883C8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BB3F0DA-D6F9-460B-BD18-D7BB5C883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5FCB1DF-5523-44FD-A5EB-F80006B15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D41E9F4-C1B8-4DE6-97F7-41772577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47CB-808E-47F0-86B2-4CFD10B429D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0220A88-F458-4430-93FE-B8DDCBFE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06A0634-FE1B-4E13-91C3-682E212A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7D02-E6A2-491E-B4BE-504D42FA3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7DF6E-3E01-4C59-A049-E313181F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932F4C7E-1E03-4ABE-A216-692D2DB41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E498FBBD-7F81-4B50-A76E-2071D2447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8015F84-25C6-4563-8BC3-E1AB2B3A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47CB-808E-47F0-86B2-4CFD10B429D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B69DE4A-37DD-4051-8D97-5E49EB0F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9B01747-4E46-411C-AA99-D1BD2EEF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7D02-E6A2-491E-B4BE-504D42FA3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8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9F61070E-344F-43CC-A589-459F7F917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D999A48-161A-4887-B0B2-47E5B45EF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2489270-402B-44C4-96A1-BC03C59E8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47CB-808E-47F0-86B2-4CFD10B429D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F7053BA-15FC-4106-B81B-958483BFF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15DA1A5-0485-419D-BAAD-6A73240F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27D02-E6A2-491E-B4BE-504D42FA3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0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lt2"/>
                </a:solidFill>
              </a:defRPr>
            </a:lvl1pPr>
            <a:lvl2pPr lvl="1" algn="r">
              <a:buNone/>
              <a:defRPr sz="1333">
                <a:solidFill>
                  <a:schemeClr val="lt2"/>
                </a:solidFill>
              </a:defRPr>
            </a:lvl2pPr>
            <a:lvl3pPr lvl="2" algn="r">
              <a:buNone/>
              <a:defRPr sz="1333">
                <a:solidFill>
                  <a:schemeClr val="lt2"/>
                </a:solidFill>
              </a:defRPr>
            </a:lvl3pPr>
            <a:lvl4pPr lvl="3" algn="r">
              <a:buNone/>
              <a:defRPr sz="1333">
                <a:solidFill>
                  <a:schemeClr val="lt2"/>
                </a:solidFill>
              </a:defRPr>
            </a:lvl4pPr>
            <a:lvl5pPr lvl="4" algn="r">
              <a:buNone/>
              <a:defRPr sz="1333">
                <a:solidFill>
                  <a:schemeClr val="lt2"/>
                </a:solidFill>
              </a:defRPr>
            </a:lvl5pPr>
            <a:lvl6pPr lvl="5" algn="r">
              <a:buNone/>
              <a:defRPr sz="1333">
                <a:solidFill>
                  <a:schemeClr val="lt2"/>
                </a:solidFill>
              </a:defRPr>
            </a:lvl6pPr>
            <a:lvl7pPr lvl="6" algn="r">
              <a:buNone/>
              <a:defRPr sz="1333">
                <a:solidFill>
                  <a:schemeClr val="lt2"/>
                </a:solidFill>
              </a:defRPr>
            </a:lvl7pPr>
            <a:lvl8pPr lvl="7" algn="r">
              <a:buNone/>
              <a:defRPr sz="1333">
                <a:solidFill>
                  <a:schemeClr val="lt2"/>
                </a:solidFill>
              </a:defRPr>
            </a:lvl8pPr>
            <a:lvl9pPr lvl="8" algn="r">
              <a:buNone/>
              <a:defRPr sz="1333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58922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zajemciosluzby@zivot90.c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33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30200" y="567019"/>
            <a:ext cx="11360800" cy="149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cs-CZ" b="1" dirty="0">
                <a:solidFill>
                  <a:srgbClr val="99CA3C"/>
                </a:solidFill>
              </a:rPr>
              <a:t>Tísňová péče</a:t>
            </a:r>
            <a:endParaRPr b="1" dirty="0">
              <a:solidFill>
                <a:srgbClr val="99CA3C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818" y="5199099"/>
            <a:ext cx="2674365" cy="96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6911D81B-30C2-46BC-80C5-A2441D4F0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746" y="2066620"/>
            <a:ext cx="4718509" cy="2927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-17300" y="-8835"/>
            <a:ext cx="12192000" cy="1135600"/>
          </a:xfrm>
          <a:prstGeom prst="rect">
            <a:avLst/>
          </a:prstGeom>
          <a:solidFill>
            <a:srgbClr val="2833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0B5394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415600" y="180167"/>
            <a:ext cx="11360800" cy="95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cs-CZ" sz="4800" b="1" dirty="0">
                <a:solidFill>
                  <a:srgbClr val="99CA3C"/>
                </a:solidFill>
              </a:rPr>
              <a:t>Celkové počty výjezdů </a:t>
            </a:r>
            <a:endParaRPr sz="4800" b="1" dirty="0">
              <a:solidFill>
                <a:srgbClr val="99CA3C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99951" y="6289903"/>
            <a:ext cx="12192000" cy="678000"/>
          </a:xfrm>
          <a:prstGeom prst="rect">
            <a:avLst/>
          </a:prstGeom>
          <a:solidFill>
            <a:srgbClr val="99CA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B5394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789" y="6340601"/>
            <a:ext cx="1452400" cy="35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28" y="1135767"/>
            <a:ext cx="11282473" cy="49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12192000" cy="1135600"/>
          </a:xfrm>
          <a:prstGeom prst="rect">
            <a:avLst/>
          </a:prstGeom>
          <a:solidFill>
            <a:srgbClr val="2833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B5394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415600" y="180167"/>
            <a:ext cx="11360800" cy="95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cs-CZ" sz="4800" b="1" dirty="0">
                <a:solidFill>
                  <a:srgbClr val="99CA3C"/>
                </a:solidFill>
              </a:rPr>
              <a:t>Hlavní funkce zařízení</a:t>
            </a:r>
            <a:endParaRPr sz="4800" b="1" dirty="0">
              <a:solidFill>
                <a:srgbClr val="99CA3C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90500" y="6132500"/>
            <a:ext cx="12192000" cy="678000"/>
          </a:xfrm>
          <a:prstGeom prst="rect">
            <a:avLst/>
          </a:prstGeom>
          <a:solidFill>
            <a:srgbClr val="99CA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B5394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789" y="6340601"/>
            <a:ext cx="1452400" cy="3568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361603" y="1098556"/>
            <a:ext cx="11038197" cy="486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cs-CZ" sz="2400" dirty="0"/>
              <a:t>	</a:t>
            </a:r>
            <a:br>
              <a:rPr lang="cs-CZ" sz="2400" dirty="0"/>
            </a:br>
            <a:r>
              <a:rPr lang="cs-CZ" sz="2400" dirty="0"/>
              <a:t>•	Hlasové spojení na uživatele</a:t>
            </a:r>
            <a:br>
              <a:rPr lang="cs-CZ" sz="2400" dirty="0"/>
            </a:br>
            <a:r>
              <a:rPr lang="cs-CZ" sz="2400" dirty="0"/>
              <a:t>•	Předání tísňového poplachu</a:t>
            </a:r>
            <a:br>
              <a:rPr lang="cs-CZ" sz="2400" dirty="0"/>
            </a:br>
            <a:r>
              <a:rPr lang="cs-CZ" sz="2400" dirty="0"/>
              <a:t>•	Analýza aktivity a vyhodnocení změn</a:t>
            </a:r>
            <a:br>
              <a:rPr lang="cs-CZ" sz="2400" dirty="0"/>
            </a:br>
            <a:r>
              <a:rPr lang="cs-CZ" sz="2400" dirty="0"/>
              <a:t>•	Sběr a pravidelný report o stavu zařízení</a:t>
            </a:r>
            <a:br>
              <a:rPr lang="cs-CZ" sz="2400" dirty="0"/>
            </a:br>
            <a:r>
              <a:rPr lang="cs-CZ" sz="2400" dirty="0"/>
              <a:t>•	Možnost na dálku měnit parametry funkcí a sledovat</a:t>
            </a:r>
          </a:p>
          <a:p>
            <a:pPr marL="380990" lvl="3" indent="-380990">
              <a:buFont typeface="Arial" panose="020B0604020202020204" pitchFamily="34" charset="0"/>
              <a:buChar char="•"/>
            </a:pPr>
            <a:r>
              <a:rPr lang="cs-CZ" sz="2400" dirty="0"/>
              <a:t>          GSM/GPS lokalizace</a:t>
            </a:r>
          </a:p>
          <a:p>
            <a:r>
              <a:rPr lang="cs-CZ" sz="2400" dirty="0"/>
              <a:t>     </a:t>
            </a:r>
          </a:p>
          <a:p>
            <a:endParaRPr lang="cs-CZ" sz="2400" dirty="0"/>
          </a:p>
          <a:p>
            <a:r>
              <a:rPr lang="cs-CZ" sz="2400" b="1" dirty="0"/>
              <a:t>Možnosti zařízení</a:t>
            </a:r>
          </a:p>
          <a:p>
            <a:r>
              <a:rPr lang="cs-CZ" sz="2400" b="1" dirty="0"/>
              <a:t>- na doma</a:t>
            </a:r>
          </a:p>
          <a:p>
            <a:r>
              <a:rPr lang="cs-CZ" sz="2400" b="1" dirty="0"/>
              <a:t>- na ven </a:t>
            </a:r>
          </a:p>
        </p:txBody>
      </p:sp>
      <p:pic>
        <p:nvPicPr>
          <p:cNvPr id="9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3962">
            <a:off x="5899234" y="4562578"/>
            <a:ext cx="3461860" cy="171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028" y="3742572"/>
            <a:ext cx="1570184" cy="2231168"/>
          </a:xfrm>
          <a:prstGeom prst="rect">
            <a:avLst/>
          </a:prstGeom>
        </p:spPr>
      </p:pic>
      <p:pic>
        <p:nvPicPr>
          <p:cNvPr id="11" name="Obrázek 9">
            <a:extLst>
              <a:ext uri="{FF2B5EF4-FFF2-40B4-BE49-F238E27FC236}">
                <a16:creationId xmlns:a16="http://schemas.microsoft.com/office/drawing/2014/main" xmlns="" id="{3B363F57-4615-4539-B283-993F9FBC9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94" y="4033828"/>
            <a:ext cx="2132468" cy="189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F00CF52A-37F3-414E-9808-89D1FD70A1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617" y="3742571"/>
            <a:ext cx="1320968" cy="171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12192000" cy="1135600"/>
          </a:xfrm>
          <a:prstGeom prst="rect">
            <a:avLst/>
          </a:prstGeom>
          <a:solidFill>
            <a:srgbClr val="2833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B5394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287311" y="112794"/>
            <a:ext cx="11776389" cy="113559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cs-CZ" sz="3733" b="1" dirty="0">
                <a:solidFill>
                  <a:srgbClr val="99CA3C"/>
                </a:solidFill>
              </a:rPr>
              <a:t/>
            </a:r>
            <a:br>
              <a:rPr lang="cs-CZ" sz="3733" b="1" dirty="0">
                <a:solidFill>
                  <a:srgbClr val="99CA3C"/>
                </a:solidFill>
              </a:rPr>
            </a:br>
            <a:r>
              <a:rPr lang="cs-CZ" sz="3733" b="1" dirty="0">
                <a:solidFill>
                  <a:srgbClr val="99CA3C"/>
                </a:solidFill>
              </a:rPr>
              <a:t>Základní sestava systému tísňové péče – </a:t>
            </a:r>
            <a:br>
              <a:rPr lang="cs-CZ" sz="3733" b="1" dirty="0">
                <a:solidFill>
                  <a:srgbClr val="99CA3C"/>
                </a:solidFill>
              </a:rPr>
            </a:br>
            <a:r>
              <a:rPr lang="cs-CZ" sz="3733" b="1" dirty="0">
                <a:solidFill>
                  <a:srgbClr val="99CA3C"/>
                </a:solidFill>
              </a:rPr>
              <a:t>„na doma“</a:t>
            </a:r>
            <a:endParaRPr sz="3733" b="1" dirty="0">
              <a:solidFill>
                <a:srgbClr val="99CA3C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-34384" y="1036283"/>
            <a:ext cx="12192000" cy="500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    </a:t>
            </a:r>
          </a:p>
        </p:txBody>
      </p:sp>
      <p:pic>
        <p:nvPicPr>
          <p:cNvPr id="9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3962">
            <a:off x="2782549" y="2165728"/>
            <a:ext cx="3702015" cy="183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9">
            <a:extLst>
              <a:ext uri="{FF2B5EF4-FFF2-40B4-BE49-F238E27FC236}">
                <a16:creationId xmlns:a16="http://schemas.microsoft.com/office/drawing/2014/main" xmlns="" id="{02698F33-6564-49F1-8365-27AD46055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1" y="1376228"/>
            <a:ext cx="2703272" cy="240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4D0DBE93-445E-407C-AB0C-CC92FA163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400" y="1432967"/>
            <a:ext cx="1147717" cy="162454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EE8B92F4-C72D-49FF-BCBE-574F61A03DBA}"/>
              </a:ext>
            </a:extLst>
          </p:cNvPr>
          <p:cNvSpPr txBox="1"/>
          <p:nvPr/>
        </p:nvSpPr>
        <p:spPr>
          <a:xfrm>
            <a:off x="857189" y="3780466"/>
            <a:ext cx="156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ústředna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DD8D2467-A84C-4E1D-A101-7931C689B616}"/>
              </a:ext>
            </a:extLst>
          </p:cNvPr>
          <p:cNvSpPr txBox="1"/>
          <p:nvPr/>
        </p:nvSpPr>
        <p:spPr>
          <a:xfrm>
            <a:off x="3610349" y="3780466"/>
            <a:ext cx="273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tísňové tlačítko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36258D22-EB60-4C67-A02B-004E6FF76E2B}"/>
              </a:ext>
            </a:extLst>
          </p:cNvPr>
          <p:cNvSpPr txBox="1"/>
          <p:nvPr/>
        </p:nvSpPr>
        <p:spPr>
          <a:xfrm>
            <a:off x="9168847" y="3190633"/>
            <a:ext cx="273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pohybové čidlo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012E2B06-5A96-44BC-B57E-9C259FF73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909" y="1214431"/>
            <a:ext cx="1487652" cy="130823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457879D2-4AFC-4FF1-B746-D600F86DE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5291" y="4390876"/>
            <a:ext cx="2071933" cy="14308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921F9C0-29B7-4D18-BDEB-122EDBAA7C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283" y="1190785"/>
            <a:ext cx="2773459" cy="197149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87860B29-8EA6-4F36-8BD9-2129F7AB0383}"/>
              </a:ext>
            </a:extLst>
          </p:cNvPr>
          <p:cNvSpPr txBox="1"/>
          <p:nvPr/>
        </p:nvSpPr>
        <p:spPr>
          <a:xfrm>
            <a:off x="6455899" y="3724113"/>
            <a:ext cx="273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telefonní přístroj</a:t>
            </a:r>
          </a:p>
        </p:txBody>
      </p:sp>
      <p:pic>
        <p:nvPicPr>
          <p:cNvPr id="21" name="Google Shape;56;p13">
            <a:extLst>
              <a:ext uri="{FF2B5EF4-FFF2-40B4-BE49-F238E27FC236}">
                <a16:creationId xmlns:a16="http://schemas.microsoft.com/office/drawing/2014/main" xmlns="" id="{C79E67AE-4A4A-4435-B546-A6874DADCDF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58818" y="5199099"/>
            <a:ext cx="2674365" cy="9627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53422F08-E2C1-46B3-A2AE-21CEFE7AA27E}"/>
              </a:ext>
            </a:extLst>
          </p:cNvPr>
          <p:cNvSpPr txBox="1"/>
          <p:nvPr/>
        </p:nvSpPr>
        <p:spPr>
          <a:xfrm>
            <a:off x="7919208" y="5106296"/>
            <a:ext cx="148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Multifunkční tlačítko</a:t>
            </a:r>
          </a:p>
        </p:txBody>
      </p:sp>
    </p:spTree>
    <p:extLst>
      <p:ext uri="{BB962C8B-B14F-4D97-AF65-F5344CB8AC3E}">
        <p14:creationId xmlns:p14="http://schemas.microsoft.com/office/powerpoint/2010/main" val="34536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A4444A-00F4-4110-9126-8E831D92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Základní sestava systému tísňové péče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„na ven“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3C067FCC-B3C0-47A3-A1EF-864F0F9F8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1"/>
          <a:stretch/>
        </p:blipFill>
        <p:spPr>
          <a:xfrm>
            <a:off x="6872288" y="533400"/>
            <a:ext cx="3113088" cy="4646613"/>
          </a:xfrm>
          <a:prstGeom prst="rect">
            <a:avLst/>
          </a:prstGeom>
        </p:spPr>
      </p:pic>
      <p:pic>
        <p:nvPicPr>
          <p:cNvPr id="8" name="Google Shape;56;p13">
            <a:extLst>
              <a:ext uri="{FF2B5EF4-FFF2-40B4-BE49-F238E27FC236}">
                <a16:creationId xmlns:a16="http://schemas.microsoft.com/office/drawing/2014/main" xmlns="" id="{7AF6C041-D324-48AE-9AA8-388843C1DD1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288" y="5262563"/>
            <a:ext cx="3113088" cy="10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315945"/>
            <a:ext cx="11360800" cy="149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cs-CZ" b="1" dirty="0">
                <a:solidFill>
                  <a:srgbClr val="99CA3C"/>
                </a:solidFill>
              </a:rPr>
              <a:t/>
            </a:r>
            <a:br>
              <a:rPr lang="cs-CZ" b="1" dirty="0">
                <a:solidFill>
                  <a:srgbClr val="99CA3C"/>
                </a:solidFill>
              </a:rPr>
            </a:br>
            <a:r>
              <a:rPr lang="cs-CZ" b="1" dirty="0">
                <a:solidFill>
                  <a:srgbClr val="99CA3C"/>
                </a:solidFill>
              </a:rPr>
              <a:t/>
            </a:r>
            <a:br>
              <a:rPr lang="cs-CZ" b="1" dirty="0">
                <a:solidFill>
                  <a:srgbClr val="99CA3C"/>
                </a:solidFill>
              </a:rPr>
            </a:br>
            <a:r>
              <a:rPr lang="cs-CZ" b="1" dirty="0">
                <a:solidFill>
                  <a:srgbClr val="99CA3C"/>
                </a:solidFill>
              </a:rPr>
              <a:t/>
            </a:r>
            <a:br>
              <a:rPr lang="cs-CZ" b="1" dirty="0">
                <a:solidFill>
                  <a:srgbClr val="99CA3C"/>
                </a:solidFill>
              </a:rPr>
            </a:br>
            <a:r>
              <a:rPr lang="cs-CZ" b="1" dirty="0">
                <a:solidFill>
                  <a:srgbClr val="99CA3C"/>
                </a:solidFill>
              </a:rPr>
              <a:t/>
            </a:r>
            <a:br>
              <a:rPr lang="cs-CZ" b="1" dirty="0">
                <a:solidFill>
                  <a:srgbClr val="99CA3C"/>
                </a:solidFill>
              </a:rPr>
            </a:br>
            <a:r>
              <a:rPr lang="cs-CZ" b="1" dirty="0">
                <a:solidFill>
                  <a:srgbClr val="99CA3C"/>
                </a:solidFill>
              </a:rPr>
              <a:t/>
            </a:r>
            <a:br>
              <a:rPr lang="cs-CZ" b="1" dirty="0">
                <a:solidFill>
                  <a:srgbClr val="99CA3C"/>
                </a:solidFill>
              </a:rPr>
            </a:br>
            <a:r>
              <a:rPr lang="cs-CZ" sz="4800" b="1" dirty="0">
                <a:solidFill>
                  <a:srgbClr val="99CA3C"/>
                </a:solidFill>
              </a:rPr>
              <a:t>MÁTE ZÁJEM O TÍSŇOVOU PÉČI?</a:t>
            </a:r>
            <a:endParaRPr sz="4800" b="1" dirty="0">
              <a:solidFill>
                <a:srgbClr val="99CA3C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2052296"/>
            <a:ext cx="11360800" cy="72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cs-CZ" sz="4800" b="1" dirty="0">
                <a:solidFill>
                  <a:srgbClr val="FFFFFF"/>
                </a:solidFill>
              </a:rPr>
              <a:t>Zavolejte nám na oddělení příjmu</a:t>
            </a:r>
          </a:p>
          <a:p>
            <a:pPr marL="0" indent="0"/>
            <a:r>
              <a:rPr lang="cs-CZ" sz="4800" b="1" dirty="0">
                <a:solidFill>
                  <a:srgbClr val="FFFFFF"/>
                </a:solidFill>
              </a:rPr>
              <a:t>222 333 546</a:t>
            </a:r>
          </a:p>
          <a:p>
            <a:pPr marL="0" indent="0"/>
            <a:endParaRPr lang="cs-CZ" dirty="0">
              <a:solidFill>
                <a:srgbClr val="FFFFFF"/>
              </a:solidFill>
            </a:endParaRPr>
          </a:p>
          <a:p>
            <a:pPr marL="0" indent="0"/>
            <a:r>
              <a:rPr lang="cs-CZ" dirty="0">
                <a:solidFill>
                  <a:srgbClr val="FFFFFF"/>
                </a:solidFill>
              </a:rPr>
              <a:t>Nebo napište na e-mail:</a:t>
            </a:r>
          </a:p>
          <a:p>
            <a:pPr marL="0" indent="0"/>
            <a:r>
              <a:rPr lang="cs-CZ" u="sng" dirty="0">
                <a:solidFill>
                  <a:srgbClr val="0070C0"/>
                </a:solidFill>
                <a:hlinkClick r:id="rId3"/>
              </a:rPr>
              <a:t>tisnovapece@zivot90.cz</a:t>
            </a:r>
            <a:endParaRPr lang="cs-CZ" u="sng" dirty="0">
              <a:solidFill>
                <a:srgbClr val="0070C0"/>
              </a:solidFill>
            </a:endParaRPr>
          </a:p>
          <a:p>
            <a:pPr marL="0" indent="0"/>
            <a:endParaRPr sz="6400" dirty="0">
              <a:solidFill>
                <a:srgbClr val="FFFFF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8818" y="5723639"/>
            <a:ext cx="2674365" cy="962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9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402561-E651-4D2F-BA5D-4F137FDC7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16257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</a:rPr>
              <a:t>Oddělení příjmu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xmlns="" id="{8B7D92C3-7363-40AE-853A-09F7088A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947556"/>
            <a:ext cx="4645250" cy="1477761"/>
          </a:xfrm>
        </p:spPr>
        <p:txBody>
          <a:bodyPr anchor="t">
            <a:normAutofit/>
          </a:bodyPr>
          <a:lstStyle/>
          <a:p>
            <a:pPr algn="l"/>
            <a:r>
              <a:rPr lang="cs-CZ" sz="1600" dirty="0">
                <a:solidFill>
                  <a:schemeClr val="bg1"/>
                </a:solidFill>
              </a:rPr>
              <a:t>Koordinátorka oddělení příjmu: Bc. Jana Kočová</a:t>
            </a:r>
          </a:p>
          <a:p>
            <a:pPr algn="l"/>
            <a:r>
              <a:rPr lang="cs-CZ" sz="1600" dirty="0">
                <a:solidFill>
                  <a:schemeClr val="bg1"/>
                </a:solidFill>
              </a:rPr>
              <a:t>Sociální pracovnice oddělení příjmu:</a:t>
            </a:r>
          </a:p>
          <a:p>
            <a:pPr algn="l"/>
            <a:r>
              <a:rPr lang="cs-CZ" sz="1600" dirty="0">
                <a:solidFill>
                  <a:schemeClr val="bg1"/>
                </a:solidFill>
              </a:rPr>
              <a:t> Romana </a:t>
            </a:r>
            <a:r>
              <a:rPr lang="cs-CZ" sz="1600" dirty="0" err="1">
                <a:solidFill>
                  <a:schemeClr val="bg1"/>
                </a:solidFill>
              </a:rPr>
              <a:t>Šorbanová</a:t>
            </a:r>
            <a:r>
              <a:rPr lang="cs-CZ" sz="1600" dirty="0">
                <a:solidFill>
                  <a:schemeClr val="bg1"/>
                </a:solidFill>
              </a:rPr>
              <a:t>, </a:t>
            </a:r>
            <a:r>
              <a:rPr lang="cs-CZ" sz="1600" dirty="0" err="1">
                <a:solidFill>
                  <a:schemeClr val="bg1"/>
                </a:solidFill>
              </a:rPr>
              <a:t>DiS</a:t>
            </a:r>
            <a:r>
              <a:rPr lang="cs-CZ" sz="1600" dirty="0">
                <a:solidFill>
                  <a:schemeClr val="bg1"/>
                </a:solidFill>
              </a:rPr>
              <a:t>.,</a:t>
            </a:r>
          </a:p>
          <a:p>
            <a:pPr algn="l"/>
            <a:r>
              <a:rPr lang="cs-CZ" sz="1600" dirty="0">
                <a:solidFill>
                  <a:schemeClr val="bg1"/>
                </a:solidFill>
              </a:rPr>
              <a:t> Karolína Szabó, </a:t>
            </a:r>
            <a:r>
              <a:rPr lang="cs-CZ" sz="1600" dirty="0" err="1">
                <a:solidFill>
                  <a:schemeClr val="bg1"/>
                </a:solidFill>
              </a:rPr>
              <a:t>DiS</a:t>
            </a:r>
            <a:r>
              <a:rPr lang="cs-CZ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CDE834F1-2100-40D7-B41A-AA5548D7324D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382" y="2016302"/>
            <a:ext cx="4047843" cy="1457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3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A4208B-5F42-4945-B737-B9B32489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Jednání se zájemcem o službu</a:t>
            </a: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xmlns="" id="{741AEB2F-E163-40AE-B3E6-1F2269E26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65765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A5E604B-2FBA-426E-BEA7-A7DE117D7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E37ABC-545D-447C-B894-52C95474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798" y="738231"/>
            <a:ext cx="5410138" cy="1983621"/>
          </a:xfrm>
        </p:spPr>
        <p:txBody>
          <a:bodyPr>
            <a:noAutofit/>
          </a:bodyPr>
          <a:lstStyle/>
          <a:p>
            <a:r>
              <a:rPr lang="cs-CZ" sz="6000" dirty="0"/>
              <a:t>Kritéria pro poskytnutí služby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74552A66-FB55-4E81-BCE6-76DBEF2C2B8B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41" y="1957154"/>
            <a:ext cx="4105275" cy="1477899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4CAE477-E1F7-4FBE-A416-FAEC40D47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 lnSpcReduction="10000"/>
          </a:bodyPr>
          <a:lstStyle/>
          <a:p>
            <a:r>
              <a:rPr lang="cs-CZ" sz="1800" dirty="0"/>
              <a:t>s</a:t>
            </a:r>
            <a:r>
              <a:rPr lang="cs-CZ" sz="2000" dirty="0"/>
              <a:t>chopnosti zájemce v oblasti osobní péče a péče o domácnost jsou sníženy zdravotním postižením, psychosomatickými obtížemi, sníženou hybností nebo stářím</a:t>
            </a:r>
          </a:p>
          <a:p>
            <a:r>
              <a:rPr lang="cs-CZ" sz="2000" dirty="0"/>
              <a:t>Osamělost</a:t>
            </a:r>
          </a:p>
          <a:p>
            <a:endParaRPr lang="cs-CZ" sz="2000" dirty="0"/>
          </a:p>
          <a:p>
            <a:r>
              <a:rPr lang="cs-CZ" sz="2000" dirty="0"/>
              <a:t>Pro přijetí využíváme rovněž stanoviska regionálních a obecních sociálních odborů, kdy v řadě případů je služba zavedena na jejich žádost.</a:t>
            </a:r>
          </a:p>
        </p:txBody>
      </p:sp>
    </p:spTree>
    <p:extLst>
      <p:ext uri="{BB962C8B-B14F-4D97-AF65-F5344CB8AC3E}">
        <p14:creationId xmlns:p14="http://schemas.microsoft.com/office/powerpoint/2010/main" val="2854029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F977E4-1579-4BFE-8884-6F9617AC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43" y="1396289"/>
            <a:ext cx="5368193" cy="1325563"/>
          </a:xfrm>
        </p:spPr>
        <p:txBody>
          <a:bodyPr>
            <a:noAutofit/>
          </a:bodyPr>
          <a:lstStyle/>
          <a:p>
            <a:r>
              <a:rPr lang="cs-CZ" sz="6000" dirty="0"/>
              <a:t>Kritéria pro odmítnutí služby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F11E84A7-CB7F-437F-A869-F0CFFA68D0E2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41" y="1957154"/>
            <a:ext cx="4105275" cy="1477899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17B3BE7-6035-4E6E-82A8-8D9E5839C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cs-CZ" sz="2000" dirty="0"/>
              <a:t>zájemce trpí duševním onemocněním, které by kontraindikovalo poskytování služby</a:t>
            </a:r>
          </a:p>
          <a:p>
            <a:r>
              <a:rPr lang="cs-CZ" sz="2000" dirty="0"/>
              <a:t>závažné postižení motorických funkcí znemožňující stisknutí tlačítka, které realizuje přivolání potřebné pomoci</a:t>
            </a:r>
          </a:p>
          <a:p>
            <a:r>
              <a:rPr lang="cs-CZ" sz="2000" dirty="0"/>
              <a:t>poskytovatel nemá dostatečnou kapacitu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11731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769E74-23E2-4069-8A60-4C655EC4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cs-CZ" sz="6300" dirty="0">
                <a:cs typeface="Arial" panose="020B0604020202020204" pitchFamily="34" charset="0"/>
              </a:rPr>
              <a:t>Tísňová</a:t>
            </a:r>
            <a:r>
              <a:rPr lang="cs-CZ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300" dirty="0">
                <a:cs typeface="Arial" panose="020B0604020202020204" pitchFamily="34" charset="0"/>
              </a:rPr>
              <a:t>péče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23ACCEBC-FB88-4B7C-BA1F-D6FAC1494F2B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41" y="1957154"/>
            <a:ext cx="4105275" cy="1477899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BD5194A-E705-43D4-B2CC-34BE111E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020" y="2871982"/>
            <a:ext cx="5431360" cy="3181684"/>
          </a:xfrm>
        </p:spPr>
        <p:txBody>
          <a:bodyPr anchor="t">
            <a:normAutofit/>
          </a:bodyPr>
          <a:lstStyle/>
          <a:p>
            <a:r>
              <a:rPr lang="cs-CZ" dirty="0">
                <a:cs typeface="Arial" panose="020B0604020202020204" pitchFamily="34" charset="0"/>
              </a:rPr>
              <a:t>27 let</a:t>
            </a:r>
          </a:p>
          <a:p>
            <a:r>
              <a:rPr lang="cs-CZ" dirty="0">
                <a:cs typeface="Arial" panose="020B0604020202020204" pitchFamily="34" charset="0"/>
              </a:rPr>
              <a:t>24 hodin denně/7 dní v týdnu</a:t>
            </a:r>
          </a:p>
          <a:p>
            <a:r>
              <a:rPr lang="cs-CZ" dirty="0">
                <a:cs typeface="Arial" panose="020B0604020202020204" pitchFamily="34" charset="0"/>
              </a:rPr>
              <a:t>Přes 1 tisíc uživatelů</a:t>
            </a:r>
          </a:p>
          <a:p>
            <a:r>
              <a:rPr lang="cs-CZ" dirty="0">
                <a:cs typeface="Arial" panose="020B0604020202020204" pitchFamily="34" charset="0"/>
              </a:rPr>
              <a:t>Celorepubliková působnost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30783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B9E34E-BBE9-4E32-B0E0-5B2450B8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cs-CZ" sz="6000" dirty="0"/>
              <a:t>Sociální šetření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7ECE2A6D-6970-411B-B381-4FF2D7A5A303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41" y="1957154"/>
            <a:ext cx="4105275" cy="1477899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E042637-C91A-4C42-99C8-567D3205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cs-CZ" sz="2000" dirty="0"/>
              <a:t>Cíl: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zjištění a sběr informací o budoucím uživateli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Individuální nastavení služby na míru uživateli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04496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3B0FC0-127C-4EBC-A742-26D7A3AD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044" y="1085897"/>
            <a:ext cx="5006336" cy="1325563"/>
          </a:xfrm>
        </p:spPr>
        <p:txBody>
          <a:bodyPr>
            <a:noAutofit/>
          </a:bodyPr>
          <a:lstStyle/>
          <a:p>
            <a:r>
              <a:rPr lang="cs-CZ" sz="5000" dirty="0"/>
              <a:t>Co má sociální pracovník s sebou?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16198FFB-F8BE-4103-A41A-602B021ACB98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41" y="1957154"/>
            <a:ext cx="4105275" cy="1477899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ACAEA2D-CD8F-4DDF-B5B9-93BBB5803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1"/>
            <a:ext cx="5006336" cy="3772099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Formulář sociálního 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Formulář Individuální plán péče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Formulář Informace o zdravotním stavu uživatele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Smlouva o poskytování sociální služby Tísňové péče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Protokoly o předání a instalaci koncového zařízení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Dohodu o uložení a užití klíčů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Komponenty k zařízení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30437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F1A04C-43C3-471B-97C6-EDCFC5A3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cs-CZ" sz="5000" dirty="0"/>
              <a:t>Sociální přešetření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FACBED85-CCC2-4635-AA4C-ECC612ABE3B8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41" y="1957154"/>
            <a:ext cx="4105275" cy="1477899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E66BEAF-1495-49F7-9D8B-EDA05F4C8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cs-CZ" sz="2400" dirty="0"/>
              <a:t>1x za rok</a:t>
            </a:r>
          </a:p>
          <a:p>
            <a:endParaRPr lang="cs-CZ" sz="2400" dirty="0"/>
          </a:p>
          <a:p>
            <a:r>
              <a:rPr lang="cs-CZ" sz="2400" dirty="0"/>
              <a:t>Cíl: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Aktualizace informací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Osobní kontakt s uživatelem 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75567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2F378E-E07D-43A0-A60E-D5C15836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23" y="960061"/>
            <a:ext cx="5612234" cy="1325563"/>
          </a:xfrm>
        </p:spPr>
        <p:txBody>
          <a:bodyPr>
            <a:noAutofit/>
          </a:bodyPr>
          <a:lstStyle/>
          <a:p>
            <a:r>
              <a:rPr lang="cs-CZ" sz="5000" dirty="0"/>
              <a:t>Spolupráce s </a:t>
            </a:r>
            <a:br>
              <a:rPr lang="cs-CZ" sz="5000" dirty="0"/>
            </a:br>
            <a:r>
              <a:rPr lang="cs-CZ" sz="5000" dirty="0"/>
              <a:t>městskými </a:t>
            </a:r>
            <a:br>
              <a:rPr lang="cs-CZ" sz="5000" dirty="0"/>
            </a:br>
            <a:r>
              <a:rPr lang="cs-CZ" sz="5000" dirty="0"/>
              <a:t>částmi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D3529F86-0E25-4728-BFEC-E4EC8BBD91A0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41" y="1957154"/>
            <a:ext cx="4105275" cy="1477899"/>
          </a:xfrm>
          <a:prstGeom prst="rect">
            <a:avLst/>
          </a:prstGeom>
          <a:noFill/>
        </p:spPr>
      </p:pic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xmlns="" id="{4A6D2B3B-82F1-486F-9392-981436734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178657"/>
              </p:ext>
            </p:extLst>
          </p:nvPr>
        </p:nvGraphicFramePr>
        <p:xfrm>
          <a:off x="6658044" y="2871982"/>
          <a:ext cx="5006336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816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FD63A9B3-E084-4E49-876A-4575AD22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Autofit/>
          </a:bodyPr>
          <a:lstStyle/>
          <a:p>
            <a:r>
              <a:rPr lang="cs-CZ" sz="6000" dirty="0"/>
              <a:t>Spolupráce s městy</a:t>
            </a: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5CACCF22-52C4-4703-AB0C-4177C2D03D7A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41" y="1957154"/>
            <a:ext cx="4105275" cy="1477899"/>
          </a:xfrm>
          <a:prstGeom prst="rect">
            <a:avLst/>
          </a:prstGeom>
          <a:noFill/>
        </p:spPr>
      </p:pic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xmlns="" id="{6EC2B153-CC01-4486-B7F4-ABC65C355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02131"/>
              </p:ext>
            </p:extLst>
          </p:nvPr>
        </p:nvGraphicFramePr>
        <p:xfrm>
          <a:off x="6658044" y="2871982"/>
          <a:ext cx="5006336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743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xmlns="" id="{8254A529-91F9-43B6-8DFD-3B35EB837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860342"/>
              </p:ext>
            </p:extLst>
          </p:nvPr>
        </p:nvGraphicFramePr>
        <p:xfrm>
          <a:off x="0" y="1487420"/>
          <a:ext cx="12192000" cy="537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CD6B0A41-D4C7-40B9-A097-DB9BC28103AC}"/>
              </a:ext>
            </a:extLst>
          </p:cNvPr>
          <p:cNvSpPr/>
          <p:nvPr/>
        </p:nvSpPr>
        <p:spPr>
          <a:xfrm>
            <a:off x="293226" y="379424"/>
            <a:ext cx="11605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99CA3C"/>
                </a:solidFill>
              </a:rPr>
              <a:t>Spolupráce s kraji, městy, městskými částmi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4146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2F30DCAF-F9E4-4C43-980E-CE114E502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738231"/>
            <a:ext cx="5006336" cy="1983621"/>
          </a:xfrm>
        </p:spPr>
        <p:txBody>
          <a:bodyPr>
            <a:normAutofit/>
          </a:bodyPr>
          <a:lstStyle/>
          <a:p>
            <a:r>
              <a:rPr lang="cs-CZ" sz="5400" dirty="0"/>
              <a:t>Děkujeme Vám za pozornost!</a:t>
            </a:r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oogle Shape;56;p13">
            <a:extLst>
              <a:ext uri="{FF2B5EF4-FFF2-40B4-BE49-F238E27FC236}">
                <a16:creationId xmlns:a16="http://schemas.microsoft.com/office/drawing/2014/main" xmlns="" id="{2D88E3B1-EEA0-4917-B9D6-287A056C0929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41" y="1957154"/>
            <a:ext cx="4105275" cy="1477899"/>
          </a:xfrm>
          <a:prstGeom prst="rect">
            <a:avLst/>
          </a:prstGeom>
          <a:noFill/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994490F-E1FB-44D0-B109-81ADB4D58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pPr algn="ctr"/>
            <a:r>
              <a:rPr lang="cs-CZ" sz="2400" dirty="0"/>
              <a:t>Kateřina Vašková, </a:t>
            </a:r>
            <a:r>
              <a:rPr lang="cs-CZ" sz="2400" dirty="0" err="1"/>
              <a:t>DiS</a:t>
            </a:r>
            <a:r>
              <a:rPr lang="cs-CZ" sz="2400" dirty="0"/>
              <a:t>. </a:t>
            </a:r>
          </a:p>
          <a:p>
            <a:pPr marL="0" indent="0" algn="ctr">
              <a:buNone/>
            </a:pPr>
            <a:r>
              <a:rPr lang="cs-CZ" sz="2400" dirty="0"/>
              <a:t>Operátorka dispečinku Tísňové péče</a:t>
            </a:r>
          </a:p>
          <a:p>
            <a:pPr marL="0" indent="0" algn="ctr">
              <a:buNone/>
            </a:pPr>
            <a:endParaRPr lang="cs-CZ" sz="2400" dirty="0"/>
          </a:p>
          <a:p>
            <a:pPr algn="ctr"/>
            <a:r>
              <a:rPr lang="cs-CZ" sz="2400" dirty="0"/>
              <a:t>Bc. Jana Kočová</a:t>
            </a:r>
          </a:p>
          <a:p>
            <a:pPr marL="0" indent="0" algn="ctr">
              <a:buNone/>
            </a:pPr>
            <a:r>
              <a:rPr lang="cs-CZ" sz="2400" dirty="0"/>
              <a:t>Koordinátorka příjmu Tísňové péče</a:t>
            </a:r>
          </a:p>
        </p:txBody>
      </p:sp>
    </p:spTree>
    <p:extLst>
      <p:ext uri="{BB962C8B-B14F-4D97-AF65-F5344CB8AC3E}">
        <p14:creationId xmlns:p14="http://schemas.microsoft.com/office/powerpoint/2010/main" val="190280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33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829" y="109058"/>
            <a:ext cx="5226341" cy="14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1">
            <a:extLst>
              <a:ext uri="{FF2B5EF4-FFF2-40B4-BE49-F238E27FC236}">
                <a16:creationId xmlns:a16="http://schemas.microsoft.com/office/drawing/2014/main" xmlns="" id="{D730EFFF-27BC-4627-B9AC-BCA3B7FCC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33" y="1741223"/>
            <a:ext cx="6561333" cy="49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3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2FFBFF-6582-4CD7-8CFC-22609C07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Popis služby</a:t>
            </a:r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xmlns="" id="{F5F8ADCD-6D17-435D-B432-085281FB4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3632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15B7A4-0D51-47D5-9153-32D6CC49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Autofit/>
          </a:bodyPr>
          <a:lstStyle/>
          <a:p>
            <a:r>
              <a:rPr lang="cs-CZ" sz="6300" dirty="0">
                <a:latin typeface="Arial" panose="020B0604020202020204" pitchFamily="34" charset="0"/>
                <a:cs typeface="Arial" panose="020B0604020202020204" pitchFamily="34" charset="0"/>
              </a:rPr>
              <a:t>Komu služba </a:t>
            </a:r>
            <a:r>
              <a:rPr lang="cs-CZ" sz="6300" dirty="0">
                <a:cs typeface="Arial" panose="020B0604020202020204" pitchFamily="34" charset="0"/>
              </a:rPr>
              <a:t>pomáhá</a:t>
            </a:r>
            <a:r>
              <a:rPr lang="cs-CZ" sz="6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DC641BA3-F3BA-48DE-85F6-7B82EA4EE3AC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41" y="1957154"/>
            <a:ext cx="4105275" cy="1477899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134AB9A-057C-4303-86B8-B9B21C4D9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Autofit/>
          </a:bodyPr>
          <a:lstStyle/>
          <a:p>
            <a:r>
              <a:rPr lang="cs-CZ" sz="2400" dirty="0"/>
              <a:t>Seniorům</a:t>
            </a:r>
          </a:p>
          <a:p>
            <a:r>
              <a:rPr lang="cs-CZ" sz="2400" dirty="0"/>
              <a:t>Osobám se zdravotním znevýhodněním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Dále také:</a:t>
            </a:r>
          </a:p>
          <a:p>
            <a:r>
              <a:rPr lang="cs-CZ" sz="2400" dirty="0"/>
              <a:t>Pečujícím osobám</a:t>
            </a:r>
          </a:p>
          <a:p>
            <a:r>
              <a:rPr lang="cs-CZ" sz="2400" dirty="0"/>
              <a:t>Obcím, městům</a:t>
            </a:r>
          </a:p>
          <a:p>
            <a:r>
              <a:rPr lang="cs-CZ" sz="2400" dirty="0"/>
              <a:t>Nemocnicím</a:t>
            </a:r>
          </a:p>
        </p:txBody>
      </p:sp>
    </p:spTree>
    <p:extLst>
      <p:ext uri="{BB962C8B-B14F-4D97-AF65-F5344CB8AC3E}">
        <p14:creationId xmlns:p14="http://schemas.microsoft.com/office/powerpoint/2010/main" val="3646233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zápatí 4"/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cs-CZ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400" b="1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VĚKOVÁ STRUKTURA NAŠICH UŽIVATELŮ</a:t>
            </a:r>
            <a:endParaRPr lang="en-US" sz="5400" b="1" kern="1200" baseline="3000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821512"/>
              </p:ext>
            </p:extLst>
          </p:nvPr>
        </p:nvGraphicFramePr>
        <p:xfrm>
          <a:off x="320040" y="307731"/>
          <a:ext cx="11496821" cy="399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50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0B31D1-86AD-4CC6-9FA6-44294FD7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395" y="1396289"/>
            <a:ext cx="5271541" cy="1325563"/>
          </a:xfrm>
        </p:spPr>
        <p:txBody>
          <a:bodyPr>
            <a:noAutofit/>
          </a:bodyPr>
          <a:lstStyle/>
          <a:p>
            <a:r>
              <a:rPr lang="cs-CZ" sz="6000" dirty="0"/>
              <a:t>Co máme navíc?</a:t>
            </a:r>
          </a:p>
        </p:txBody>
      </p:sp>
      <p:sp>
        <p:nvSpPr>
          <p:cNvPr id="16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F85A17CF-5879-4312-A0F3-455A006B31AB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41" y="1957154"/>
            <a:ext cx="4105275" cy="1477899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CC66FE3-D5C1-4B62-8738-17EE2BC84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848" y="2871982"/>
            <a:ext cx="5496532" cy="3181684"/>
          </a:xfrm>
        </p:spPr>
        <p:txBody>
          <a:bodyPr anchor="t">
            <a:noAutofit/>
          </a:bodyPr>
          <a:lstStyle/>
          <a:p>
            <a:r>
              <a:rPr lang="cs-CZ" dirty="0">
                <a:cs typeface="Arial" panose="020B0604020202020204" pitchFamily="34" charset="0"/>
              </a:rPr>
              <a:t>Uložení klíčů</a:t>
            </a:r>
          </a:p>
          <a:p>
            <a:r>
              <a:rPr lang="cs-CZ" dirty="0">
                <a:cs typeface="Arial" panose="020B0604020202020204" pitchFamily="34" charset="0"/>
              </a:rPr>
              <a:t>Výjezdy naší smluvní dopravní zdravotní služby s kvalifikovaným personálem</a:t>
            </a:r>
          </a:p>
          <a:p>
            <a:r>
              <a:rPr lang="cs-CZ" dirty="0">
                <a:cs typeface="Arial" panose="020B0604020202020204" pitchFamily="34" charset="0"/>
              </a:rPr>
              <a:t>Pravidelný telefonní kontakt </a:t>
            </a:r>
          </a:p>
          <a:p>
            <a:r>
              <a:rPr lang="cs-CZ" dirty="0">
                <a:cs typeface="Arial" panose="020B0604020202020204" pitchFamily="34" charset="0"/>
              </a:rPr>
              <a:t>Možnost zabezpečení domácnosti </a:t>
            </a:r>
          </a:p>
          <a:p>
            <a:r>
              <a:rPr lang="cs-CZ" dirty="0">
                <a:cs typeface="Arial" panose="020B0604020202020204" pitchFamily="34" charset="0"/>
              </a:rPr>
              <a:t>Komplex služeb a aktivit </a:t>
            </a:r>
            <a:r>
              <a:rPr lang="cs-CZ" dirty="0" err="1">
                <a:cs typeface="Arial" panose="020B0604020202020204" pitchFamily="34" charset="0"/>
              </a:rPr>
              <a:t>ŽIVOTa</a:t>
            </a:r>
            <a:r>
              <a:rPr lang="cs-CZ" dirty="0">
                <a:cs typeface="Arial" panose="020B0604020202020204" pitchFamily="34" charset="0"/>
              </a:rPr>
              <a:t> 90</a:t>
            </a:r>
          </a:p>
        </p:txBody>
      </p:sp>
    </p:spTree>
    <p:extLst>
      <p:ext uri="{BB962C8B-B14F-4D97-AF65-F5344CB8AC3E}">
        <p14:creationId xmlns:p14="http://schemas.microsoft.com/office/powerpoint/2010/main" val="3933157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-17300" y="-51365"/>
            <a:ext cx="12192000" cy="1135600"/>
          </a:xfrm>
          <a:prstGeom prst="rect">
            <a:avLst/>
          </a:prstGeom>
          <a:solidFill>
            <a:srgbClr val="2833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0B5394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415600" y="180167"/>
            <a:ext cx="11360800" cy="95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cs-CZ" sz="4800" b="1" dirty="0">
                <a:solidFill>
                  <a:srgbClr val="99CA3C"/>
                </a:solidFill>
              </a:rPr>
              <a:t>DOPRAVNÍ </a:t>
            </a:r>
            <a:r>
              <a:rPr lang="cs-CZ" sz="4800" b="1" dirty="0">
                <a:solidFill>
                  <a:srgbClr val="92D050"/>
                </a:solidFill>
              </a:rPr>
              <a:t>ZDRAVOTNÍ</a:t>
            </a:r>
            <a:r>
              <a:rPr lang="cs-CZ" sz="4800" b="1" dirty="0">
                <a:solidFill>
                  <a:srgbClr val="99CA3C"/>
                </a:solidFill>
              </a:rPr>
              <a:t> SLUŽBA</a:t>
            </a:r>
            <a:endParaRPr sz="4800" b="1" dirty="0">
              <a:solidFill>
                <a:srgbClr val="99CA3C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789" y="6340601"/>
            <a:ext cx="1452400" cy="35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E6E5BB7-A556-43D0-88C0-1199F415E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78023"/>
            <a:ext cx="4196316" cy="239789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402EA8C-2396-4B0A-A1E2-64CA3CA72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300" y="3468043"/>
            <a:ext cx="12211887" cy="361558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EA0EB33B-5301-43E1-887A-CFE342C95686}"/>
              </a:ext>
            </a:extLst>
          </p:cNvPr>
          <p:cNvSpPr/>
          <p:nvPr/>
        </p:nvSpPr>
        <p:spPr>
          <a:xfrm>
            <a:off x="4479854" y="1132355"/>
            <a:ext cx="7135625" cy="21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67" b="1" dirty="0">
                <a:solidFill>
                  <a:srgbClr val="92D050"/>
                </a:solidFill>
              </a:rPr>
              <a:t>Kvalifikovaný personál s praxí a nutným akreditovaným kurzem „Řidič vozidla dopravy raněných a nemocných“</a:t>
            </a:r>
          </a:p>
          <a:p>
            <a:r>
              <a:rPr lang="cs-CZ" sz="2667" dirty="0">
                <a:solidFill>
                  <a:srgbClr val="92D050"/>
                </a:solidFill>
              </a:rPr>
              <a:t>(somatologii , první pomoc, hygiena a epidemiologie, …)</a:t>
            </a:r>
          </a:p>
        </p:txBody>
      </p:sp>
    </p:spTree>
    <p:extLst>
      <p:ext uri="{BB962C8B-B14F-4D97-AF65-F5344CB8AC3E}">
        <p14:creationId xmlns:p14="http://schemas.microsoft.com/office/powerpoint/2010/main" val="3814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6802AD-4492-4C98-ADEE-D04C3096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395" y="1396289"/>
            <a:ext cx="5271541" cy="1325563"/>
          </a:xfrm>
        </p:spPr>
        <p:txBody>
          <a:bodyPr>
            <a:noAutofit/>
          </a:bodyPr>
          <a:lstStyle/>
          <a:p>
            <a:r>
              <a:rPr lang="cs-CZ" sz="5500" dirty="0"/>
              <a:t>S kým spolupracujeme?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A5603731-5625-4133-93DA-4533F49B729A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41" y="1957154"/>
            <a:ext cx="4105275" cy="1477899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159D565-2151-45FB-857F-770A417B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1"/>
            <a:ext cx="5006336" cy="3637875"/>
          </a:xfrm>
        </p:spPr>
        <p:txBody>
          <a:bodyPr anchor="t">
            <a:normAutofit lnSpcReduction="10000"/>
          </a:bodyPr>
          <a:lstStyle/>
          <a:p>
            <a:r>
              <a:rPr lang="cs-CZ" sz="2000" dirty="0"/>
              <a:t>úřady městských částí, měst a obcí</a:t>
            </a:r>
          </a:p>
          <a:p>
            <a:r>
              <a:rPr lang="cs-CZ" sz="2000" dirty="0"/>
              <a:t>příslušnou městskou policí</a:t>
            </a:r>
          </a:p>
          <a:p>
            <a:r>
              <a:rPr lang="cs-CZ" sz="2000" dirty="0"/>
              <a:t>složkami integrovaného záchranného systému</a:t>
            </a:r>
          </a:p>
          <a:p>
            <a:r>
              <a:rPr lang="cs-CZ" sz="2000" dirty="0"/>
              <a:t>osobami blízkými či dalšími osobami (rodina, sousedé, apod.), které uživatel uvede při sociálním šetření</a:t>
            </a:r>
          </a:p>
          <a:p>
            <a:r>
              <a:rPr lang="cs-CZ" sz="2000" dirty="0"/>
              <a:t>místní pečovatelskou službou, osobní asistencí a domácí ošetřovatelskou péčí</a:t>
            </a:r>
          </a:p>
          <a:p>
            <a:r>
              <a:rPr lang="cs-CZ" sz="2000" dirty="0"/>
              <a:t>ošetřujícím lékařem</a:t>
            </a:r>
          </a:p>
          <a:p>
            <a:r>
              <a:rPr lang="cs-CZ" sz="2000" dirty="0"/>
              <a:t>s poskytovateli telekomunikačních služeb</a:t>
            </a:r>
          </a:p>
        </p:txBody>
      </p:sp>
    </p:spTree>
    <p:extLst>
      <p:ext uri="{BB962C8B-B14F-4D97-AF65-F5344CB8AC3E}">
        <p14:creationId xmlns:p14="http://schemas.microsoft.com/office/powerpoint/2010/main" val="2668201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7A2C2A-11DB-45F4-AE67-B1F3FFE34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cs-CZ" sz="6000" dirty="0"/>
              <a:t>Výjezdy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F13AD1AD-A64A-44B6-96A1-D727C4859BA2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41" y="1957154"/>
            <a:ext cx="4105275" cy="1477899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8408B29-1C74-48EA-90FB-EDAF084BC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cs-CZ" dirty="0"/>
              <a:t>Měsíčně 70 – 90 výjezdů</a:t>
            </a:r>
          </a:p>
          <a:p>
            <a:r>
              <a:rPr lang="cs-CZ" dirty="0"/>
              <a:t>Vždy informujeme rodiny, blízké a další subjekty součinnosti</a:t>
            </a:r>
          </a:p>
          <a:p>
            <a:r>
              <a:rPr lang="cs-CZ" dirty="0"/>
              <a:t>Záznamy</a:t>
            </a:r>
          </a:p>
          <a:p>
            <a:r>
              <a:rPr lang="cs-CZ" dirty="0"/>
              <a:t>Kazuistika </a:t>
            </a:r>
          </a:p>
        </p:txBody>
      </p:sp>
    </p:spTree>
    <p:extLst>
      <p:ext uri="{BB962C8B-B14F-4D97-AF65-F5344CB8AC3E}">
        <p14:creationId xmlns:p14="http://schemas.microsoft.com/office/powerpoint/2010/main" val="3386751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F8AD8F908EB242833F5859FA5F0A78" ma:contentTypeVersion="2" ma:contentTypeDescription="Vytvoří nový dokument" ma:contentTypeScope="" ma:versionID="d1cb2a9b7a69c601b3eef48467c85db4">
  <xsd:schema xmlns:xsd="http://www.w3.org/2001/XMLSchema" xmlns:xs="http://www.w3.org/2001/XMLSchema" xmlns:p="http://schemas.microsoft.com/office/2006/metadata/properties" xmlns:ns3="7fb8bd82-daeb-4635-800b-67438c4c467b" targetNamespace="http://schemas.microsoft.com/office/2006/metadata/properties" ma:root="true" ma:fieldsID="e064300ed7442147482366cf302b48f7" ns3:_="">
    <xsd:import namespace="7fb8bd82-daeb-4635-800b-67438c4c46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8bd82-daeb-4635-800b-67438c4c46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57EE20-AD54-4856-BFE2-A928227D4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b8bd82-daeb-4635-800b-67438c4c46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653825-77A5-475A-BA44-841E4E05DA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61C115-B050-444D-82D4-1C9EAD0A4F0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7fb8bd82-daeb-4635-800b-67438c4c467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Vlastní</PresentationFormat>
  <Paragraphs>135</Paragraphs>
  <Slides>27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Motiv Office</vt:lpstr>
      <vt:lpstr>Simple Dark</vt:lpstr>
      <vt:lpstr>Tísňová péče</vt:lpstr>
      <vt:lpstr>Tísňová péče</vt:lpstr>
      <vt:lpstr>Popis služby</vt:lpstr>
      <vt:lpstr>Komu služba pomáhá?</vt:lpstr>
      <vt:lpstr>Prezentace aplikace PowerPoint</vt:lpstr>
      <vt:lpstr>Co máme navíc?</vt:lpstr>
      <vt:lpstr>DOPRAVNÍ ZDRAVOTNÍ SLUŽBA</vt:lpstr>
      <vt:lpstr>S kým spolupracujeme?</vt:lpstr>
      <vt:lpstr>Výjezdy</vt:lpstr>
      <vt:lpstr>Celkové počty výjezdů </vt:lpstr>
      <vt:lpstr>Hlavní funkce zařízení</vt:lpstr>
      <vt:lpstr> Základní sestava systému tísňové péče –  „na doma“</vt:lpstr>
      <vt:lpstr>Základní sestava systému tísňové péče  „na ven“</vt:lpstr>
      <vt:lpstr>     MÁTE ZÁJEM O TÍSŇOVOU PÉČI?</vt:lpstr>
      <vt:lpstr>Oddělení příjmu</vt:lpstr>
      <vt:lpstr>Jednání se zájemcem o službu</vt:lpstr>
      <vt:lpstr>Prezentace aplikace PowerPoint</vt:lpstr>
      <vt:lpstr>Kritéria pro poskytnutí služby</vt:lpstr>
      <vt:lpstr>Kritéria pro odmítnutí služby</vt:lpstr>
      <vt:lpstr>Sociální šetření</vt:lpstr>
      <vt:lpstr>Co má sociální pracovník s sebou?</vt:lpstr>
      <vt:lpstr>Sociální přešetření</vt:lpstr>
      <vt:lpstr>Spolupráce s  městskými  částmi</vt:lpstr>
      <vt:lpstr>Spolupráce s městy</vt:lpstr>
      <vt:lpstr>Prezentace aplikace PowerPoint</vt:lpstr>
      <vt:lpstr>Děkujeme Vám za pozornost!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Tísňová péče</dc:title>
  <dc:creator>Kateřina Vašková</dc:creator>
  <cp:lastModifiedBy>suchomelova</cp:lastModifiedBy>
  <cp:revision>1</cp:revision>
  <dcterms:created xsi:type="dcterms:W3CDTF">2019-09-30T09:02:20Z</dcterms:created>
  <dcterms:modified xsi:type="dcterms:W3CDTF">2020-11-11T17:02:06Z</dcterms:modified>
</cp:coreProperties>
</file>