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58" r:id="rId3"/>
    <p:sldId id="259" r:id="rId4"/>
    <p:sldId id="260" r:id="rId5"/>
    <p:sldId id="261" r:id="rId6"/>
    <p:sldId id="256" r:id="rId7"/>
    <p:sldId id="262" r:id="rId8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7"/>
    <p:restoredTop sz="94704"/>
  </p:normalViewPr>
  <p:slideViewPr>
    <p:cSldViewPr snapToGrid="0" snapToObjects="1">
      <p:cViewPr varScale="1">
        <p:scale>
          <a:sx n="160" d="100"/>
          <a:sy n="160" d="100"/>
        </p:scale>
        <p:origin x="20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3CA6D2-9EE9-C043-B544-5791B704F80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312E30-2D22-354B-9FBC-6F3D5940054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18958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12E30-2D22-354B-9FBC-6F3D59400547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7449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312E30-2D22-354B-9FBC-6F3D59400547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1331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34D8EAF-2C1B-164D-8949-2AF9C6C9D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4A8C856-E8D6-504D-B23A-22C194C636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E274BEB-1295-554B-BB62-3FC10A714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CE1BCAC-7C96-5B40-A84B-6E51F33D9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407FCD-84DD-8C49-B64C-B7E734128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78420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C4D1536-F741-924A-8CCC-CB04123B5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2F04E84-1E76-5A4A-AD73-161122A4F0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428C9BD1-8338-9043-80AD-24D63181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59FCFCB-B965-5548-819F-3166FE053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75EB78-AD50-A347-8758-E37544846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6065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46ED78-886F-B64B-9067-D6E5BFA58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6875564-B6D8-B747-A0C9-42E61CA09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32D193E-F01C-BF4B-AD56-90D2845D5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FDB1657-1645-914D-93DC-EAE1C8F3E3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814F2FF-62E7-3B4E-89DD-2ADFFDB50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263717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232DEC-8F6B-694D-B98B-126BB3A20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53E7D705-9862-7D47-96E1-D4FF82202A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6F80370E-EF1B-5B45-A65F-67CED5DEDC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3080E39-5E10-134C-A51D-EB88DE24D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1F59256-22D7-B14E-9D2B-94DC76FA8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372EE8E-1F30-474A-9296-375FE734B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45531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1D30D9A-A0F1-4744-B157-0C3B980C2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BC6FE2E-32B0-A347-84BF-4426252287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D71BFB19-CBF3-BD4D-93E0-ED5C8A7F0D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3BD2312F-CB7C-1A40-8923-E29FBC823B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9950F911-F07B-F64E-AA85-8F3F67A9E3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5F8757B-B87F-0A4F-943B-D090E3096E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01AC0F4B-DAF9-CC42-BED7-24C90F1C2A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6EA4C0D-0CAD-9E4A-90B8-9AC10AD8D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860693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DDE2BA-00B9-FB48-BFD7-5E65241A3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D438E121-B1CB-9543-B9A2-0854DBE39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7764110-04E8-6043-AE2C-DE7AFCF58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4462B32-2F7A-CE41-9821-A0678A96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924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4D7713C-6184-FA43-83EA-74AA79048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10D7F94-4D1D-EA4D-98EB-EBA45516E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EBC9A34-958F-AF49-A6AC-EA77C08E6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5998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85F64AC-0C9F-6040-A10C-AB29D48CC0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F9E14D0-0D3B-7B4D-82DC-B8EC18D76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5729989-D556-E541-921F-A92943390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4A5D51D-AEF3-3B4D-8B2B-1ECDAE886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82D6B56-1FB5-2347-AFFC-0E89B5C07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00CD7C5-7320-A741-87B0-5EC2DDE76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5684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F28B36E-7C5E-9E46-9273-16034299E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FFE085F1-A0E3-3842-B53D-E42F8FD535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BAF5D3A3-E994-644A-B50E-B7366ADF30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B80B8335-B474-D94B-9720-184078404F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1F960392-9EA0-BF4D-880F-BE1463C12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7C6F63A-E804-C94A-A7E8-7D28BF2AD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511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54950B-FB16-C446-B4B3-F912EE708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74888F6-ABC4-DD46-A1A5-F7FB2EFA8B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7132F07-4A3D-EF4B-BDDF-BA37E9C72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4F59236-2E46-3844-AF4A-E94F503B2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CFB6198-DB43-404C-814A-5D4027D54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15801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D0CFA02B-DD6F-454A-B70F-6D202C68E8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3E9BDB4-8848-764F-9B80-BDB15E94F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40373C4-81B9-8349-89BB-703653A68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A6F8568-64CE-D942-ADE3-7553BDCC7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4276A9E-65B8-2A42-82F0-FB9CEB4AE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2617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34595C8F-7641-FF49-81E2-E053EA7F87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B0770683-97EB-6946-909B-1E41BEB7E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cs-CZ"/>
              <a:t>Upravte styly předlohy textu.
Druhá úroveň
Třetí úroveň
Čtvrtá úroveň
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6ED78DF-4FA8-E341-A5AC-108F6A350E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815BD-03FB-F849-B20B-951B37AA1D8D}" type="datetimeFigureOut">
              <a:rPr lang="cs-CZ" smtClean="0"/>
              <a:t>21.09.2022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47343D-DFF1-864B-A67B-25C2527598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A93EBC-3426-2745-926F-95FF67737B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D365-199D-C14D-A119-5E41BEB5834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9769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1">
            <a:extLst>
              <a:ext uri="{FF2B5EF4-FFF2-40B4-BE49-F238E27FC236}">
                <a16:creationId xmlns:a16="http://schemas.microsoft.com/office/drawing/2014/main" id="{28C3FF46-971B-9740-8BFD-4A9AF5047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739" y="2519928"/>
            <a:ext cx="10515600" cy="1325563"/>
          </a:xfrm>
        </p:spPr>
        <p:txBody>
          <a:bodyPr/>
          <a:lstStyle/>
          <a:p>
            <a:pPr algn="ctr"/>
            <a:r>
              <a:rPr lang="cs-CZ" b="1" kern="1400" spc="-50" dirty="0">
                <a:latin typeface="Calibri Light" panose="020F0302020204030204" pitchFamily="34" charset="0"/>
                <a:ea typeface="Yu Gothic Light" panose="020B0300000000000000" pitchFamily="34" charset="-128"/>
                <a:cs typeface="Times New Roman" panose="02020603050405020304" pitchFamily="18" charset="0"/>
              </a:rPr>
              <a:t>LAB -  Přerušení (INTERRUPTS)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647610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318FF203-95C7-034D-8512-1F6E81A2131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250" y="324002"/>
            <a:ext cx="11452123" cy="6302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37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C86B2C8-1090-2A40-B9F0-9819729F94FF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336" y="186856"/>
            <a:ext cx="11709621" cy="642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121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9746A0D1-3ED0-894E-93B9-C0A40119F1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10101" y="63610"/>
            <a:ext cx="11457829" cy="6575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437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>
            <a:extLst>
              <a:ext uri="{FF2B5EF4-FFF2-40B4-BE49-F238E27FC236}">
                <a16:creationId xmlns:a16="http://schemas.microsoft.com/office/drawing/2014/main" id="{FB3061E6-405F-2040-A48A-0B704059F09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870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BB0ABBC-87B8-D749-8B0B-5CE93065C04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67C74A6-E773-6342-8158-9316C05F5B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8F511CE-A0DF-4240-84F5-E7F376817E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NT.mp4">
            <a:hlinkClick r:id="" action="ppaction://media"/>
            <a:extLst>
              <a:ext uri="{FF2B5EF4-FFF2-40B4-BE49-F238E27FC236}">
                <a16:creationId xmlns:a16="http://schemas.microsoft.com/office/drawing/2014/main" id="{45409973-D610-764F-8321-1A9F0E8192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07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95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ecture 10 - Interrupt Enable and Interrupt Priority">
            <a:hlinkClick r:id="" action="ppaction://media"/>
            <a:extLst>
              <a:ext uri="{FF2B5EF4-FFF2-40B4-BE49-F238E27FC236}">
                <a16:creationId xmlns:a16="http://schemas.microsoft.com/office/drawing/2014/main" id="{597B6786-E6D4-A842-9227-9FB741E5F349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1176" y="0"/>
            <a:ext cx="11052314" cy="6626166"/>
          </a:xfrm>
        </p:spPr>
      </p:pic>
    </p:spTree>
    <p:extLst>
      <p:ext uri="{BB962C8B-B14F-4D97-AF65-F5344CB8AC3E}">
        <p14:creationId xmlns:p14="http://schemas.microsoft.com/office/powerpoint/2010/main" val="214564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84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</Words>
  <Application>Microsoft Macintosh PowerPoint</Application>
  <PresentationFormat>Širokoúhlá obrazovka</PresentationFormat>
  <Paragraphs>3</Paragraphs>
  <Slides>7</Slides>
  <Notes>2</Notes>
  <HiddenSlides>0</HiddenSlides>
  <MMClips>2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7</vt:i4>
      </vt:variant>
    </vt:vector>
  </HeadingPairs>
  <TitlesOfParts>
    <vt:vector size="13" baseType="lpstr">
      <vt:lpstr>Yu Gothic Light</vt:lpstr>
      <vt:lpstr>Arial</vt:lpstr>
      <vt:lpstr>Calibri</vt:lpstr>
      <vt:lpstr>Calibri Light</vt:lpstr>
      <vt:lpstr>Times New Roman</vt:lpstr>
      <vt:lpstr>Motiv Office</vt:lpstr>
      <vt:lpstr>LAB -  Přerušení (INTERRUPTS)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Microsoft Office User</dc:creator>
  <cp:lastModifiedBy>Microsoft Office User</cp:lastModifiedBy>
  <cp:revision>6</cp:revision>
  <cp:lastPrinted>2022-09-21T13:32:21Z</cp:lastPrinted>
  <dcterms:created xsi:type="dcterms:W3CDTF">2022-09-21T11:39:31Z</dcterms:created>
  <dcterms:modified xsi:type="dcterms:W3CDTF">2022-09-21T13:32:34Z</dcterms:modified>
</cp:coreProperties>
</file>