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27"/>
  </p:notesMasterIdLst>
  <p:sldIdLst>
    <p:sldId id="256" r:id="rId2"/>
    <p:sldId id="263" r:id="rId3"/>
    <p:sldId id="260" r:id="rId4"/>
    <p:sldId id="266" r:id="rId5"/>
    <p:sldId id="264" r:id="rId6"/>
    <p:sldId id="265" r:id="rId7"/>
    <p:sldId id="267" r:id="rId8"/>
    <p:sldId id="261" r:id="rId9"/>
    <p:sldId id="268" r:id="rId10"/>
    <p:sldId id="269" r:id="rId11"/>
    <p:sldId id="270" r:id="rId12"/>
    <p:sldId id="273" r:id="rId13"/>
    <p:sldId id="272" r:id="rId14"/>
    <p:sldId id="274" r:id="rId15"/>
    <p:sldId id="277" r:id="rId16"/>
    <p:sldId id="275" r:id="rId17"/>
    <p:sldId id="276" r:id="rId18"/>
    <p:sldId id="278" r:id="rId19"/>
    <p:sldId id="279" r:id="rId20"/>
    <p:sldId id="280" r:id="rId21"/>
    <p:sldId id="283" r:id="rId22"/>
    <p:sldId id="284" r:id="rId23"/>
    <p:sldId id="286" r:id="rId24"/>
    <p:sldId id="287" r:id="rId25"/>
    <p:sldId id="28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28540-E419-4115-9E85-AAF68CE393A7}" type="datetimeFigureOut">
              <a:rPr lang="de-DE" smtClean="0"/>
              <a:t>12.11.2019</a:t>
            </a:fld>
            <a:endParaRPr lang="de-DE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de-DE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9632A-2C51-4371-9D22-FC05CEADE35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086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FC8E3-7C86-41A5-92A5-EF6DDF27D9C3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68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1F45-445E-483F-B941-FE8DF250DF5A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925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85518-2E67-46D1-A870-D36ED5269F0D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282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7B731-E8AF-4A62-B8A7-F64073723F96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08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088F-3CB0-4313-887D-FC452B8C03A2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126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188BC-FD7B-4D7B-A7E2-F1F9F53CF1FF}" type="datetime1">
              <a:rPr lang="de-DE" smtClean="0"/>
              <a:t>12.11.2019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548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DA29-FA2C-47A0-B3DC-9CCF58E5CD9F}" type="datetime1">
              <a:rPr lang="de-DE" smtClean="0"/>
              <a:t>12.11.2019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083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81E7-E21C-4E8A-B80C-DA237DC683D3}" type="datetime1">
              <a:rPr lang="de-DE" smtClean="0"/>
              <a:t>12.11.2019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837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5A52D-8ED0-4D63-A83D-159B9898D03B}" type="datetime1">
              <a:rPr lang="de-DE" smtClean="0"/>
              <a:t>12.11.2019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85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1A57354-7B8B-4102-975C-B3B5FB5CDB7E}" type="datetime1">
              <a:rPr lang="de-DE" smtClean="0"/>
              <a:t>12.11.2019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77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9AE8F-05B8-43E2-BFBC-217B954AD4A1}" type="datetime1">
              <a:rPr lang="de-DE" smtClean="0"/>
              <a:t>12.11.2019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27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73B1432-7411-4BE8-95D9-2EFFCBC2E0B2}" type="datetime1">
              <a:rPr lang="de-DE" smtClean="0"/>
              <a:t>12.11.2019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E30C28C-D21B-4988-9369-D9C8B0F9F31D}" type="slidenum">
              <a:rPr lang="de-DE" smtClean="0"/>
              <a:t>‹#›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78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90323" y="786384"/>
            <a:ext cx="10058400" cy="3566160"/>
          </a:xfrm>
        </p:spPr>
        <p:txBody>
          <a:bodyPr/>
          <a:lstStyle/>
          <a:p>
            <a:r>
              <a:rPr lang="cs-CZ" dirty="0" err="1" smtClean="0"/>
              <a:t>Phonetik</a:t>
            </a:r>
            <a:endParaRPr lang="de-DE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90323" y="4702508"/>
            <a:ext cx="10058400" cy="1143000"/>
          </a:xfrm>
        </p:spPr>
        <p:txBody>
          <a:bodyPr/>
          <a:lstStyle/>
          <a:p>
            <a:r>
              <a:rPr lang="cs-CZ" dirty="0" smtClean="0"/>
              <a:t>13.11.2019</a:t>
            </a:r>
            <a:endParaRPr lang="de-D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937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10</a:t>
            </a:fld>
            <a:endParaRPr lang="de-DE"/>
          </a:p>
        </p:txBody>
      </p:sp>
      <p:sp>
        <p:nvSpPr>
          <p:cNvPr id="3" name="TextovéPole 2"/>
          <p:cNvSpPr txBox="1"/>
          <p:nvPr/>
        </p:nvSpPr>
        <p:spPr>
          <a:xfrm>
            <a:off x="1426464" y="521208"/>
            <a:ext cx="926287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Muhler</a:t>
            </a:r>
            <a:r>
              <a:rPr lang="de-DE" dirty="0" smtClean="0"/>
              <a:t> – Mohler</a:t>
            </a:r>
          </a:p>
          <a:p>
            <a:endParaRPr lang="de-DE" dirty="0"/>
          </a:p>
          <a:p>
            <a:r>
              <a:rPr lang="de-DE" dirty="0" err="1" smtClean="0"/>
              <a:t>Muhler</a:t>
            </a:r>
            <a:r>
              <a:rPr lang="de-DE" dirty="0" smtClean="0"/>
              <a:t> – Muller</a:t>
            </a:r>
          </a:p>
          <a:p>
            <a:endParaRPr lang="de-DE" dirty="0"/>
          </a:p>
          <a:p>
            <a:r>
              <a:rPr lang="de-DE" dirty="0" smtClean="0"/>
              <a:t>Muller – Moller</a:t>
            </a:r>
          </a:p>
          <a:p>
            <a:endParaRPr lang="de-DE" dirty="0"/>
          </a:p>
          <a:p>
            <a:r>
              <a:rPr lang="de-DE" dirty="0" smtClean="0"/>
              <a:t>Most – Must</a:t>
            </a:r>
          </a:p>
          <a:p>
            <a:endParaRPr lang="de-DE" dirty="0" smtClean="0"/>
          </a:p>
          <a:p>
            <a:r>
              <a:rPr lang="de-DE" dirty="0" err="1" smtClean="0"/>
              <a:t>Kuster</a:t>
            </a:r>
            <a:r>
              <a:rPr lang="de-DE" dirty="0" smtClean="0"/>
              <a:t> – Koster</a:t>
            </a:r>
          </a:p>
          <a:p>
            <a:endParaRPr lang="de-DE" dirty="0"/>
          </a:p>
          <a:p>
            <a:r>
              <a:rPr lang="de-DE" dirty="0" smtClean="0"/>
              <a:t>Rode – </a:t>
            </a:r>
            <a:r>
              <a:rPr lang="de-DE" dirty="0" err="1" smtClean="0"/>
              <a:t>Rude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Buhlmann – Bullmann</a:t>
            </a:r>
          </a:p>
          <a:p>
            <a:endParaRPr lang="de-DE" dirty="0"/>
          </a:p>
          <a:p>
            <a:r>
              <a:rPr lang="de-DE" dirty="0" err="1" smtClean="0"/>
              <a:t>Wuhlberg</a:t>
            </a:r>
            <a:r>
              <a:rPr lang="de-DE" dirty="0" smtClean="0"/>
              <a:t> – </a:t>
            </a:r>
            <a:r>
              <a:rPr lang="de-DE" dirty="0" err="1" smtClean="0"/>
              <a:t>Wohlberg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Burkhard – </a:t>
            </a:r>
            <a:r>
              <a:rPr lang="de-DE" dirty="0" err="1" smtClean="0"/>
              <a:t>Borkhard</a:t>
            </a:r>
            <a:r>
              <a:rPr lang="de-DE" dirty="0" smtClean="0"/>
              <a:t> </a:t>
            </a:r>
          </a:p>
          <a:p>
            <a:endParaRPr lang="de-DE" dirty="0"/>
          </a:p>
          <a:p>
            <a:r>
              <a:rPr lang="de-DE" dirty="0" smtClean="0"/>
              <a:t>Roderich - </a:t>
            </a:r>
            <a:r>
              <a:rPr lang="de-DE" dirty="0" err="1" smtClean="0"/>
              <a:t>Ruderich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693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11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489" y="1426297"/>
            <a:ext cx="9754445" cy="385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2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Ö- und Ü- Laute</a:t>
            </a:r>
            <a:endParaRPr lang="de-DE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12</a:t>
            </a:fld>
            <a:endParaRPr lang="de-DE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557" t="2973" b="2046"/>
          <a:stretch/>
        </p:blipFill>
        <p:spPr>
          <a:xfrm>
            <a:off x="1581912" y="1856231"/>
            <a:ext cx="9251120" cy="427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6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13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038" y="1008691"/>
            <a:ext cx="6492803" cy="45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8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14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67" y="1690497"/>
            <a:ext cx="1099185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15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52" y="2802324"/>
            <a:ext cx="11175302" cy="702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8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16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943" y="1956816"/>
            <a:ext cx="9679038" cy="242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0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17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" y="2569465"/>
            <a:ext cx="12053257" cy="130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18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39" y="970407"/>
            <a:ext cx="1129665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6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19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3962" t="5754" r="1601" b="2205"/>
          <a:stretch/>
        </p:blipFill>
        <p:spPr>
          <a:xfrm>
            <a:off x="1426464" y="155449"/>
            <a:ext cx="9390888" cy="616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5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O- </a:t>
            </a:r>
            <a:r>
              <a:rPr lang="cs-CZ" dirty="0" err="1" smtClean="0"/>
              <a:t>und</a:t>
            </a:r>
            <a:r>
              <a:rPr lang="cs-CZ" dirty="0" smtClean="0"/>
              <a:t> U-</a:t>
            </a:r>
            <a:r>
              <a:rPr lang="cs-CZ" dirty="0" err="1" smtClean="0"/>
              <a:t>Laute</a:t>
            </a:r>
            <a:endParaRPr lang="de-DE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</a:t>
            </a:fld>
            <a:endParaRPr lang="de-DE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2412"/>
          <a:stretch/>
        </p:blipFill>
        <p:spPr>
          <a:xfrm>
            <a:off x="2029613" y="1856232"/>
            <a:ext cx="8193734" cy="406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20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09" y="1243584"/>
            <a:ext cx="10517487" cy="40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98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21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579" y="1626108"/>
            <a:ext cx="80962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Diphtonge</a:t>
            </a:r>
            <a:endParaRPr lang="de-DE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22</a:t>
            </a:fld>
            <a:endParaRPr lang="de-DE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53" y="1866900"/>
            <a:ext cx="112109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5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23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762" y="1327785"/>
            <a:ext cx="60579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7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24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5240" b="-1"/>
          <a:stretch/>
        </p:blipFill>
        <p:spPr>
          <a:xfrm rot="21446236">
            <a:off x="901625" y="2057400"/>
            <a:ext cx="10448018" cy="216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25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7328" y="1746505"/>
            <a:ext cx="8373130" cy="301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0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3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8742" y="962971"/>
            <a:ext cx="6492803" cy="454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3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4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6778" b="24107"/>
          <a:stretch/>
        </p:blipFill>
        <p:spPr>
          <a:xfrm>
            <a:off x="859536" y="1882840"/>
            <a:ext cx="10921387" cy="259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2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5</a:t>
            </a:fld>
            <a:endParaRPr lang="de-DE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957" y="1179405"/>
            <a:ext cx="10760373" cy="39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8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6</a:t>
            </a:fld>
            <a:endParaRPr lang="de-DE"/>
          </a:p>
        </p:txBody>
      </p:sp>
      <p:sp>
        <p:nvSpPr>
          <p:cNvPr id="3" name="TextovéPole 2"/>
          <p:cNvSpPr txBox="1"/>
          <p:nvPr/>
        </p:nvSpPr>
        <p:spPr>
          <a:xfrm>
            <a:off x="1655064" y="1088136"/>
            <a:ext cx="8887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cs-CZ" dirty="0" smtClean="0"/>
              <a:t>Roth – Rott</a:t>
            </a:r>
          </a:p>
          <a:p>
            <a:pPr>
              <a:lnSpc>
                <a:spcPct val="200000"/>
              </a:lnSpc>
            </a:pPr>
            <a:r>
              <a:rPr lang="cs-CZ" dirty="0" err="1" smtClean="0"/>
              <a:t>Krohme</a:t>
            </a:r>
            <a:r>
              <a:rPr lang="cs-CZ" dirty="0" smtClean="0"/>
              <a:t> – </a:t>
            </a:r>
            <a:r>
              <a:rPr lang="cs-CZ" dirty="0" err="1" smtClean="0"/>
              <a:t>Kromme</a:t>
            </a:r>
            <a:endParaRPr lang="cs-CZ" dirty="0" smtClean="0"/>
          </a:p>
          <a:p>
            <a:pPr>
              <a:lnSpc>
                <a:spcPct val="200000"/>
              </a:lnSpc>
            </a:pPr>
            <a:r>
              <a:rPr lang="cs-CZ" dirty="0" smtClean="0"/>
              <a:t>Hofmann – Hofmann</a:t>
            </a:r>
          </a:p>
          <a:p>
            <a:pPr>
              <a:lnSpc>
                <a:spcPct val="200000"/>
              </a:lnSpc>
            </a:pPr>
            <a:r>
              <a:rPr lang="cs-CZ" dirty="0" err="1" smtClean="0"/>
              <a:t>Gro</a:t>
            </a:r>
            <a:r>
              <a:rPr lang="de-DE" dirty="0" err="1" smtClean="0"/>
              <a:t>ße</a:t>
            </a:r>
            <a:r>
              <a:rPr lang="de-DE" dirty="0" smtClean="0"/>
              <a:t> – </a:t>
            </a:r>
            <a:r>
              <a:rPr lang="de-DE" dirty="0" err="1" smtClean="0"/>
              <a:t>Grosse</a:t>
            </a:r>
            <a:endParaRPr lang="de-DE" dirty="0" smtClean="0"/>
          </a:p>
          <a:p>
            <a:pPr>
              <a:lnSpc>
                <a:spcPct val="200000"/>
              </a:lnSpc>
            </a:pPr>
            <a:r>
              <a:rPr lang="de-DE" dirty="0" err="1" smtClean="0"/>
              <a:t>Scholer</a:t>
            </a:r>
            <a:r>
              <a:rPr lang="de-DE" dirty="0" smtClean="0"/>
              <a:t> – </a:t>
            </a:r>
            <a:r>
              <a:rPr lang="de-DE" dirty="0" err="1" smtClean="0"/>
              <a:t>Scholler</a:t>
            </a:r>
            <a:endParaRPr lang="de-DE" dirty="0" smtClean="0"/>
          </a:p>
          <a:p>
            <a:pPr>
              <a:lnSpc>
                <a:spcPct val="200000"/>
              </a:lnSpc>
            </a:pPr>
            <a:r>
              <a:rPr lang="de-DE" dirty="0" err="1" smtClean="0"/>
              <a:t>Moosberg</a:t>
            </a:r>
            <a:r>
              <a:rPr lang="de-DE" dirty="0" smtClean="0"/>
              <a:t> – </a:t>
            </a:r>
            <a:r>
              <a:rPr lang="de-DE" dirty="0" err="1" smtClean="0"/>
              <a:t>Mossberg</a:t>
            </a:r>
            <a:endParaRPr lang="de-DE" dirty="0" smtClean="0"/>
          </a:p>
          <a:p>
            <a:pPr>
              <a:lnSpc>
                <a:spcPct val="200000"/>
              </a:lnSpc>
            </a:pPr>
            <a:r>
              <a:rPr lang="de-DE" dirty="0" smtClean="0"/>
              <a:t>Kohler – Koller </a:t>
            </a:r>
          </a:p>
          <a:p>
            <a:pPr>
              <a:lnSpc>
                <a:spcPct val="200000"/>
              </a:lnSpc>
            </a:pPr>
            <a:r>
              <a:rPr lang="de-DE" dirty="0" smtClean="0"/>
              <a:t>Bohlen - Bollen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06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7</a:t>
            </a:fld>
            <a:endParaRPr lang="de-DE"/>
          </a:p>
        </p:txBody>
      </p:sp>
      <p:sp>
        <p:nvSpPr>
          <p:cNvPr id="3" name="TextovéPole 2"/>
          <p:cNvSpPr txBox="1"/>
          <p:nvPr/>
        </p:nvSpPr>
        <p:spPr>
          <a:xfrm>
            <a:off x="1581912" y="667512"/>
            <a:ext cx="427939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[oː]</a:t>
            </a:r>
            <a:r>
              <a:rPr lang="cs-CZ" dirty="0" smtClean="0"/>
              <a:t>  oder  </a:t>
            </a:r>
            <a:r>
              <a:rPr lang="de-DE" dirty="0" smtClean="0"/>
              <a:t>[ɔː]</a:t>
            </a:r>
            <a:r>
              <a:rPr lang="cs-CZ" dirty="0" smtClean="0"/>
              <a:t> ?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r>
              <a:rPr lang="cs-CZ" dirty="0" err="1" smtClean="0"/>
              <a:t>offen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err="1" smtClean="0"/>
              <a:t>Moos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sollen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vor</a:t>
            </a:r>
          </a:p>
          <a:p>
            <a:endParaRPr lang="cs-CZ" dirty="0" smtClean="0"/>
          </a:p>
          <a:p>
            <a:r>
              <a:rPr lang="cs-CZ" dirty="0" err="1" smtClean="0"/>
              <a:t>Ofen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fort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Sohlen</a:t>
            </a:r>
            <a:r>
              <a:rPr lang="cs-CZ" dirty="0" smtClean="0"/>
              <a:t> </a:t>
            </a:r>
          </a:p>
          <a:p>
            <a:endParaRPr lang="cs-CZ" dirty="0" smtClean="0"/>
          </a:p>
          <a:p>
            <a:r>
              <a:rPr lang="cs-CZ" dirty="0" smtClean="0"/>
              <a:t>Most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77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64795" y="640078"/>
            <a:ext cx="6492240" cy="559612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Woher kommst du?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 wohnst du?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Wohin gehst du morgen?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Fährst du übermorgen fort?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Was hast du am Montag vor?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Wohin gehst du am Sonntag?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Wohin reist du im Sommer?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dirty="0" smtClean="0"/>
              <a:t>Wohin fährst du im Oktober?</a:t>
            </a:r>
            <a:endParaRPr lang="de-DE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26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0C28C-D21B-4988-9369-D9C8B0F9F31D}" type="slidenum">
              <a:rPr lang="de-DE" smtClean="0"/>
              <a:t>9</a:t>
            </a:fld>
            <a:endParaRPr lang="de-DE"/>
          </a:p>
        </p:txBody>
      </p:sp>
      <p:sp>
        <p:nvSpPr>
          <p:cNvPr id="3" name="TextovéPole 2"/>
          <p:cNvSpPr txBox="1"/>
          <p:nvPr/>
        </p:nvSpPr>
        <p:spPr>
          <a:xfrm>
            <a:off x="1252728" y="859536"/>
            <a:ext cx="995975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[</a:t>
            </a:r>
            <a:r>
              <a:rPr lang="de-DE" dirty="0" smtClean="0"/>
              <a:t>uː] oder [ʊ] ?</a:t>
            </a:r>
          </a:p>
          <a:p>
            <a:endParaRPr lang="de-DE" dirty="0"/>
          </a:p>
          <a:p>
            <a:pPr>
              <a:lnSpc>
                <a:spcPct val="150000"/>
              </a:lnSpc>
            </a:pPr>
            <a:r>
              <a:rPr lang="de-DE" dirty="0" smtClean="0"/>
              <a:t>der Fuß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Fluss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Gruß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Bus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Schluss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Ruhm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Husten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das Pulver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das Muster</a:t>
            </a:r>
          </a:p>
          <a:p>
            <a:pPr>
              <a:lnSpc>
                <a:spcPct val="150000"/>
              </a:lnSpc>
            </a:pPr>
            <a:r>
              <a:rPr lang="de-DE" dirty="0" smtClean="0"/>
              <a:t>der Hund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85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229</TotalTime>
  <Words>178</Words>
  <Application>Microsoft Office PowerPoint</Application>
  <PresentationFormat>Širokoúhlá obrazovka</PresentationFormat>
  <Paragraphs>96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8" baseType="lpstr">
      <vt:lpstr>Calibri</vt:lpstr>
      <vt:lpstr>Calibri Light</vt:lpstr>
      <vt:lpstr>Retrospektiva</vt:lpstr>
      <vt:lpstr>Phonetik</vt:lpstr>
      <vt:lpstr> O- und U-Laute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Ö- und Ü- Laute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Diphtonge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Phonetik</dc:title>
  <dc:creator>Kurz Antonia Maria</dc:creator>
  <cp:lastModifiedBy>Kurz Antonia Maria</cp:lastModifiedBy>
  <cp:revision>15</cp:revision>
  <dcterms:created xsi:type="dcterms:W3CDTF">2019-11-12T11:47:44Z</dcterms:created>
  <dcterms:modified xsi:type="dcterms:W3CDTF">2019-11-12T15:37:19Z</dcterms:modified>
</cp:coreProperties>
</file>