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56" r:id="rId2"/>
    <p:sldId id="263" r:id="rId3"/>
    <p:sldId id="260" r:id="rId4"/>
    <p:sldId id="266" r:id="rId5"/>
    <p:sldId id="264" r:id="rId6"/>
    <p:sldId id="265" r:id="rId7"/>
    <p:sldId id="267" r:id="rId8"/>
    <p:sldId id="261" r:id="rId9"/>
    <p:sldId id="268" r:id="rId10"/>
    <p:sldId id="269" r:id="rId11"/>
    <p:sldId id="270" r:id="rId12"/>
    <p:sldId id="273" r:id="rId13"/>
    <p:sldId id="272" r:id="rId14"/>
    <p:sldId id="274" r:id="rId15"/>
    <p:sldId id="277" r:id="rId16"/>
    <p:sldId id="275" r:id="rId17"/>
    <p:sldId id="276" r:id="rId18"/>
    <p:sldId id="278" r:id="rId19"/>
    <p:sldId id="279" r:id="rId20"/>
    <p:sldId id="280" r:id="rId21"/>
    <p:sldId id="283" r:id="rId22"/>
    <p:sldId id="284" r:id="rId23"/>
    <p:sldId id="286" r:id="rId24"/>
    <p:sldId id="287" r:id="rId25"/>
    <p:sldId id="28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28540-E419-4115-9E85-AAF68CE393A7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9632A-2C51-4371-9D22-FC05CEADE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C8E3-7C86-41A5-92A5-EF6DDF27D9C3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1F45-445E-483F-B941-FE8DF250DF5A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5518-2E67-46D1-A870-D36ED5269F0D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2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731-E8AF-4A62-B8A7-F64073723F96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088F-3CB0-4313-887D-FC452B8C03A2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2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88BC-FD7B-4D7B-A7E2-F1F9F53CF1FF}" type="datetime1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54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DA29-FA2C-47A0-B3DC-9CCF58E5CD9F}" type="datetime1">
              <a:rPr lang="de-DE" smtClean="0"/>
              <a:t>12.11.2019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3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1E7-E21C-4E8A-B80C-DA237DC683D3}" type="datetime1">
              <a:rPr lang="de-DE" smtClean="0"/>
              <a:t>12.11.2019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37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A52D-8ED0-4D63-A83D-159B9898D03B}" type="datetime1">
              <a:rPr lang="de-DE" smtClean="0"/>
              <a:t>12.11.2019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85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A57354-7B8B-4102-975C-B3B5FB5CDB7E}" type="datetime1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8F-05B8-43E2-BFBC-217B954AD4A1}" type="datetime1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2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3B1432-7411-4BE8-95D9-2EFFCBC2E0B2}" type="datetime1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30C28C-D21B-4988-9369-D9C8B0F9F31D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0323" y="786384"/>
            <a:ext cx="10058400" cy="3566160"/>
          </a:xfrm>
        </p:spPr>
        <p:txBody>
          <a:bodyPr/>
          <a:lstStyle/>
          <a:p>
            <a:r>
              <a:rPr lang="cs-CZ" dirty="0" err="1" smtClean="0"/>
              <a:t>Phonetik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0323" y="4702508"/>
            <a:ext cx="10058400" cy="1143000"/>
          </a:xfrm>
        </p:spPr>
        <p:txBody>
          <a:bodyPr/>
          <a:lstStyle/>
          <a:p>
            <a:r>
              <a:rPr lang="cs-CZ" dirty="0" smtClean="0"/>
              <a:t>13.11.2019</a:t>
            </a:r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10</a:t>
            </a:fld>
            <a:endParaRPr lang="de-DE"/>
          </a:p>
        </p:txBody>
      </p:sp>
      <p:sp>
        <p:nvSpPr>
          <p:cNvPr id="3" name="TextovéPole 2"/>
          <p:cNvSpPr txBox="1"/>
          <p:nvPr/>
        </p:nvSpPr>
        <p:spPr>
          <a:xfrm>
            <a:off x="1426464" y="521208"/>
            <a:ext cx="9262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Muhler</a:t>
            </a:r>
            <a:r>
              <a:rPr lang="de-DE" dirty="0" smtClean="0"/>
              <a:t> – Mohler</a:t>
            </a:r>
          </a:p>
          <a:p>
            <a:endParaRPr lang="de-DE" dirty="0"/>
          </a:p>
          <a:p>
            <a:r>
              <a:rPr lang="de-DE" dirty="0" err="1" smtClean="0"/>
              <a:t>Muhler</a:t>
            </a:r>
            <a:r>
              <a:rPr lang="de-DE" dirty="0" smtClean="0"/>
              <a:t> – Muller</a:t>
            </a:r>
          </a:p>
          <a:p>
            <a:endParaRPr lang="de-DE" dirty="0"/>
          </a:p>
          <a:p>
            <a:r>
              <a:rPr lang="de-DE" dirty="0" smtClean="0"/>
              <a:t>Muller – Moller</a:t>
            </a:r>
          </a:p>
          <a:p>
            <a:endParaRPr lang="de-DE" dirty="0"/>
          </a:p>
          <a:p>
            <a:r>
              <a:rPr lang="de-DE" dirty="0" smtClean="0"/>
              <a:t>Most – Must</a:t>
            </a:r>
          </a:p>
          <a:p>
            <a:endParaRPr lang="de-DE" dirty="0" smtClean="0"/>
          </a:p>
          <a:p>
            <a:r>
              <a:rPr lang="de-DE" dirty="0" err="1" smtClean="0"/>
              <a:t>Kuster</a:t>
            </a:r>
            <a:r>
              <a:rPr lang="de-DE" dirty="0" smtClean="0"/>
              <a:t> – Koster</a:t>
            </a:r>
          </a:p>
          <a:p>
            <a:endParaRPr lang="de-DE" dirty="0"/>
          </a:p>
          <a:p>
            <a:r>
              <a:rPr lang="de-DE" dirty="0" smtClean="0"/>
              <a:t>Rode – </a:t>
            </a:r>
            <a:r>
              <a:rPr lang="de-DE" dirty="0" err="1" smtClean="0"/>
              <a:t>Rude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Buhlmann – Bullmann</a:t>
            </a:r>
          </a:p>
          <a:p>
            <a:endParaRPr lang="de-DE" dirty="0"/>
          </a:p>
          <a:p>
            <a:r>
              <a:rPr lang="de-DE" dirty="0" err="1" smtClean="0"/>
              <a:t>Wuhlberg</a:t>
            </a:r>
            <a:r>
              <a:rPr lang="de-DE" dirty="0" smtClean="0"/>
              <a:t> – </a:t>
            </a:r>
            <a:r>
              <a:rPr lang="de-DE" dirty="0" err="1" smtClean="0"/>
              <a:t>Wohlberg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Burkhard – </a:t>
            </a:r>
            <a:r>
              <a:rPr lang="de-DE" dirty="0" err="1" smtClean="0"/>
              <a:t>Borkhard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Roderich - </a:t>
            </a:r>
            <a:r>
              <a:rPr lang="de-DE" dirty="0" err="1" smtClean="0"/>
              <a:t>Ruderich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11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9" y="1426297"/>
            <a:ext cx="9754445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Ö- und Ü- Laute</a:t>
            </a:r>
            <a:endParaRPr lang="de-DE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12</a:t>
            </a:fld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57" t="2973" b="2046"/>
          <a:stretch/>
        </p:blipFill>
        <p:spPr>
          <a:xfrm>
            <a:off x="1581912" y="1856231"/>
            <a:ext cx="9251120" cy="42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13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38" y="1008691"/>
            <a:ext cx="6492803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14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7" y="1690497"/>
            <a:ext cx="10991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15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2802324"/>
            <a:ext cx="11175302" cy="7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16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43" y="1956816"/>
            <a:ext cx="9679038" cy="24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17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2569465"/>
            <a:ext cx="12053257" cy="13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18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9" y="970407"/>
            <a:ext cx="112966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19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62" t="5754" r="1601" b="2205"/>
          <a:stretch/>
        </p:blipFill>
        <p:spPr>
          <a:xfrm>
            <a:off x="1426464" y="155449"/>
            <a:ext cx="9390888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O- </a:t>
            </a:r>
            <a:r>
              <a:rPr lang="cs-CZ" dirty="0" err="1" smtClean="0"/>
              <a:t>und</a:t>
            </a:r>
            <a:r>
              <a:rPr lang="cs-CZ" dirty="0" smtClean="0"/>
              <a:t> U-</a:t>
            </a:r>
            <a:r>
              <a:rPr lang="cs-CZ" dirty="0" err="1" smtClean="0"/>
              <a:t>Laute</a:t>
            </a:r>
            <a:endParaRPr lang="de-DE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</a:t>
            </a:fld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412"/>
          <a:stretch/>
        </p:blipFill>
        <p:spPr>
          <a:xfrm>
            <a:off x="2029613" y="1856232"/>
            <a:ext cx="8193734" cy="40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20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9" y="1243584"/>
            <a:ext cx="10517487" cy="40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21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79" y="1626108"/>
            <a:ext cx="8096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Diphtonge</a:t>
            </a:r>
            <a:endParaRPr lang="de-DE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22</a:t>
            </a:fld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53" y="1866900"/>
            <a:ext cx="112109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23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62" y="1327785"/>
            <a:ext cx="60579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24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5240" b="-1"/>
          <a:stretch/>
        </p:blipFill>
        <p:spPr>
          <a:xfrm rot="21446236">
            <a:off x="901625" y="2057400"/>
            <a:ext cx="10448018" cy="21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25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28" y="1746505"/>
            <a:ext cx="8373130" cy="30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3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42" y="962971"/>
            <a:ext cx="6492803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4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6778" b="24107"/>
          <a:stretch/>
        </p:blipFill>
        <p:spPr>
          <a:xfrm>
            <a:off x="859536" y="1882840"/>
            <a:ext cx="10921387" cy="25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5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7" y="1179405"/>
            <a:ext cx="10760373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6</a:t>
            </a:fld>
            <a:endParaRPr lang="de-DE"/>
          </a:p>
        </p:txBody>
      </p:sp>
      <p:sp>
        <p:nvSpPr>
          <p:cNvPr id="3" name="TextovéPole 2"/>
          <p:cNvSpPr txBox="1"/>
          <p:nvPr/>
        </p:nvSpPr>
        <p:spPr>
          <a:xfrm>
            <a:off x="1655064" y="1088136"/>
            <a:ext cx="8887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Roth – Rott</a:t>
            </a:r>
          </a:p>
          <a:p>
            <a:pPr>
              <a:lnSpc>
                <a:spcPct val="200000"/>
              </a:lnSpc>
            </a:pPr>
            <a:r>
              <a:rPr lang="cs-CZ" dirty="0" err="1" smtClean="0"/>
              <a:t>Krohme</a:t>
            </a:r>
            <a:r>
              <a:rPr lang="cs-CZ" dirty="0" smtClean="0"/>
              <a:t> – </a:t>
            </a:r>
            <a:r>
              <a:rPr lang="cs-CZ" dirty="0" err="1" smtClean="0"/>
              <a:t>Kromme</a:t>
            </a: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dirty="0" smtClean="0"/>
              <a:t>Hofmann – Hofmann</a:t>
            </a:r>
          </a:p>
          <a:p>
            <a:pPr>
              <a:lnSpc>
                <a:spcPct val="200000"/>
              </a:lnSpc>
            </a:pPr>
            <a:r>
              <a:rPr lang="cs-CZ" dirty="0" err="1" smtClean="0"/>
              <a:t>Gro</a:t>
            </a:r>
            <a:r>
              <a:rPr lang="de-DE" dirty="0" err="1" smtClean="0"/>
              <a:t>ße</a:t>
            </a:r>
            <a:r>
              <a:rPr lang="de-DE" dirty="0" smtClean="0"/>
              <a:t> – </a:t>
            </a:r>
            <a:r>
              <a:rPr lang="de-DE" dirty="0" err="1" smtClean="0"/>
              <a:t>Grosse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err="1" smtClean="0"/>
              <a:t>Scholer</a:t>
            </a:r>
            <a:r>
              <a:rPr lang="de-DE" dirty="0" smtClean="0"/>
              <a:t> – </a:t>
            </a:r>
            <a:r>
              <a:rPr lang="de-DE" dirty="0" err="1" smtClean="0"/>
              <a:t>Scholler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err="1" smtClean="0"/>
              <a:t>Moosberg</a:t>
            </a:r>
            <a:r>
              <a:rPr lang="de-DE" dirty="0" smtClean="0"/>
              <a:t> – </a:t>
            </a:r>
            <a:r>
              <a:rPr lang="de-DE" dirty="0" err="1" smtClean="0"/>
              <a:t>Mossberg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smtClean="0"/>
              <a:t>Kohler – Koller 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Bohlen - Bollen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6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7</a:t>
            </a:fld>
            <a:endParaRPr lang="de-DE"/>
          </a:p>
        </p:txBody>
      </p:sp>
      <p:sp>
        <p:nvSpPr>
          <p:cNvPr id="3" name="TextovéPole 2"/>
          <p:cNvSpPr txBox="1"/>
          <p:nvPr/>
        </p:nvSpPr>
        <p:spPr>
          <a:xfrm>
            <a:off x="1581912" y="667512"/>
            <a:ext cx="4279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[oː]</a:t>
            </a:r>
            <a:r>
              <a:rPr lang="cs-CZ" dirty="0" smtClean="0"/>
              <a:t>  oder  </a:t>
            </a:r>
            <a:r>
              <a:rPr lang="de-DE" dirty="0" smtClean="0"/>
              <a:t>[ɔː]</a:t>
            </a:r>
            <a:r>
              <a:rPr lang="cs-CZ" dirty="0" smtClean="0"/>
              <a:t> 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err="1" smtClean="0"/>
              <a:t>offen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Moos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sollen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vor</a:t>
            </a:r>
          </a:p>
          <a:p>
            <a:endParaRPr lang="cs-CZ" dirty="0" smtClean="0"/>
          </a:p>
          <a:p>
            <a:r>
              <a:rPr lang="cs-CZ" dirty="0" err="1" smtClean="0"/>
              <a:t>Ofen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fort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Sohlen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Most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4795" y="640078"/>
            <a:ext cx="6492240" cy="55961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Woher kommst du?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 wohnst du?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Wohin gehst du morgen?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Fährst du übermorgen fort?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Was hast du am Montag vor?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Wohin gehst du am Sonntag?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Wohin reist du im Sommer?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Wohin fährst du im Oktober?</a:t>
            </a:r>
            <a:endParaRPr lang="de-DE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28C-D21B-4988-9369-D9C8B0F9F31D}" type="slidenum">
              <a:rPr lang="de-DE" smtClean="0"/>
              <a:t>9</a:t>
            </a:fld>
            <a:endParaRPr lang="de-DE"/>
          </a:p>
        </p:txBody>
      </p:sp>
      <p:sp>
        <p:nvSpPr>
          <p:cNvPr id="3" name="TextovéPole 2"/>
          <p:cNvSpPr txBox="1"/>
          <p:nvPr/>
        </p:nvSpPr>
        <p:spPr>
          <a:xfrm>
            <a:off x="1252728" y="859536"/>
            <a:ext cx="99597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</a:t>
            </a:r>
            <a:r>
              <a:rPr lang="de-DE" dirty="0" smtClean="0"/>
              <a:t>uː] oder [ʊ] ?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der Fuß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Fluss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Gruß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Bus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Schluss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Ruhm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Husten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das Pulver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das Muster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Hund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</TotalTime>
  <Words>178</Words>
  <Application>Microsoft Office PowerPoint</Application>
  <PresentationFormat>Širokoúhlá obrazovka</PresentationFormat>
  <Paragraphs>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Retrospektiva</vt:lpstr>
      <vt:lpstr>Phonetik</vt:lpstr>
      <vt:lpstr> O- und U-Laute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Ö- und Ü- Laute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Diphtonge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</dc:title>
  <dc:creator>Kurz Antonia Maria</dc:creator>
  <cp:lastModifiedBy>Kurz Antonia Maria</cp:lastModifiedBy>
  <cp:revision>15</cp:revision>
  <dcterms:created xsi:type="dcterms:W3CDTF">2019-11-12T11:47:44Z</dcterms:created>
  <dcterms:modified xsi:type="dcterms:W3CDTF">2019-11-12T15:37:19Z</dcterms:modified>
</cp:coreProperties>
</file>