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5"/>
  </p:notesMasterIdLst>
  <p:sldIdLst>
    <p:sldId id="256" r:id="rId2"/>
    <p:sldId id="257" r:id="rId3"/>
    <p:sldId id="258" r:id="rId4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05.06.2021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05.06.2021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Numbers and Deuteronomy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24128"/>
            <a:ext cx="9623425" cy="5984685"/>
          </a:xfrm>
        </p:spPr>
        <p:txBody>
          <a:bodyPr/>
          <a:lstStyle/>
          <a:p>
            <a:r>
              <a:rPr lang="cs-CZ" dirty="0" smtClean="0"/>
              <a:t>1:1–25:18</a:t>
            </a:r>
            <a:r>
              <a:rPr lang="en-US" dirty="0" smtClean="0"/>
              <a:t> The First Generation: Leaving the Sinai</a:t>
            </a:r>
          </a:p>
          <a:p>
            <a:pPr lvl="1"/>
            <a:r>
              <a:rPr lang="cs-CZ" dirty="0" smtClean="0"/>
              <a:t>1:1–10:36</a:t>
            </a:r>
            <a:r>
              <a:rPr lang="en-US" dirty="0" smtClean="0"/>
              <a:t> </a:t>
            </a:r>
            <a:r>
              <a:rPr lang="en-US" dirty="0"/>
              <a:t>The Preparation </a:t>
            </a:r>
            <a:r>
              <a:rPr lang="en-US" dirty="0" smtClean="0"/>
              <a:t>for the Journey</a:t>
            </a:r>
          </a:p>
          <a:p>
            <a:pPr lvl="1"/>
            <a:r>
              <a:rPr lang="cs-CZ" dirty="0" smtClean="0"/>
              <a:t>11:1–25:18</a:t>
            </a:r>
            <a:r>
              <a:rPr lang="en-US" dirty="0" smtClean="0"/>
              <a:t> Rebellion</a:t>
            </a:r>
            <a:r>
              <a:rPr lang="en-US" dirty="0"/>
              <a:t>, Death, and Deliverance</a:t>
            </a:r>
            <a:endParaRPr lang="en-US" dirty="0" smtClean="0"/>
          </a:p>
          <a:p>
            <a:r>
              <a:rPr lang="cs-CZ" dirty="0" smtClean="0"/>
              <a:t>26:1–36:13</a:t>
            </a:r>
            <a:r>
              <a:rPr lang="en-US" dirty="0" smtClean="0"/>
              <a:t> The New Generation toward the Promised Land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05.06.2021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Deuteronomy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1:1–4:43 </a:t>
            </a:r>
            <a:r>
              <a:rPr lang="en-US" dirty="0" smtClean="0"/>
              <a:t>The </a:t>
            </a:r>
            <a:r>
              <a:rPr lang="en-US" dirty="0"/>
              <a:t>Story </a:t>
            </a:r>
            <a:r>
              <a:rPr lang="en-US" dirty="0" smtClean="0"/>
              <a:t>of Israel’s Wanderings </a:t>
            </a:r>
          </a:p>
          <a:p>
            <a:r>
              <a:rPr lang="en-US" dirty="0"/>
              <a:t>4:44–11:32 </a:t>
            </a:r>
            <a:r>
              <a:rPr lang="en-US" dirty="0" smtClean="0"/>
              <a:t>The Principles </a:t>
            </a:r>
            <a:r>
              <a:rPr lang="en-US" dirty="0"/>
              <a:t>of the Covenant </a:t>
            </a:r>
            <a:endParaRPr lang="en-US" dirty="0" smtClean="0"/>
          </a:p>
          <a:p>
            <a:r>
              <a:rPr lang="en-US" dirty="0"/>
              <a:t>12:1–26:19 </a:t>
            </a:r>
            <a:r>
              <a:rPr lang="en-US" dirty="0" smtClean="0"/>
              <a:t>The </a:t>
            </a:r>
            <a:r>
              <a:rPr lang="en-US" dirty="0" err="1" smtClean="0"/>
              <a:t>Deuteronomic</a:t>
            </a:r>
            <a:r>
              <a:rPr lang="en-US" dirty="0" smtClean="0"/>
              <a:t> Code</a:t>
            </a:r>
          </a:p>
          <a:p>
            <a:r>
              <a:rPr lang="en-US" dirty="0"/>
              <a:t>27:1–28:68 </a:t>
            </a:r>
            <a:r>
              <a:rPr lang="en-US" dirty="0" smtClean="0"/>
              <a:t>The </a:t>
            </a:r>
            <a:r>
              <a:rPr lang="en-US" dirty="0"/>
              <a:t>Ratification of the Covenant </a:t>
            </a:r>
            <a:endParaRPr lang="en-US" dirty="0" smtClean="0"/>
          </a:p>
          <a:p>
            <a:r>
              <a:rPr lang="en-US" dirty="0"/>
              <a:t>31:1–34:12 </a:t>
            </a:r>
            <a:r>
              <a:rPr lang="en-US" dirty="0" smtClean="0"/>
              <a:t>Blessing, Song of Moses, Joshua, Moses’ Death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891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267</TotalTime>
  <Words>74</Words>
  <Application>Microsoft Office PowerPoint</Application>
  <PresentationFormat>Vlastní</PresentationFormat>
  <Paragraphs>18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Clara Sans</vt:lpstr>
      <vt:lpstr>JU_OPVVV</vt:lpstr>
      <vt:lpstr>Numbers and Deuteronomy</vt:lpstr>
      <vt:lpstr>Numbers</vt:lpstr>
      <vt:lpstr>Deuteronomy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Viktor Ber</cp:lastModifiedBy>
  <cp:revision>13</cp:revision>
  <dcterms:created xsi:type="dcterms:W3CDTF">2017-07-17T18:52:59Z</dcterms:created>
  <dcterms:modified xsi:type="dcterms:W3CDTF">2021-06-05T19:54:25Z</dcterms:modified>
</cp:coreProperties>
</file>