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756" r:id="rId1"/>
  </p:sldMasterIdLst>
  <p:notesMasterIdLst>
    <p:notesMasterId r:id="rId8"/>
  </p:notesMasterIdLst>
  <p:sldIdLst>
    <p:sldId id="256" r:id="rId2"/>
    <p:sldId id="257" r:id="rId3"/>
    <p:sldId id="258" r:id="rId4"/>
    <p:sldId id="259" r:id="rId5"/>
    <p:sldId id="260" r:id="rId6"/>
    <p:sldId id="261" r:id="rId7"/>
  </p:sldIdLst>
  <p:sldSz cx="10693400" cy="7561263"/>
  <p:notesSz cx="6797675" cy="9926638"/>
  <p:defaultTextStyle>
    <a:defPPr>
      <a:defRPr lang="cs-CZ"/>
    </a:defPPr>
    <a:lvl1pPr algn="l" rtl="0" fontAlgn="base">
      <a:spcBef>
        <a:spcPct val="0"/>
      </a:spcBef>
      <a:spcAft>
        <a:spcPct val="0"/>
      </a:spcAft>
      <a:defRPr kern="1200">
        <a:solidFill>
          <a:schemeClr val="tx1"/>
        </a:solidFill>
        <a:latin typeface="Arial" pitchFamily="34" charset="0"/>
        <a:ea typeface="+mn-ea"/>
        <a:cs typeface="+mn-cs"/>
      </a:defRPr>
    </a:lvl1pPr>
    <a:lvl2pPr marL="457200" algn="l" rtl="0" fontAlgn="base">
      <a:spcBef>
        <a:spcPct val="0"/>
      </a:spcBef>
      <a:spcAft>
        <a:spcPct val="0"/>
      </a:spcAft>
      <a:defRPr kern="1200">
        <a:solidFill>
          <a:schemeClr val="tx1"/>
        </a:solidFill>
        <a:latin typeface="Arial" pitchFamily="34" charset="0"/>
        <a:ea typeface="+mn-ea"/>
        <a:cs typeface="+mn-cs"/>
      </a:defRPr>
    </a:lvl2pPr>
    <a:lvl3pPr marL="914400" algn="l" rtl="0" fontAlgn="base">
      <a:spcBef>
        <a:spcPct val="0"/>
      </a:spcBef>
      <a:spcAft>
        <a:spcPct val="0"/>
      </a:spcAft>
      <a:defRPr kern="1200">
        <a:solidFill>
          <a:schemeClr val="tx1"/>
        </a:solidFill>
        <a:latin typeface="Arial" pitchFamily="34" charset="0"/>
        <a:ea typeface="+mn-ea"/>
        <a:cs typeface="+mn-cs"/>
      </a:defRPr>
    </a:lvl3pPr>
    <a:lvl4pPr marL="1371600" algn="l" rtl="0" fontAlgn="base">
      <a:spcBef>
        <a:spcPct val="0"/>
      </a:spcBef>
      <a:spcAft>
        <a:spcPct val="0"/>
      </a:spcAft>
      <a:defRPr kern="1200">
        <a:solidFill>
          <a:schemeClr val="tx1"/>
        </a:solidFill>
        <a:latin typeface="Arial" pitchFamily="34" charset="0"/>
        <a:ea typeface="+mn-ea"/>
        <a:cs typeface="+mn-cs"/>
      </a:defRPr>
    </a:lvl4pPr>
    <a:lvl5pPr marL="1828800" algn="l"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extLst>
    <p:ext uri="{EFAFB233-063F-42B5-8137-9DF3F51BA10A}">
      <p15:sldGuideLst xmlns:p15="http://schemas.microsoft.com/office/powerpoint/2012/main">
        <p15:guide id="1" orient="horz" pos="2381">
          <p15:clr>
            <a:srgbClr val="A4A3A4"/>
          </p15:clr>
        </p15:guide>
        <p15:guide id="2" pos="3368">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80" autoAdjust="0"/>
    <p:restoredTop sz="94660"/>
  </p:normalViewPr>
  <p:slideViewPr>
    <p:cSldViewPr snapToGrid="0">
      <p:cViewPr varScale="1">
        <p:scale>
          <a:sx n="65" d="100"/>
          <a:sy n="65" d="100"/>
        </p:scale>
        <p:origin x="1242" y="78"/>
      </p:cViewPr>
      <p:guideLst>
        <p:guide orient="horz" pos="2381"/>
        <p:guide pos="3368"/>
      </p:guideLst>
    </p:cSldViewPr>
  </p:slideViewPr>
  <p:notesTextViewPr>
    <p:cViewPr>
      <p:scale>
        <a:sx n="1" d="1"/>
        <a:sy n="1" d="1"/>
      </p:scale>
      <p:origin x="0" y="0"/>
    </p:cViewPr>
  </p:notesTextViewPr>
  <p:notesViewPr>
    <p:cSldViewPr snapToGrid="0">
      <p:cViewPr varScale="1">
        <p:scale>
          <a:sx n="66" d="100"/>
          <a:sy n="66" d="100"/>
        </p:scale>
        <p:origin x="0" y="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cs-CZ"/>
          </a:p>
        </p:txBody>
      </p:sp>
      <p:sp>
        <p:nvSpPr>
          <p:cNvPr id="3" name="Zástupný symbol pro datum 2"/>
          <p:cNvSpPr>
            <a:spLocks noGrp="1"/>
          </p:cNvSpPr>
          <p:nvPr>
            <p:ph type="dt" idx="1"/>
          </p:nvPr>
        </p:nvSpPr>
        <p:spPr>
          <a:xfrm>
            <a:off x="3849688" y="0"/>
            <a:ext cx="2946400" cy="496888"/>
          </a:xfrm>
          <a:prstGeom prst="rect">
            <a:avLst/>
          </a:prstGeom>
        </p:spPr>
        <p:txBody>
          <a:bodyPr vert="horz" lIns="91440" tIns="45720" rIns="91440" bIns="45720" rtlCol="0"/>
          <a:lstStyle>
            <a:lvl1pPr algn="r">
              <a:defRPr sz="1200"/>
            </a:lvl1pPr>
          </a:lstStyle>
          <a:p>
            <a:fld id="{7C81D14C-5566-445D-BD74-763B41037513}" type="datetimeFigureOut">
              <a:rPr lang="cs-CZ" smtClean="0"/>
              <a:t>28.02.2019</a:t>
            </a:fld>
            <a:endParaRPr lang="cs-CZ"/>
          </a:p>
        </p:txBody>
      </p:sp>
      <p:sp>
        <p:nvSpPr>
          <p:cNvPr id="4" name="Zástupný symbol pro obrázek snímku 3"/>
          <p:cNvSpPr>
            <a:spLocks noGrp="1" noRot="1" noChangeAspect="1"/>
          </p:cNvSpPr>
          <p:nvPr>
            <p:ph type="sldImg" idx="2"/>
          </p:nvPr>
        </p:nvSpPr>
        <p:spPr>
          <a:xfrm>
            <a:off x="1030288" y="1241425"/>
            <a:ext cx="4737100" cy="3349625"/>
          </a:xfrm>
          <a:prstGeom prst="rect">
            <a:avLst/>
          </a:prstGeom>
          <a:noFill/>
          <a:ln w="12700">
            <a:solidFill>
              <a:prstClr val="black"/>
            </a:solidFill>
          </a:ln>
        </p:spPr>
        <p:txBody>
          <a:bodyPr vert="horz" lIns="91440" tIns="45720" rIns="91440" bIns="45720" rtlCol="0" anchor="ctr"/>
          <a:lstStyle/>
          <a:p>
            <a:endParaRPr lang="cs-CZ"/>
          </a:p>
        </p:txBody>
      </p:sp>
      <p:sp>
        <p:nvSpPr>
          <p:cNvPr id="5" name="Zástupný symbol pro poznámky 4"/>
          <p:cNvSpPr>
            <a:spLocks noGrp="1"/>
          </p:cNvSpPr>
          <p:nvPr>
            <p:ph type="body" sz="quarter" idx="3"/>
          </p:nvPr>
        </p:nvSpPr>
        <p:spPr>
          <a:xfrm>
            <a:off x="679450" y="4776788"/>
            <a:ext cx="5438775" cy="3908425"/>
          </a:xfrm>
          <a:prstGeom prst="rect">
            <a:avLst/>
          </a:prstGeom>
        </p:spPr>
        <p:txBody>
          <a:bodyPr vert="horz" lIns="91440" tIns="45720" rIns="91440" bIns="45720" rtlCol="0"/>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6" name="Zástupný symbol pro zápatí 5"/>
          <p:cNvSpPr>
            <a:spLocks noGrp="1"/>
          </p:cNvSpPr>
          <p:nvPr>
            <p:ph type="ftr" sz="quarter" idx="4"/>
          </p:nvPr>
        </p:nvSpPr>
        <p:spPr>
          <a:xfrm>
            <a:off x="0" y="9429750"/>
            <a:ext cx="2946400" cy="496888"/>
          </a:xfrm>
          <a:prstGeom prst="rect">
            <a:avLst/>
          </a:prstGeom>
        </p:spPr>
        <p:txBody>
          <a:bodyPr vert="horz" lIns="91440" tIns="45720" rIns="91440" bIns="45720" rtlCol="0" anchor="b"/>
          <a:lstStyle>
            <a:lvl1pPr algn="l">
              <a:defRPr sz="1200"/>
            </a:lvl1pPr>
          </a:lstStyle>
          <a:p>
            <a:endParaRPr lang="cs-CZ"/>
          </a:p>
        </p:txBody>
      </p:sp>
      <p:sp>
        <p:nvSpPr>
          <p:cNvPr id="7" name="Zástupný symbol pro číslo snímku 6"/>
          <p:cNvSpPr>
            <a:spLocks noGrp="1"/>
          </p:cNvSpPr>
          <p:nvPr>
            <p:ph type="sldNum" sz="quarter" idx="5"/>
          </p:nvPr>
        </p:nvSpPr>
        <p:spPr>
          <a:xfrm>
            <a:off x="3849688" y="9429750"/>
            <a:ext cx="2946400" cy="496888"/>
          </a:xfrm>
          <a:prstGeom prst="rect">
            <a:avLst/>
          </a:prstGeom>
        </p:spPr>
        <p:txBody>
          <a:bodyPr vert="horz" lIns="91440" tIns="45720" rIns="91440" bIns="45720" rtlCol="0" anchor="b"/>
          <a:lstStyle>
            <a:lvl1pPr algn="r">
              <a:defRPr sz="1200"/>
            </a:lvl1pPr>
          </a:lstStyle>
          <a:p>
            <a:fld id="{F8DD68CE-66E3-4B61-B1C6-4A829A625939}" type="slidenum">
              <a:rPr lang="cs-CZ" smtClean="0"/>
              <a:t>‹#›</a:t>
            </a:fld>
            <a:endParaRPr lang="cs-CZ"/>
          </a:p>
        </p:txBody>
      </p:sp>
    </p:spTree>
    <p:extLst>
      <p:ext uri="{BB962C8B-B14F-4D97-AF65-F5344CB8AC3E}">
        <p14:creationId xmlns:p14="http://schemas.microsoft.com/office/powerpoint/2010/main" val="374062541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F8DD68CE-66E3-4B61-B1C6-4A829A625939}" type="slidenum">
              <a:rPr lang="cs-CZ" smtClean="0"/>
              <a:t>2</a:t>
            </a:fld>
            <a:endParaRPr lang="cs-CZ"/>
          </a:p>
        </p:txBody>
      </p:sp>
    </p:spTree>
    <p:extLst>
      <p:ext uri="{BB962C8B-B14F-4D97-AF65-F5344CB8AC3E}">
        <p14:creationId xmlns:p14="http://schemas.microsoft.com/office/powerpoint/2010/main" val="4181224653"/>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í snímek">
    <p:spTree>
      <p:nvGrpSpPr>
        <p:cNvPr id="1" name=""/>
        <p:cNvGrpSpPr/>
        <p:nvPr/>
      </p:nvGrpSpPr>
      <p:grpSpPr>
        <a:xfrm>
          <a:off x="0" y="0"/>
          <a:ext cx="0" cy="0"/>
          <a:chOff x="0" y="0"/>
          <a:chExt cx="0" cy="0"/>
        </a:xfrm>
      </p:grpSpPr>
      <p:sp>
        <p:nvSpPr>
          <p:cNvPr id="17" name="Obdélník 16"/>
          <p:cNvSpPr/>
          <p:nvPr/>
        </p:nvSpPr>
        <p:spPr>
          <a:xfrm>
            <a:off x="0" y="0"/>
            <a:ext cx="10693400" cy="756126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14" name="Obdélník 13"/>
          <p:cNvSpPr/>
          <p:nvPr/>
        </p:nvSpPr>
        <p:spPr>
          <a:xfrm>
            <a:off x="0" y="1887568"/>
            <a:ext cx="10693400" cy="1890000"/>
          </a:xfrm>
          <a:prstGeom prst="rect">
            <a:avLst/>
          </a:prstGeom>
          <a:solidFill>
            <a:srgbClr val="E00034"/>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pPr marL="1165225" fontAlgn="auto">
              <a:spcBef>
                <a:spcPts val="0"/>
              </a:spcBef>
              <a:spcAft>
                <a:spcPts val="0"/>
              </a:spcAft>
              <a:defRPr/>
            </a:pPr>
            <a:endParaRPr lang="cs-CZ" sz="2800" dirty="0">
              <a:latin typeface="Clara Sans" pitchFamily="50" charset="0"/>
            </a:endParaRPr>
          </a:p>
        </p:txBody>
      </p:sp>
      <p:sp>
        <p:nvSpPr>
          <p:cNvPr id="2" name="Nadpis 1"/>
          <p:cNvSpPr>
            <a:spLocks noGrp="1"/>
          </p:cNvSpPr>
          <p:nvPr>
            <p:ph type="ctrTitle"/>
          </p:nvPr>
        </p:nvSpPr>
        <p:spPr>
          <a:xfrm>
            <a:off x="1602284" y="2024330"/>
            <a:ext cx="8289110" cy="1503745"/>
          </a:xfrm>
        </p:spPr>
        <p:txBody>
          <a:bodyPr/>
          <a:lstStyle>
            <a:lvl1pPr marL="0" indent="0" algn="l">
              <a:defRPr sz="4400">
                <a:solidFill>
                  <a:schemeClr val="bg1"/>
                </a:solidFill>
                <a:latin typeface="Clara Sans" pitchFamily="50" charset="0"/>
              </a:defRPr>
            </a:lvl1pPr>
          </a:lstStyle>
          <a:p>
            <a:r>
              <a:rPr lang="cs-CZ"/>
              <a:t>Kliknutím lze upravit styl.</a:t>
            </a:r>
            <a:endParaRPr lang="cs-CZ" dirty="0"/>
          </a:p>
        </p:txBody>
      </p:sp>
      <p:sp>
        <p:nvSpPr>
          <p:cNvPr id="3" name="Podnadpis 2"/>
          <p:cNvSpPr>
            <a:spLocks noGrp="1"/>
          </p:cNvSpPr>
          <p:nvPr>
            <p:ph type="subTitle" idx="1"/>
          </p:nvPr>
        </p:nvSpPr>
        <p:spPr>
          <a:xfrm>
            <a:off x="1602284" y="3957618"/>
            <a:ext cx="8640960" cy="720080"/>
          </a:xfrm>
        </p:spPr>
        <p:txBody>
          <a:bodyPr/>
          <a:lstStyle>
            <a:lvl1pPr marL="0" indent="0" algn="l">
              <a:buNone/>
              <a:defRPr sz="2400">
                <a:solidFill>
                  <a:schemeClr val="tx1">
                    <a:tint val="75000"/>
                  </a:schemeClr>
                </a:solidFill>
                <a:latin typeface="Clara Sans" pitchFamily="50"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cs-CZ"/>
              <a:t>Kliknutím lze upravit styl předlohy.</a:t>
            </a:r>
            <a:endParaRPr lang="cs-CZ" dirty="0"/>
          </a:p>
        </p:txBody>
      </p:sp>
      <p:sp>
        <p:nvSpPr>
          <p:cNvPr id="5" name="Zástupný symbol pro datum 3"/>
          <p:cNvSpPr>
            <a:spLocks noGrp="1"/>
          </p:cNvSpPr>
          <p:nvPr>
            <p:ph type="dt" sz="half" idx="10"/>
          </p:nvPr>
        </p:nvSpPr>
        <p:spPr/>
        <p:txBody>
          <a:bodyPr/>
          <a:lstStyle>
            <a:lvl1pPr>
              <a:defRPr>
                <a:latin typeface="Clara Sans" pitchFamily="50" charset="0"/>
              </a:defRPr>
            </a:lvl1pPr>
          </a:lstStyle>
          <a:p>
            <a:pPr>
              <a:defRPr/>
            </a:pPr>
            <a:fld id="{861E5E6D-9964-443D-8A1A-2F174139E214}" type="datetime1">
              <a:rPr lang="cs-CZ" smtClean="0"/>
              <a:t>28.02.2019</a:t>
            </a:fld>
            <a:endParaRPr lang="cs-CZ"/>
          </a:p>
        </p:txBody>
      </p:sp>
      <p:sp>
        <p:nvSpPr>
          <p:cNvPr id="6" name="Zástupný symbol pro zápatí 4"/>
          <p:cNvSpPr>
            <a:spLocks noGrp="1"/>
          </p:cNvSpPr>
          <p:nvPr>
            <p:ph type="ftr" sz="quarter" idx="11"/>
          </p:nvPr>
        </p:nvSpPr>
        <p:spPr/>
        <p:txBody>
          <a:bodyPr/>
          <a:lstStyle>
            <a:lvl1pPr>
              <a:defRPr>
                <a:latin typeface="Clara Sans" pitchFamily="50" charset="0"/>
              </a:defRPr>
            </a:lvl1pPr>
          </a:lstStyle>
          <a:p>
            <a:pPr>
              <a:defRPr/>
            </a:pPr>
            <a:endParaRPr lang="cs-CZ"/>
          </a:p>
        </p:txBody>
      </p:sp>
      <p:sp>
        <p:nvSpPr>
          <p:cNvPr id="7" name="Zástupný symbol pro číslo snímku 5"/>
          <p:cNvSpPr>
            <a:spLocks noGrp="1"/>
          </p:cNvSpPr>
          <p:nvPr>
            <p:ph type="sldNum" sz="quarter" idx="12"/>
          </p:nvPr>
        </p:nvSpPr>
        <p:spPr/>
        <p:txBody>
          <a:bodyPr/>
          <a:lstStyle>
            <a:lvl1pPr>
              <a:defRPr>
                <a:latin typeface="Clara Sans" pitchFamily="50" charset="0"/>
              </a:defRPr>
            </a:lvl1pPr>
          </a:lstStyle>
          <a:p>
            <a:pPr>
              <a:defRPr/>
            </a:pPr>
            <a:fld id="{9251B02E-AEA4-4A25-B995-7FBC9F8D11D8}" type="slidenum">
              <a:rPr lang="cs-CZ" smtClean="0"/>
              <a:pPr>
                <a:defRPr/>
              </a:pPr>
              <a:t>‹#›</a:t>
            </a:fld>
            <a:endParaRPr lang="cs-CZ"/>
          </a:p>
        </p:txBody>
      </p:sp>
      <p:sp>
        <p:nvSpPr>
          <p:cNvPr id="8" name="Obdélník 7"/>
          <p:cNvSpPr/>
          <p:nvPr/>
        </p:nvSpPr>
        <p:spPr>
          <a:xfrm>
            <a:off x="0" y="0"/>
            <a:ext cx="3030538" cy="126035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pic>
        <p:nvPicPr>
          <p:cNvPr id="9" name="Picture 2" descr="I:\Mayna\!!_práce\RadkaF\JU České Budějovice\PPT prezentace\Podklady\HlavPapir Ekonomická fakulta.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6140" y="212887"/>
            <a:ext cx="3973746" cy="10177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 name="Obrázek 9"/>
          <p:cNvPicPr/>
          <p:nvPr/>
        </p:nvPicPr>
        <p:blipFill>
          <a:blip r:embed="rId3" cstate="email">
            <a:extLst>
              <a:ext uri="{28A0092B-C50C-407E-A947-70E740481C1C}">
                <a14:useLocalDpi xmlns:a14="http://schemas.microsoft.com/office/drawing/2010/main"/>
              </a:ext>
            </a:extLst>
          </a:blip>
          <a:srcRect/>
          <a:stretch>
            <a:fillRect/>
          </a:stretch>
        </p:blipFill>
        <p:spPr bwMode="auto">
          <a:xfrm>
            <a:off x="1430913" y="6228903"/>
            <a:ext cx="4610100" cy="638175"/>
          </a:xfrm>
          <a:prstGeom prst="rect">
            <a:avLst/>
          </a:prstGeom>
          <a:noFill/>
          <a:ln>
            <a:noFill/>
          </a:ln>
        </p:spPr>
      </p:pic>
    </p:spTree>
    <p:extLst>
      <p:ext uri="{BB962C8B-B14F-4D97-AF65-F5344CB8AC3E}">
        <p14:creationId xmlns:p14="http://schemas.microsoft.com/office/powerpoint/2010/main" val="990427616"/>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svislý text 2"/>
          <p:cNvSpPr>
            <a:spLocks noGrp="1"/>
          </p:cNvSpPr>
          <p:nvPr>
            <p:ph type="body" orient="vert" idx="1"/>
          </p:nvPr>
        </p:nvSpPr>
        <p:spPr/>
        <p:txBody>
          <a:bodyPr vert="eaVert"/>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p:cNvSpPr>
            <a:spLocks noGrp="1"/>
          </p:cNvSpPr>
          <p:nvPr>
            <p:ph type="dt" sz="half" idx="10"/>
          </p:nvPr>
        </p:nvSpPr>
        <p:spPr/>
        <p:txBody>
          <a:bodyPr/>
          <a:lstStyle>
            <a:lvl1pPr>
              <a:defRPr/>
            </a:lvl1pPr>
          </a:lstStyle>
          <a:p>
            <a:pPr>
              <a:defRPr/>
            </a:pPr>
            <a:fld id="{571A390B-2DF6-4A98-8CD3-57C620926EC6}" type="datetime1">
              <a:rPr lang="cs-CZ" smtClean="0"/>
              <a:t>28.02.2019</a:t>
            </a:fld>
            <a:endParaRPr lang="cs-CZ"/>
          </a:p>
        </p:txBody>
      </p:sp>
      <p:sp>
        <p:nvSpPr>
          <p:cNvPr id="5" name="Zástupný symbol pro zápatí 4"/>
          <p:cNvSpPr>
            <a:spLocks noGrp="1"/>
          </p:cNvSpPr>
          <p:nvPr>
            <p:ph type="ftr" sz="quarter" idx="11"/>
          </p:nvPr>
        </p:nvSpPr>
        <p:spPr/>
        <p:txBody>
          <a:bodyPr/>
          <a:lstStyle>
            <a:lvl1pPr>
              <a:defRPr/>
            </a:lvl1pPr>
          </a:lstStyle>
          <a:p>
            <a:pPr>
              <a:defRPr/>
            </a:pPr>
            <a:endParaRPr lang="cs-CZ"/>
          </a:p>
        </p:txBody>
      </p:sp>
      <p:sp>
        <p:nvSpPr>
          <p:cNvPr id="6" name="Zástupný symbol pro číslo snímku 5"/>
          <p:cNvSpPr>
            <a:spLocks noGrp="1"/>
          </p:cNvSpPr>
          <p:nvPr>
            <p:ph type="sldNum" sz="quarter" idx="12"/>
          </p:nvPr>
        </p:nvSpPr>
        <p:spPr/>
        <p:txBody>
          <a:bodyPr/>
          <a:lstStyle>
            <a:lvl1pPr>
              <a:defRPr/>
            </a:lvl1pPr>
          </a:lstStyle>
          <a:p>
            <a:pPr>
              <a:defRPr/>
            </a:pPr>
            <a:fld id="{65E80E49-5BFC-4E79-BF4D-A767D26BC07E}" type="slidenum">
              <a:rPr lang="cs-CZ" smtClean="0"/>
              <a:pPr>
                <a:defRPr/>
              </a:pPr>
              <a:t>‹#›</a:t>
            </a:fld>
            <a:endParaRPr lang="cs-CZ"/>
          </a:p>
        </p:txBody>
      </p:sp>
    </p:spTree>
    <p:extLst>
      <p:ext uri="{BB962C8B-B14F-4D97-AF65-F5344CB8AC3E}">
        <p14:creationId xmlns:p14="http://schemas.microsoft.com/office/powerpoint/2010/main" val="2913362536"/>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Svislý nadpis 1"/>
          <p:cNvSpPr>
            <a:spLocks noGrp="1"/>
          </p:cNvSpPr>
          <p:nvPr>
            <p:ph type="title" orient="vert"/>
          </p:nvPr>
        </p:nvSpPr>
        <p:spPr>
          <a:xfrm>
            <a:off x="7752716" y="1044327"/>
            <a:ext cx="2406015" cy="5710054"/>
          </a:xfrm>
        </p:spPr>
        <p:txBody>
          <a:bodyPr vert="eaVert"/>
          <a:lstStyle/>
          <a:p>
            <a:r>
              <a:rPr lang="cs-CZ"/>
              <a:t>Kliknutím lze upravit styl.</a:t>
            </a:r>
          </a:p>
        </p:txBody>
      </p:sp>
      <p:sp>
        <p:nvSpPr>
          <p:cNvPr id="3" name="Zástupný symbol pro svislý text 2"/>
          <p:cNvSpPr>
            <a:spLocks noGrp="1"/>
          </p:cNvSpPr>
          <p:nvPr>
            <p:ph type="body" orient="vert" idx="1"/>
          </p:nvPr>
        </p:nvSpPr>
        <p:spPr>
          <a:xfrm>
            <a:off x="534670" y="1044327"/>
            <a:ext cx="7039822" cy="5710054"/>
          </a:xfrm>
        </p:spPr>
        <p:txBody>
          <a:bodyPr vert="eaVert"/>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p:cNvSpPr>
            <a:spLocks noGrp="1"/>
          </p:cNvSpPr>
          <p:nvPr>
            <p:ph type="dt" sz="half" idx="10"/>
          </p:nvPr>
        </p:nvSpPr>
        <p:spPr/>
        <p:txBody>
          <a:bodyPr/>
          <a:lstStyle>
            <a:lvl1pPr>
              <a:defRPr/>
            </a:lvl1pPr>
          </a:lstStyle>
          <a:p>
            <a:pPr>
              <a:defRPr/>
            </a:pPr>
            <a:fld id="{99BE73E3-272C-49D3-A172-02F9E4E9562B}" type="datetime1">
              <a:rPr lang="cs-CZ" smtClean="0"/>
              <a:t>28.02.2019</a:t>
            </a:fld>
            <a:endParaRPr lang="cs-CZ"/>
          </a:p>
        </p:txBody>
      </p:sp>
      <p:sp>
        <p:nvSpPr>
          <p:cNvPr id="5" name="Zástupný symbol pro zápatí 4"/>
          <p:cNvSpPr>
            <a:spLocks noGrp="1"/>
          </p:cNvSpPr>
          <p:nvPr>
            <p:ph type="ftr" sz="quarter" idx="11"/>
          </p:nvPr>
        </p:nvSpPr>
        <p:spPr/>
        <p:txBody>
          <a:bodyPr/>
          <a:lstStyle>
            <a:lvl1pPr>
              <a:defRPr/>
            </a:lvl1pPr>
          </a:lstStyle>
          <a:p>
            <a:pPr>
              <a:defRPr/>
            </a:pPr>
            <a:endParaRPr lang="cs-CZ"/>
          </a:p>
        </p:txBody>
      </p:sp>
      <p:sp>
        <p:nvSpPr>
          <p:cNvPr id="6" name="Zástupný symbol pro číslo snímku 5"/>
          <p:cNvSpPr>
            <a:spLocks noGrp="1"/>
          </p:cNvSpPr>
          <p:nvPr>
            <p:ph type="sldNum" sz="quarter" idx="12"/>
          </p:nvPr>
        </p:nvSpPr>
        <p:spPr/>
        <p:txBody>
          <a:bodyPr/>
          <a:lstStyle>
            <a:lvl1pPr>
              <a:defRPr/>
            </a:lvl1pPr>
          </a:lstStyle>
          <a:p>
            <a:pPr>
              <a:defRPr/>
            </a:pPr>
            <a:fld id="{5F254864-5606-4A31-B3E2-746352118BF3}" type="slidenum">
              <a:rPr lang="cs-CZ" smtClean="0"/>
              <a:pPr>
                <a:defRPr/>
              </a:pPr>
              <a:t>‹#›</a:t>
            </a:fld>
            <a:endParaRPr lang="cs-CZ"/>
          </a:p>
        </p:txBody>
      </p:sp>
    </p:spTree>
    <p:extLst>
      <p:ext uri="{BB962C8B-B14F-4D97-AF65-F5344CB8AC3E}">
        <p14:creationId xmlns:p14="http://schemas.microsoft.com/office/powerpoint/2010/main" val="4042746001"/>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p:cNvSpPr>
            <a:spLocks noGrp="1"/>
          </p:cNvSpPr>
          <p:nvPr>
            <p:ph type="title"/>
          </p:nvPr>
        </p:nvSpPr>
        <p:spPr>
          <a:xfrm>
            <a:off x="2731325" y="180231"/>
            <a:ext cx="7427088" cy="662917"/>
          </a:xfrm>
        </p:spPr>
        <p:txBody>
          <a:bodyPr/>
          <a:lstStyle>
            <a:lvl1pPr>
              <a:defRPr sz="3600"/>
            </a:lvl1pPr>
          </a:lstStyle>
          <a:p>
            <a:r>
              <a:rPr lang="cs-CZ"/>
              <a:t>Kliknutím lze upravit styl.</a:t>
            </a:r>
            <a:endParaRPr lang="cs-CZ" dirty="0"/>
          </a:p>
        </p:txBody>
      </p:sp>
      <p:sp>
        <p:nvSpPr>
          <p:cNvPr id="3" name="Zástupný symbol pro obsah 2"/>
          <p:cNvSpPr>
            <a:spLocks noGrp="1"/>
          </p:cNvSpPr>
          <p:nvPr>
            <p:ph idx="1"/>
          </p:nvPr>
        </p:nvSpPr>
        <p:spPr>
          <a:xfrm>
            <a:off x="534988" y="1187532"/>
            <a:ext cx="9623425" cy="5567281"/>
          </a:xfrm>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cs-CZ" dirty="0"/>
          </a:p>
        </p:txBody>
      </p:sp>
      <p:sp>
        <p:nvSpPr>
          <p:cNvPr id="4" name="Zástupný symbol pro datum 3"/>
          <p:cNvSpPr>
            <a:spLocks noGrp="1"/>
          </p:cNvSpPr>
          <p:nvPr>
            <p:ph type="dt" sz="half" idx="10"/>
          </p:nvPr>
        </p:nvSpPr>
        <p:spPr/>
        <p:txBody>
          <a:bodyPr/>
          <a:lstStyle>
            <a:lvl1pPr>
              <a:defRPr/>
            </a:lvl1pPr>
          </a:lstStyle>
          <a:p>
            <a:pPr>
              <a:defRPr/>
            </a:pPr>
            <a:fld id="{8863D660-356F-4B7B-9477-B5CEBBE7ED6F}" type="datetime1">
              <a:rPr lang="cs-CZ" smtClean="0"/>
              <a:t>28.02.2019</a:t>
            </a:fld>
            <a:endParaRPr lang="cs-CZ"/>
          </a:p>
        </p:txBody>
      </p:sp>
      <p:sp>
        <p:nvSpPr>
          <p:cNvPr id="5" name="Zástupný symbol pro zápatí 4"/>
          <p:cNvSpPr>
            <a:spLocks noGrp="1"/>
          </p:cNvSpPr>
          <p:nvPr>
            <p:ph type="ftr" sz="quarter" idx="11"/>
          </p:nvPr>
        </p:nvSpPr>
        <p:spPr/>
        <p:txBody>
          <a:bodyPr/>
          <a:lstStyle>
            <a:lvl1pPr>
              <a:defRPr/>
            </a:lvl1pPr>
          </a:lstStyle>
          <a:p>
            <a:pPr>
              <a:defRPr/>
            </a:pPr>
            <a:endParaRPr lang="cs-CZ"/>
          </a:p>
        </p:txBody>
      </p:sp>
      <p:sp>
        <p:nvSpPr>
          <p:cNvPr id="6" name="Zástupný symbol pro číslo snímku 5"/>
          <p:cNvSpPr>
            <a:spLocks noGrp="1"/>
          </p:cNvSpPr>
          <p:nvPr>
            <p:ph type="sldNum" sz="quarter" idx="12"/>
          </p:nvPr>
        </p:nvSpPr>
        <p:spPr/>
        <p:txBody>
          <a:bodyPr/>
          <a:lstStyle>
            <a:lvl1pPr>
              <a:defRPr/>
            </a:lvl1pPr>
          </a:lstStyle>
          <a:p>
            <a:pPr>
              <a:defRPr/>
            </a:pPr>
            <a:fld id="{005B7347-35A8-416A-A6BF-14F7C64C136A}" type="slidenum">
              <a:rPr lang="cs-CZ" smtClean="0"/>
              <a:pPr>
                <a:defRPr/>
              </a:pPr>
              <a:t>‹#›</a:t>
            </a:fld>
            <a:endParaRPr lang="cs-CZ"/>
          </a:p>
        </p:txBody>
      </p:sp>
    </p:spTree>
    <p:extLst>
      <p:ext uri="{BB962C8B-B14F-4D97-AF65-F5344CB8AC3E}">
        <p14:creationId xmlns:p14="http://schemas.microsoft.com/office/powerpoint/2010/main" val="73911290"/>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áhlaví části">
    <p:spTree>
      <p:nvGrpSpPr>
        <p:cNvPr id="1" name=""/>
        <p:cNvGrpSpPr/>
        <p:nvPr/>
      </p:nvGrpSpPr>
      <p:grpSpPr>
        <a:xfrm>
          <a:off x="0" y="0"/>
          <a:ext cx="0" cy="0"/>
          <a:chOff x="0" y="0"/>
          <a:chExt cx="0" cy="0"/>
        </a:xfrm>
      </p:grpSpPr>
      <p:sp>
        <p:nvSpPr>
          <p:cNvPr id="2" name="Nadpis 1"/>
          <p:cNvSpPr>
            <a:spLocks noGrp="1"/>
          </p:cNvSpPr>
          <p:nvPr>
            <p:ph type="title"/>
          </p:nvPr>
        </p:nvSpPr>
        <p:spPr>
          <a:xfrm>
            <a:off x="844705" y="4858813"/>
            <a:ext cx="9089390" cy="1501751"/>
          </a:xfrm>
        </p:spPr>
        <p:txBody>
          <a:bodyPr/>
          <a:lstStyle>
            <a:lvl1pPr algn="l">
              <a:defRPr sz="4000" b="1" cap="all"/>
            </a:lvl1pPr>
          </a:lstStyle>
          <a:p>
            <a:r>
              <a:rPr lang="cs-CZ"/>
              <a:t>Kliknutím lze upravit styl.</a:t>
            </a:r>
          </a:p>
        </p:txBody>
      </p:sp>
      <p:sp>
        <p:nvSpPr>
          <p:cNvPr id="3" name="Zástupný symbol pro text 2"/>
          <p:cNvSpPr>
            <a:spLocks noGrp="1"/>
          </p:cNvSpPr>
          <p:nvPr>
            <p:ph type="body" idx="1"/>
          </p:nvPr>
        </p:nvSpPr>
        <p:spPr>
          <a:xfrm>
            <a:off x="844705" y="3204786"/>
            <a:ext cx="9089390" cy="1654026"/>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s-CZ"/>
              <a:t>Kliknutím lze upravit styly předlohy textu.</a:t>
            </a:r>
          </a:p>
        </p:txBody>
      </p:sp>
      <p:sp>
        <p:nvSpPr>
          <p:cNvPr id="4" name="Zástupný symbol pro datum 3"/>
          <p:cNvSpPr>
            <a:spLocks noGrp="1"/>
          </p:cNvSpPr>
          <p:nvPr>
            <p:ph type="dt" sz="half" idx="10"/>
          </p:nvPr>
        </p:nvSpPr>
        <p:spPr/>
        <p:txBody>
          <a:bodyPr/>
          <a:lstStyle>
            <a:lvl1pPr>
              <a:defRPr/>
            </a:lvl1pPr>
          </a:lstStyle>
          <a:p>
            <a:pPr>
              <a:defRPr/>
            </a:pPr>
            <a:fld id="{D78E90E3-EF82-41EA-9CBB-69D0C1CE9A68}" type="datetime1">
              <a:rPr lang="cs-CZ" smtClean="0"/>
              <a:t>28.02.2019</a:t>
            </a:fld>
            <a:endParaRPr lang="cs-CZ"/>
          </a:p>
        </p:txBody>
      </p:sp>
      <p:sp>
        <p:nvSpPr>
          <p:cNvPr id="5" name="Zástupný symbol pro zápatí 4"/>
          <p:cNvSpPr>
            <a:spLocks noGrp="1"/>
          </p:cNvSpPr>
          <p:nvPr>
            <p:ph type="ftr" sz="quarter" idx="11"/>
          </p:nvPr>
        </p:nvSpPr>
        <p:spPr/>
        <p:txBody>
          <a:bodyPr/>
          <a:lstStyle>
            <a:lvl1pPr>
              <a:defRPr/>
            </a:lvl1pPr>
          </a:lstStyle>
          <a:p>
            <a:pPr>
              <a:defRPr/>
            </a:pPr>
            <a:endParaRPr lang="cs-CZ"/>
          </a:p>
        </p:txBody>
      </p:sp>
      <p:sp>
        <p:nvSpPr>
          <p:cNvPr id="6" name="Zástupný symbol pro číslo snímku 5"/>
          <p:cNvSpPr>
            <a:spLocks noGrp="1"/>
          </p:cNvSpPr>
          <p:nvPr>
            <p:ph type="sldNum" sz="quarter" idx="12"/>
          </p:nvPr>
        </p:nvSpPr>
        <p:spPr/>
        <p:txBody>
          <a:bodyPr/>
          <a:lstStyle>
            <a:lvl1pPr>
              <a:defRPr/>
            </a:lvl1pPr>
          </a:lstStyle>
          <a:p>
            <a:pPr>
              <a:defRPr/>
            </a:pPr>
            <a:fld id="{36C60EE9-DB36-4AC0-93AC-EAF55A4D2F9E}" type="slidenum">
              <a:rPr lang="cs-CZ" smtClean="0"/>
              <a:pPr>
                <a:defRPr/>
              </a:pPr>
              <a:t>‹#›</a:t>
            </a:fld>
            <a:endParaRPr lang="cs-CZ"/>
          </a:p>
        </p:txBody>
      </p:sp>
    </p:spTree>
    <p:extLst>
      <p:ext uri="{BB962C8B-B14F-4D97-AF65-F5344CB8AC3E}">
        <p14:creationId xmlns:p14="http://schemas.microsoft.com/office/powerpoint/2010/main" val="2772983373"/>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obsah 2"/>
          <p:cNvSpPr>
            <a:spLocks noGrp="1"/>
          </p:cNvSpPr>
          <p:nvPr>
            <p:ph sz="half" idx="1"/>
          </p:nvPr>
        </p:nvSpPr>
        <p:spPr>
          <a:xfrm>
            <a:off x="534670" y="1764296"/>
            <a:ext cx="4722918" cy="499008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obsah 3"/>
          <p:cNvSpPr>
            <a:spLocks noGrp="1"/>
          </p:cNvSpPr>
          <p:nvPr>
            <p:ph sz="half" idx="2"/>
          </p:nvPr>
        </p:nvSpPr>
        <p:spPr>
          <a:xfrm>
            <a:off x="5435812" y="1764296"/>
            <a:ext cx="4722918" cy="499008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datum 3"/>
          <p:cNvSpPr>
            <a:spLocks noGrp="1"/>
          </p:cNvSpPr>
          <p:nvPr>
            <p:ph type="dt" sz="half" idx="10"/>
          </p:nvPr>
        </p:nvSpPr>
        <p:spPr/>
        <p:txBody>
          <a:bodyPr/>
          <a:lstStyle>
            <a:lvl1pPr>
              <a:defRPr/>
            </a:lvl1pPr>
          </a:lstStyle>
          <a:p>
            <a:pPr>
              <a:defRPr/>
            </a:pPr>
            <a:fld id="{18BEF439-A903-4BAB-BE0E-D1DEB9C70BCB}" type="datetime1">
              <a:rPr lang="cs-CZ" smtClean="0"/>
              <a:t>28.02.2019</a:t>
            </a:fld>
            <a:endParaRPr lang="cs-CZ"/>
          </a:p>
        </p:txBody>
      </p:sp>
      <p:sp>
        <p:nvSpPr>
          <p:cNvPr id="6" name="Zástupný symbol pro zápatí 4"/>
          <p:cNvSpPr>
            <a:spLocks noGrp="1"/>
          </p:cNvSpPr>
          <p:nvPr>
            <p:ph type="ftr" sz="quarter" idx="11"/>
          </p:nvPr>
        </p:nvSpPr>
        <p:spPr/>
        <p:txBody>
          <a:bodyPr/>
          <a:lstStyle>
            <a:lvl1pPr>
              <a:defRPr/>
            </a:lvl1pPr>
          </a:lstStyle>
          <a:p>
            <a:pPr>
              <a:defRPr/>
            </a:pPr>
            <a:endParaRPr lang="cs-CZ"/>
          </a:p>
        </p:txBody>
      </p:sp>
      <p:sp>
        <p:nvSpPr>
          <p:cNvPr id="7" name="Zástupný symbol pro číslo snímku 5"/>
          <p:cNvSpPr>
            <a:spLocks noGrp="1"/>
          </p:cNvSpPr>
          <p:nvPr>
            <p:ph type="sldNum" sz="quarter" idx="12"/>
          </p:nvPr>
        </p:nvSpPr>
        <p:spPr/>
        <p:txBody>
          <a:bodyPr/>
          <a:lstStyle>
            <a:lvl1pPr>
              <a:defRPr/>
            </a:lvl1pPr>
          </a:lstStyle>
          <a:p>
            <a:pPr>
              <a:defRPr/>
            </a:pPr>
            <a:fld id="{0025203F-6002-47B2-BA6E-0944EEA53219}" type="slidenum">
              <a:rPr lang="cs-CZ" smtClean="0"/>
              <a:pPr>
                <a:defRPr/>
              </a:pPr>
              <a:t>‹#›</a:t>
            </a:fld>
            <a:endParaRPr lang="cs-CZ"/>
          </a:p>
        </p:txBody>
      </p:sp>
    </p:spTree>
    <p:extLst>
      <p:ext uri="{BB962C8B-B14F-4D97-AF65-F5344CB8AC3E}">
        <p14:creationId xmlns:p14="http://schemas.microsoft.com/office/powerpoint/2010/main" val="2858873401"/>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lvl1pPr>
              <a:defRPr/>
            </a:lvl1pPr>
          </a:lstStyle>
          <a:p>
            <a:r>
              <a:rPr lang="cs-CZ"/>
              <a:t>Kliknutím lze upravit styl.</a:t>
            </a:r>
          </a:p>
        </p:txBody>
      </p:sp>
      <p:sp>
        <p:nvSpPr>
          <p:cNvPr id="3" name="Zástupný symbol pro text 2"/>
          <p:cNvSpPr>
            <a:spLocks noGrp="1"/>
          </p:cNvSpPr>
          <p:nvPr>
            <p:ph type="body" idx="1"/>
          </p:nvPr>
        </p:nvSpPr>
        <p:spPr>
          <a:xfrm>
            <a:off x="522164" y="1188343"/>
            <a:ext cx="4724775" cy="70536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Kliknutím lze upravit styly předlohy textu.</a:t>
            </a:r>
          </a:p>
        </p:txBody>
      </p:sp>
      <p:sp>
        <p:nvSpPr>
          <p:cNvPr id="4" name="Zástupný symbol pro obsah 3"/>
          <p:cNvSpPr>
            <a:spLocks noGrp="1"/>
          </p:cNvSpPr>
          <p:nvPr>
            <p:ph sz="half" idx="2"/>
          </p:nvPr>
        </p:nvSpPr>
        <p:spPr>
          <a:xfrm>
            <a:off x="534671" y="1980431"/>
            <a:ext cx="4724775" cy="477394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text 4"/>
          <p:cNvSpPr>
            <a:spLocks noGrp="1"/>
          </p:cNvSpPr>
          <p:nvPr>
            <p:ph type="body" sz="quarter" idx="3"/>
          </p:nvPr>
        </p:nvSpPr>
        <p:spPr>
          <a:xfrm>
            <a:off x="5444605" y="1188343"/>
            <a:ext cx="4726631" cy="70536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Kliknutím lze upravit styly předlohy textu.</a:t>
            </a:r>
          </a:p>
        </p:txBody>
      </p:sp>
      <p:sp>
        <p:nvSpPr>
          <p:cNvPr id="6" name="Zástupný symbol pro obsah 5"/>
          <p:cNvSpPr>
            <a:spLocks noGrp="1"/>
          </p:cNvSpPr>
          <p:nvPr>
            <p:ph sz="quarter" idx="4"/>
          </p:nvPr>
        </p:nvSpPr>
        <p:spPr>
          <a:xfrm>
            <a:off x="5432100" y="1980431"/>
            <a:ext cx="4726631" cy="477394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7" name="Zástupný symbol pro datum 3"/>
          <p:cNvSpPr>
            <a:spLocks noGrp="1"/>
          </p:cNvSpPr>
          <p:nvPr>
            <p:ph type="dt" sz="half" idx="10"/>
          </p:nvPr>
        </p:nvSpPr>
        <p:spPr/>
        <p:txBody>
          <a:bodyPr/>
          <a:lstStyle>
            <a:lvl1pPr>
              <a:defRPr/>
            </a:lvl1pPr>
          </a:lstStyle>
          <a:p>
            <a:pPr>
              <a:defRPr/>
            </a:pPr>
            <a:fld id="{663A1EA3-E2BC-48E8-A352-50577628A881}" type="datetime1">
              <a:rPr lang="cs-CZ" smtClean="0"/>
              <a:t>28.02.2019</a:t>
            </a:fld>
            <a:endParaRPr lang="cs-CZ"/>
          </a:p>
        </p:txBody>
      </p:sp>
      <p:sp>
        <p:nvSpPr>
          <p:cNvPr id="8" name="Zástupný symbol pro zápatí 4"/>
          <p:cNvSpPr>
            <a:spLocks noGrp="1"/>
          </p:cNvSpPr>
          <p:nvPr>
            <p:ph type="ftr" sz="quarter" idx="11"/>
          </p:nvPr>
        </p:nvSpPr>
        <p:spPr/>
        <p:txBody>
          <a:bodyPr/>
          <a:lstStyle>
            <a:lvl1pPr>
              <a:defRPr/>
            </a:lvl1pPr>
          </a:lstStyle>
          <a:p>
            <a:pPr>
              <a:defRPr/>
            </a:pPr>
            <a:endParaRPr lang="cs-CZ"/>
          </a:p>
        </p:txBody>
      </p:sp>
      <p:sp>
        <p:nvSpPr>
          <p:cNvPr id="9" name="Zástupný symbol pro číslo snímku 5"/>
          <p:cNvSpPr>
            <a:spLocks noGrp="1"/>
          </p:cNvSpPr>
          <p:nvPr>
            <p:ph type="sldNum" sz="quarter" idx="12"/>
          </p:nvPr>
        </p:nvSpPr>
        <p:spPr/>
        <p:txBody>
          <a:bodyPr/>
          <a:lstStyle>
            <a:lvl1pPr>
              <a:defRPr/>
            </a:lvl1pPr>
          </a:lstStyle>
          <a:p>
            <a:pPr>
              <a:defRPr/>
            </a:pPr>
            <a:fld id="{C9744537-99EA-4D2E-83BE-317CA3E7C592}" type="slidenum">
              <a:rPr lang="cs-CZ" smtClean="0"/>
              <a:pPr>
                <a:defRPr/>
              </a:pPr>
              <a:t>‹#›</a:t>
            </a:fld>
            <a:endParaRPr lang="cs-CZ"/>
          </a:p>
        </p:txBody>
      </p:sp>
    </p:spTree>
    <p:extLst>
      <p:ext uri="{BB962C8B-B14F-4D97-AF65-F5344CB8AC3E}">
        <p14:creationId xmlns:p14="http://schemas.microsoft.com/office/powerpoint/2010/main" val="3636685356"/>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Pouze nadpis">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datum 3"/>
          <p:cNvSpPr>
            <a:spLocks noGrp="1"/>
          </p:cNvSpPr>
          <p:nvPr>
            <p:ph type="dt" sz="half" idx="10"/>
          </p:nvPr>
        </p:nvSpPr>
        <p:spPr/>
        <p:txBody>
          <a:bodyPr/>
          <a:lstStyle>
            <a:lvl1pPr>
              <a:defRPr/>
            </a:lvl1pPr>
          </a:lstStyle>
          <a:p>
            <a:pPr>
              <a:defRPr/>
            </a:pPr>
            <a:fld id="{75DF245D-D6AC-44C9-87B3-4C6EEA36FB51}" type="datetime1">
              <a:rPr lang="cs-CZ" smtClean="0"/>
              <a:t>28.02.2019</a:t>
            </a:fld>
            <a:endParaRPr lang="cs-CZ"/>
          </a:p>
        </p:txBody>
      </p:sp>
      <p:sp>
        <p:nvSpPr>
          <p:cNvPr id="4" name="Zástupný symbol pro zápatí 4"/>
          <p:cNvSpPr>
            <a:spLocks noGrp="1"/>
          </p:cNvSpPr>
          <p:nvPr>
            <p:ph type="ftr" sz="quarter" idx="11"/>
          </p:nvPr>
        </p:nvSpPr>
        <p:spPr/>
        <p:txBody>
          <a:bodyPr/>
          <a:lstStyle>
            <a:lvl1pPr>
              <a:defRPr/>
            </a:lvl1pPr>
          </a:lstStyle>
          <a:p>
            <a:pPr>
              <a:defRPr/>
            </a:pPr>
            <a:endParaRPr lang="cs-CZ"/>
          </a:p>
        </p:txBody>
      </p:sp>
      <p:sp>
        <p:nvSpPr>
          <p:cNvPr id="5" name="Zástupný symbol pro číslo snímku 5"/>
          <p:cNvSpPr>
            <a:spLocks noGrp="1"/>
          </p:cNvSpPr>
          <p:nvPr>
            <p:ph type="sldNum" sz="quarter" idx="12"/>
          </p:nvPr>
        </p:nvSpPr>
        <p:spPr/>
        <p:txBody>
          <a:bodyPr/>
          <a:lstStyle>
            <a:lvl1pPr>
              <a:defRPr/>
            </a:lvl1pPr>
          </a:lstStyle>
          <a:p>
            <a:pPr>
              <a:defRPr/>
            </a:pPr>
            <a:fld id="{28C53024-765D-4A8F-A60F-9D142B3F1564}" type="slidenum">
              <a:rPr lang="cs-CZ" smtClean="0"/>
              <a:pPr>
                <a:defRPr/>
              </a:pPr>
              <a:t>‹#›</a:t>
            </a:fld>
            <a:endParaRPr lang="cs-CZ"/>
          </a:p>
        </p:txBody>
      </p:sp>
    </p:spTree>
    <p:extLst>
      <p:ext uri="{BB962C8B-B14F-4D97-AF65-F5344CB8AC3E}">
        <p14:creationId xmlns:p14="http://schemas.microsoft.com/office/powerpoint/2010/main" val="790941446"/>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Zástupný symbol pro datum 3"/>
          <p:cNvSpPr>
            <a:spLocks noGrp="1"/>
          </p:cNvSpPr>
          <p:nvPr>
            <p:ph type="dt" sz="half" idx="10"/>
          </p:nvPr>
        </p:nvSpPr>
        <p:spPr/>
        <p:txBody>
          <a:bodyPr/>
          <a:lstStyle>
            <a:lvl1pPr>
              <a:defRPr/>
            </a:lvl1pPr>
          </a:lstStyle>
          <a:p>
            <a:pPr>
              <a:defRPr/>
            </a:pPr>
            <a:fld id="{54E81568-6828-4203-9B7C-12AC327FE14E}" type="datetime1">
              <a:rPr lang="cs-CZ" smtClean="0"/>
              <a:t>28.02.2019</a:t>
            </a:fld>
            <a:endParaRPr lang="cs-CZ"/>
          </a:p>
        </p:txBody>
      </p:sp>
      <p:sp>
        <p:nvSpPr>
          <p:cNvPr id="3" name="Zástupný symbol pro zápatí 4"/>
          <p:cNvSpPr>
            <a:spLocks noGrp="1"/>
          </p:cNvSpPr>
          <p:nvPr>
            <p:ph type="ftr" sz="quarter" idx="11"/>
          </p:nvPr>
        </p:nvSpPr>
        <p:spPr/>
        <p:txBody>
          <a:bodyPr/>
          <a:lstStyle>
            <a:lvl1pPr>
              <a:defRPr/>
            </a:lvl1pPr>
          </a:lstStyle>
          <a:p>
            <a:pPr>
              <a:defRPr/>
            </a:pPr>
            <a:endParaRPr lang="cs-CZ"/>
          </a:p>
        </p:txBody>
      </p:sp>
      <p:sp>
        <p:nvSpPr>
          <p:cNvPr id="4" name="Zástupný symbol pro číslo snímku 5"/>
          <p:cNvSpPr>
            <a:spLocks noGrp="1"/>
          </p:cNvSpPr>
          <p:nvPr>
            <p:ph type="sldNum" sz="quarter" idx="12"/>
          </p:nvPr>
        </p:nvSpPr>
        <p:spPr/>
        <p:txBody>
          <a:bodyPr/>
          <a:lstStyle>
            <a:lvl1pPr>
              <a:defRPr/>
            </a:lvl1pPr>
          </a:lstStyle>
          <a:p>
            <a:pPr>
              <a:defRPr/>
            </a:pPr>
            <a:fld id="{6074965D-B6FC-48F4-BDEB-A25D835DCF79}" type="slidenum">
              <a:rPr lang="cs-CZ" smtClean="0"/>
              <a:pPr>
                <a:defRPr/>
              </a:pPr>
              <a:t>‹#›</a:t>
            </a:fld>
            <a:endParaRPr lang="cs-CZ"/>
          </a:p>
        </p:txBody>
      </p:sp>
    </p:spTree>
    <p:extLst>
      <p:ext uri="{BB962C8B-B14F-4D97-AF65-F5344CB8AC3E}">
        <p14:creationId xmlns:p14="http://schemas.microsoft.com/office/powerpoint/2010/main" val="409468887"/>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534672" y="972318"/>
            <a:ext cx="3518055" cy="609945"/>
          </a:xfrm>
        </p:spPr>
        <p:txBody>
          <a:bodyPr anchor="b"/>
          <a:lstStyle>
            <a:lvl1pPr algn="l">
              <a:defRPr sz="2000" b="1"/>
            </a:lvl1pPr>
          </a:lstStyle>
          <a:p>
            <a:r>
              <a:rPr lang="cs-CZ"/>
              <a:t>Kliknutím lze upravit styl.</a:t>
            </a:r>
            <a:endParaRPr lang="cs-CZ" dirty="0"/>
          </a:p>
        </p:txBody>
      </p:sp>
      <p:sp>
        <p:nvSpPr>
          <p:cNvPr id="3" name="Zástupný symbol pro obsah 2"/>
          <p:cNvSpPr>
            <a:spLocks noGrp="1"/>
          </p:cNvSpPr>
          <p:nvPr>
            <p:ph idx="1"/>
          </p:nvPr>
        </p:nvSpPr>
        <p:spPr>
          <a:xfrm>
            <a:off x="4180822" y="301052"/>
            <a:ext cx="5977908" cy="6453328"/>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text 3"/>
          <p:cNvSpPr>
            <a:spLocks noGrp="1"/>
          </p:cNvSpPr>
          <p:nvPr>
            <p:ph type="body" sz="half" idx="2"/>
          </p:nvPr>
        </p:nvSpPr>
        <p:spPr>
          <a:xfrm>
            <a:off x="534672" y="1582266"/>
            <a:ext cx="3518055" cy="5172114"/>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a:t>Kliknutím lze upravit styly předlohy textu.</a:t>
            </a:r>
          </a:p>
        </p:txBody>
      </p:sp>
      <p:sp>
        <p:nvSpPr>
          <p:cNvPr id="5" name="Zástupný symbol pro datum 3"/>
          <p:cNvSpPr>
            <a:spLocks noGrp="1"/>
          </p:cNvSpPr>
          <p:nvPr>
            <p:ph type="dt" sz="half" idx="10"/>
          </p:nvPr>
        </p:nvSpPr>
        <p:spPr/>
        <p:txBody>
          <a:bodyPr/>
          <a:lstStyle>
            <a:lvl1pPr>
              <a:defRPr/>
            </a:lvl1pPr>
          </a:lstStyle>
          <a:p>
            <a:pPr>
              <a:defRPr/>
            </a:pPr>
            <a:fld id="{D348B92B-E7FC-4C9D-A25B-8D733F1B7F04}" type="datetime1">
              <a:rPr lang="cs-CZ" smtClean="0"/>
              <a:t>28.02.2019</a:t>
            </a:fld>
            <a:endParaRPr lang="cs-CZ"/>
          </a:p>
        </p:txBody>
      </p:sp>
      <p:sp>
        <p:nvSpPr>
          <p:cNvPr id="6" name="Zástupný symbol pro zápatí 4"/>
          <p:cNvSpPr>
            <a:spLocks noGrp="1"/>
          </p:cNvSpPr>
          <p:nvPr>
            <p:ph type="ftr" sz="quarter" idx="11"/>
          </p:nvPr>
        </p:nvSpPr>
        <p:spPr/>
        <p:txBody>
          <a:bodyPr/>
          <a:lstStyle>
            <a:lvl1pPr>
              <a:defRPr/>
            </a:lvl1pPr>
          </a:lstStyle>
          <a:p>
            <a:pPr>
              <a:defRPr/>
            </a:pPr>
            <a:endParaRPr lang="cs-CZ"/>
          </a:p>
        </p:txBody>
      </p:sp>
      <p:sp>
        <p:nvSpPr>
          <p:cNvPr id="7" name="Zástupný symbol pro číslo snímku 5"/>
          <p:cNvSpPr>
            <a:spLocks noGrp="1"/>
          </p:cNvSpPr>
          <p:nvPr>
            <p:ph type="sldNum" sz="quarter" idx="12"/>
          </p:nvPr>
        </p:nvSpPr>
        <p:spPr/>
        <p:txBody>
          <a:bodyPr/>
          <a:lstStyle>
            <a:lvl1pPr>
              <a:defRPr/>
            </a:lvl1pPr>
          </a:lstStyle>
          <a:p>
            <a:pPr>
              <a:defRPr/>
            </a:pPr>
            <a:fld id="{E4235B1B-A23A-4D82-B975-BDB1401989B8}" type="slidenum">
              <a:rPr lang="cs-CZ" smtClean="0"/>
              <a:pPr>
                <a:defRPr/>
              </a:pPr>
              <a:t>‹#›</a:t>
            </a:fld>
            <a:endParaRPr lang="cs-CZ"/>
          </a:p>
        </p:txBody>
      </p:sp>
    </p:spTree>
    <p:extLst>
      <p:ext uri="{BB962C8B-B14F-4D97-AF65-F5344CB8AC3E}">
        <p14:creationId xmlns:p14="http://schemas.microsoft.com/office/powerpoint/2010/main" val="3560363037"/>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2095981" y="5292884"/>
            <a:ext cx="6416040" cy="624855"/>
          </a:xfrm>
        </p:spPr>
        <p:txBody>
          <a:bodyPr anchor="b"/>
          <a:lstStyle>
            <a:lvl1pPr algn="l">
              <a:defRPr sz="2000" b="1"/>
            </a:lvl1pPr>
          </a:lstStyle>
          <a:p>
            <a:r>
              <a:rPr lang="cs-CZ"/>
              <a:t>Kliknutím lze upravit styl.</a:t>
            </a:r>
          </a:p>
        </p:txBody>
      </p:sp>
      <p:sp>
        <p:nvSpPr>
          <p:cNvPr id="3" name="Zástupný symbol pro obrázek 2"/>
          <p:cNvSpPr>
            <a:spLocks noGrp="1"/>
          </p:cNvSpPr>
          <p:nvPr>
            <p:ph type="pic" idx="1"/>
          </p:nvPr>
        </p:nvSpPr>
        <p:spPr>
          <a:xfrm>
            <a:off x="2095981" y="972319"/>
            <a:ext cx="6416040" cy="4240052"/>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cs-CZ" noProof="0"/>
              <a:t>Kliknutím na ikonu přidáte obrázek.</a:t>
            </a:r>
          </a:p>
        </p:txBody>
      </p:sp>
      <p:sp>
        <p:nvSpPr>
          <p:cNvPr id="4" name="Zástupný symbol pro text 3"/>
          <p:cNvSpPr>
            <a:spLocks noGrp="1"/>
          </p:cNvSpPr>
          <p:nvPr>
            <p:ph type="body" sz="half" idx="2"/>
          </p:nvPr>
        </p:nvSpPr>
        <p:spPr>
          <a:xfrm>
            <a:off x="2095981" y="5917739"/>
            <a:ext cx="6416040" cy="88739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a:t>Kliknutím lze upravit styly předlohy textu.</a:t>
            </a:r>
          </a:p>
        </p:txBody>
      </p:sp>
      <p:sp>
        <p:nvSpPr>
          <p:cNvPr id="5" name="Zástupný symbol pro datum 3"/>
          <p:cNvSpPr>
            <a:spLocks noGrp="1"/>
          </p:cNvSpPr>
          <p:nvPr>
            <p:ph type="dt" sz="half" idx="10"/>
          </p:nvPr>
        </p:nvSpPr>
        <p:spPr/>
        <p:txBody>
          <a:bodyPr/>
          <a:lstStyle>
            <a:lvl1pPr>
              <a:defRPr/>
            </a:lvl1pPr>
          </a:lstStyle>
          <a:p>
            <a:pPr>
              <a:defRPr/>
            </a:pPr>
            <a:fld id="{53806EB7-D81F-404B-ACAE-5954E4C5B005}" type="datetime1">
              <a:rPr lang="cs-CZ" smtClean="0"/>
              <a:t>28.02.2019</a:t>
            </a:fld>
            <a:endParaRPr lang="cs-CZ"/>
          </a:p>
        </p:txBody>
      </p:sp>
      <p:sp>
        <p:nvSpPr>
          <p:cNvPr id="6" name="Zástupný symbol pro zápatí 4"/>
          <p:cNvSpPr>
            <a:spLocks noGrp="1"/>
          </p:cNvSpPr>
          <p:nvPr>
            <p:ph type="ftr" sz="quarter" idx="11"/>
          </p:nvPr>
        </p:nvSpPr>
        <p:spPr/>
        <p:txBody>
          <a:bodyPr/>
          <a:lstStyle>
            <a:lvl1pPr>
              <a:defRPr/>
            </a:lvl1pPr>
          </a:lstStyle>
          <a:p>
            <a:pPr>
              <a:defRPr/>
            </a:pPr>
            <a:endParaRPr lang="cs-CZ"/>
          </a:p>
        </p:txBody>
      </p:sp>
      <p:sp>
        <p:nvSpPr>
          <p:cNvPr id="7" name="Zástupný symbol pro číslo snímku 5"/>
          <p:cNvSpPr>
            <a:spLocks noGrp="1"/>
          </p:cNvSpPr>
          <p:nvPr>
            <p:ph type="sldNum" sz="quarter" idx="12"/>
          </p:nvPr>
        </p:nvSpPr>
        <p:spPr/>
        <p:txBody>
          <a:bodyPr/>
          <a:lstStyle>
            <a:lvl1pPr>
              <a:defRPr/>
            </a:lvl1pPr>
          </a:lstStyle>
          <a:p>
            <a:pPr>
              <a:defRPr/>
            </a:pPr>
            <a:fld id="{BE20E438-300D-426D-956D-FF05AA67C7E2}" type="slidenum">
              <a:rPr lang="cs-CZ" smtClean="0"/>
              <a:pPr>
                <a:defRPr/>
              </a:pPr>
              <a:t>‹#›</a:t>
            </a:fld>
            <a:endParaRPr lang="cs-CZ"/>
          </a:p>
        </p:txBody>
      </p:sp>
    </p:spTree>
    <p:extLst>
      <p:ext uri="{BB962C8B-B14F-4D97-AF65-F5344CB8AC3E}">
        <p14:creationId xmlns:p14="http://schemas.microsoft.com/office/powerpoint/2010/main" val="2950503737"/>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Obdélník 1"/>
          <p:cNvSpPr/>
          <p:nvPr/>
        </p:nvSpPr>
        <p:spPr>
          <a:xfrm>
            <a:off x="0" y="996333"/>
            <a:ext cx="10693400" cy="656493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1026" name="Zástupný symbol pro nadpis 1"/>
          <p:cNvSpPr>
            <a:spLocks noGrp="1"/>
          </p:cNvSpPr>
          <p:nvPr>
            <p:ph type="title"/>
          </p:nvPr>
        </p:nvSpPr>
        <p:spPr bwMode="auto">
          <a:xfrm>
            <a:off x="3030538" y="145125"/>
            <a:ext cx="7488312" cy="719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endParaRPr lang="cs-CZ" dirty="0"/>
          </a:p>
        </p:txBody>
      </p:sp>
      <p:sp>
        <p:nvSpPr>
          <p:cNvPr id="1027" name="Zástupný symbol pro text 2"/>
          <p:cNvSpPr>
            <a:spLocks noGrp="1"/>
          </p:cNvSpPr>
          <p:nvPr>
            <p:ph type="body" idx="1"/>
          </p:nvPr>
        </p:nvSpPr>
        <p:spPr bwMode="auto">
          <a:xfrm>
            <a:off x="534988" y="1260475"/>
            <a:ext cx="9623425" cy="5494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cs-CZ"/>
              <a:t>Klepnutím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p:cNvSpPr>
            <a:spLocks noGrp="1"/>
          </p:cNvSpPr>
          <p:nvPr>
            <p:ph type="dt" sz="half" idx="2"/>
          </p:nvPr>
        </p:nvSpPr>
        <p:spPr>
          <a:xfrm>
            <a:off x="534988" y="7008813"/>
            <a:ext cx="2495550" cy="401637"/>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Clara Sans" pitchFamily="50" charset="0"/>
              </a:defRPr>
            </a:lvl1pPr>
          </a:lstStyle>
          <a:p>
            <a:pPr>
              <a:defRPr/>
            </a:pPr>
            <a:fld id="{B5044EDA-262F-488C-9A1C-4884F878AF7B}" type="datetime1">
              <a:rPr lang="cs-CZ" smtClean="0"/>
              <a:t>28.02.2019</a:t>
            </a:fld>
            <a:endParaRPr lang="cs-CZ"/>
          </a:p>
        </p:txBody>
      </p:sp>
      <p:sp>
        <p:nvSpPr>
          <p:cNvPr id="5" name="Zástupný symbol pro zápatí 4"/>
          <p:cNvSpPr>
            <a:spLocks noGrp="1"/>
          </p:cNvSpPr>
          <p:nvPr>
            <p:ph type="ftr" sz="quarter" idx="3"/>
          </p:nvPr>
        </p:nvSpPr>
        <p:spPr>
          <a:xfrm>
            <a:off x="3652838" y="7008813"/>
            <a:ext cx="3387725" cy="401637"/>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Clara Sans" pitchFamily="50" charset="0"/>
              </a:defRPr>
            </a:lvl1pPr>
          </a:lstStyle>
          <a:p>
            <a:pPr>
              <a:defRPr/>
            </a:pPr>
            <a:endParaRPr lang="cs-CZ"/>
          </a:p>
        </p:txBody>
      </p:sp>
      <p:sp>
        <p:nvSpPr>
          <p:cNvPr id="6" name="Zástupný symbol pro číslo snímku 5"/>
          <p:cNvSpPr>
            <a:spLocks noGrp="1"/>
          </p:cNvSpPr>
          <p:nvPr>
            <p:ph type="sldNum" sz="quarter" idx="4"/>
          </p:nvPr>
        </p:nvSpPr>
        <p:spPr>
          <a:xfrm>
            <a:off x="7662863" y="7008813"/>
            <a:ext cx="2495550" cy="401637"/>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Clara Sans" pitchFamily="50" charset="0"/>
              </a:defRPr>
            </a:lvl1pPr>
          </a:lstStyle>
          <a:p>
            <a:pPr>
              <a:defRPr/>
            </a:pPr>
            <a:fld id="{C0EA4A2D-1AC4-4A39-9436-83225DB5FE6C}" type="slidenum">
              <a:rPr lang="cs-CZ" smtClean="0"/>
              <a:pPr>
                <a:defRPr/>
              </a:pPr>
              <a:t>‹#›</a:t>
            </a:fld>
            <a:endParaRPr lang="cs-CZ"/>
          </a:p>
        </p:txBody>
      </p:sp>
      <p:pic>
        <p:nvPicPr>
          <p:cNvPr id="1031" name="Picture 2" descr="I:\Mayna\!!_práce\RadkaF\JU České Budějovice\PPT prezentace\Podklady\HlavPapir Ekonomická fakulta.jpg"/>
          <p:cNvPicPr>
            <a:picLocks noChangeAspect="1" noChangeArrowheads="1"/>
          </p:cNvPicPr>
          <p:nvPr/>
        </p:nvPicPr>
        <p:blipFill>
          <a:blip r:embed="rId13" cstate="print">
            <a:extLst>
              <a:ext uri="{28A0092B-C50C-407E-A947-70E740481C1C}">
                <a14:useLocalDpi xmlns:a14="http://schemas.microsoft.com/office/drawing/2010/main" val="0"/>
              </a:ext>
            </a:extLst>
          </a:blip>
          <a:srcRect/>
          <a:stretch>
            <a:fillRect/>
          </a:stretch>
        </p:blipFill>
        <p:spPr bwMode="auto">
          <a:xfrm>
            <a:off x="162124" y="216823"/>
            <a:ext cx="2376264" cy="6086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721233740"/>
      </p:ext>
    </p:extLst>
  </p:cSld>
  <p:clrMap bg1="lt1" tx1="dk1" bg2="lt2" tx2="dk2" accent1="accent1" accent2="accent2" accent3="accent3" accent4="accent4" accent5="accent5" accent6="accent6" hlink="hlink" folHlink="folHlink"/>
  <p:sldLayoutIdLst>
    <p:sldLayoutId id="2147483757" r:id="rId1"/>
    <p:sldLayoutId id="2147483758" r:id="rId2"/>
    <p:sldLayoutId id="2147483759" r:id="rId3"/>
    <p:sldLayoutId id="2147483760" r:id="rId4"/>
    <p:sldLayoutId id="2147483761" r:id="rId5"/>
    <p:sldLayoutId id="2147483762" r:id="rId6"/>
    <p:sldLayoutId id="2147483763" r:id="rId7"/>
    <p:sldLayoutId id="2147483764" r:id="rId8"/>
    <p:sldLayoutId id="2147483765" r:id="rId9"/>
    <p:sldLayoutId id="2147483766" r:id="rId10"/>
    <p:sldLayoutId id="2147483767" r:id="rId11"/>
  </p:sldLayoutIdLst>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hf hdr="0" ftr="0"/>
  <p:txStyles>
    <p:titleStyle>
      <a:lvl1pPr algn="r" rtl="0" eaLnBrk="1" fontAlgn="base" hangingPunct="1">
        <a:spcBef>
          <a:spcPct val="0"/>
        </a:spcBef>
        <a:spcAft>
          <a:spcPct val="0"/>
        </a:spcAft>
        <a:defRPr sz="2800" kern="1200">
          <a:solidFill>
            <a:schemeClr val="tx2"/>
          </a:solidFill>
          <a:latin typeface="Clara Sans" pitchFamily="50" charset="0"/>
          <a:ea typeface="+mj-ea"/>
          <a:cs typeface="+mj-cs"/>
        </a:defRPr>
      </a:lvl1pPr>
      <a:lvl2pPr algn="l" rtl="0" eaLnBrk="1" fontAlgn="base" hangingPunct="1">
        <a:spcBef>
          <a:spcPct val="0"/>
        </a:spcBef>
        <a:spcAft>
          <a:spcPct val="0"/>
        </a:spcAft>
        <a:defRPr sz="2400">
          <a:solidFill>
            <a:schemeClr val="tx1"/>
          </a:solidFill>
          <a:latin typeface="Clara Sans" pitchFamily="50" charset="0"/>
        </a:defRPr>
      </a:lvl2pPr>
      <a:lvl3pPr algn="l" rtl="0" eaLnBrk="1" fontAlgn="base" hangingPunct="1">
        <a:spcBef>
          <a:spcPct val="0"/>
        </a:spcBef>
        <a:spcAft>
          <a:spcPct val="0"/>
        </a:spcAft>
        <a:defRPr sz="2400">
          <a:solidFill>
            <a:schemeClr val="tx1"/>
          </a:solidFill>
          <a:latin typeface="Clara Sans" pitchFamily="50" charset="0"/>
        </a:defRPr>
      </a:lvl3pPr>
      <a:lvl4pPr algn="l" rtl="0" eaLnBrk="1" fontAlgn="base" hangingPunct="1">
        <a:spcBef>
          <a:spcPct val="0"/>
        </a:spcBef>
        <a:spcAft>
          <a:spcPct val="0"/>
        </a:spcAft>
        <a:defRPr sz="2400">
          <a:solidFill>
            <a:schemeClr val="tx1"/>
          </a:solidFill>
          <a:latin typeface="Clara Sans" pitchFamily="50" charset="0"/>
        </a:defRPr>
      </a:lvl4pPr>
      <a:lvl5pPr algn="l" rtl="0" eaLnBrk="1" fontAlgn="base" hangingPunct="1">
        <a:spcBef>
          <a:spcPct val="0"/>
        </a:spcBef>
        <a:spcAft>
          <a:spcPct val="0"/>
        </a:spcAft>
        <a:defRPr sz="2400">
          <a:solidFill>
            <a:schemeClr val="tx1"/>
          </a:solidFill>
          <a:latin typeface="Clara Sans" pitchFamily="50"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p:titleStyle>
    <p:bodyStyle>
      <a:lvl1pPr marL="342900" indent="-342900" algn="l" rtl="0" eaLnBrk="1" fontAlgn="base" hangingPunct="1">
        <a:spcBef>
          <a:spcPct val="20000"/>
        </a:spcBef>
        <a:spcAft>
          <a:spcPct val="0"/>
        </a:spcAft>
        <a:buFont typeface="Arial" pitchFamily="34" charset="0"/>
        <a:buChar char="•"/>
        <a:defRPr sz="3200" kern="1200">
          <a:solidFill>
            <a:schemeClr val="tx1"/>
          </a:solidFill>
          <a:latin typeface="Clara Sans" pitchFamily="50" charset="0"/>
          <a:ea typeface="+mn-ea"/>
          <a:cs typeface="+mn-cs"/>
        </a:defRPr>
      </a:lvl1pPr>
      <a:lvl2pPr marL="742950" indent="-285750" algn="l" rtl="0" eaLnBrk="1" fontAlgn="base" hangingPunct="1">
        <a:spcBef>
          <a:spcPct val="20000"/>
        </a:spcBef>
        <a:spcAft>
          <a:spcPct val="0"/>
        </a:spcAft>
        <a:buFont typeface="Arial" pitchFamily="34" charset="0"/>
        <a:buChar char="–"/>
        <a:defRPr sz="2800" kern="1200">
          <a:solidFill>
            <a:schemeClr val="tx1"/>
          </a:solidFill>
          <a:latin typeface="Clara Sans" pitchFamily="50" charset="0"/>
          <a:ea typeface="+mn-ea"/>
          <a:cs typeface="+mn-cs"/>
        </a:defRPr>
      </a:lvl2pPr>
      <a:lvl3pPr marL="1143000" indent="-228600" algn="l" rtl="0" eaLnBrk="1" fontAlgn="base" hangingPunct="1">
        <a:spcBef>
          <a:spcPct val="20000"/>
        </a:spcBef>
        <a:spcAft>
          <a:spcPct val="0"/>
        </a:spcAft>
        <a:buFont typeface="Arial" pitchFamily="34" charset="0"/>
        <a:buChar char="•"/>
        <a:defRPr sz="2400" kern="1200">
          <a:solidFill>
            <a:schemeClr val="tx1"/>
          </a:solidFill>
          <a:latin typeface="Clara Sans" pitchFamily="50" charset="0"/>
          <a:ea typeface="+mn-ea"/>
          <a:cs typeface="+mn-cs"/>
        </a:defRPr>
      </a:lvl3pPr>
      <a:lvl4pPr marL="1600200" indent="-228600" algn="l" rtl="0" eaLnBrk="1" fontAlgn="base" hangingPunct="1">
        <a:spcBef>
          <a:spcPct val="20000"/>
        </a:spcBef>
        <a:spcAft>
          <a:spcPct val="0"/>
        </a:spcAft>
        <a:buFont typeface="Arial" pitchFamily="34" charset="0"/>
        <a:buChar char="–"/>
        <a:defRPr sz="2000" kern="1200">
          <a:solidFill>
            <a:schemeClr val="tx1"/>
          </a:solidFill>
          <a:latin typeface="Clara Sans" pitchFamily="50" charset="0"/>
          <a:ea typeface="+mn-ea"/>
          <a:cs typeface="+mn-cs"/>
        </a:defRPr>
      </a:lvl4pPr>
      <a:lvl5pPr marL="2057400" indent="-228600" algn="l" rtl="0" eaLnBrk="1" fontAlgn="base" hangingPunct="1">
        <a:spcBef>
          <a:spcPct val="20000"/>
        </a:spcBef>
        <a:spcAft>
          <a:spcPct val="0"/>
        </a:spcAft>
        <a:buFont typeface="Arial" pitchFamily="34" charset="0"/>
        <a:buChar char="»"/>
        <a:defRPr sz="2000" kern="1200">
          <a:solidFill>
            <a:schemeClr val="tx1"/>
          </a:solidFill>
          <a:latin typeface="Clara Sans" pitchFamily="50" charset="0"/>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p:txBody>
          <a:bodyPr/>
          <a:lstStyle/>
          <a:p>
            <a:r>
              <a:rPr lang="cs-CZ" dirty="0"/>
              <a:t>Civil Law - Legal </a:t>
            </a:r>
            <a:r>
              <a:rPr lang="cs-CZ" dirty="0" err="1"/>
              <a:t>Facts</a:t>
            </a:r>
            <a:endParaRPr lang="cs-CZ" dirty="0"/>
          </a:p>
        </p:txBody>
      </p:sp>
      <p:sp>
        <p:nvSpPr>
          <p:cNvPr id="3" name="Podnadpis 2"/>
          <p:cNvSpPr>
            <a:spLocks noGrp="1"/>
          </p:cNvSpPr>
          <p:nvPr>
            <p:ph type="subTitle" idx="1"/>
          </p:nvPr>
        </p:nvSpPr>
        <p:spPr/>
        <p:txBody>
          <a:bodyPr/>
          <a:lstStyle/>
          <a:p>
            <a:endParaRPr lang="cs-CZ" dirty="0"/>
          </a:p>
        </p:txBody>
      </p:sp>
    </p:spTree>
    <p:extLst>
      <p:ext uri="{BB962C8B-B14F-4D97-AF65-F5344CB8AC3E}">
        <p14:creationId xmlns:p14="http://schemas.microsoft.com/office/powerpoint/2010/main" val="3527215063"/>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Legal </a:t>
            </a:r>
            <a:r>
              <a:rPr lang="cs-CZ" dirty="0" err="1"/>
              <a:t>Facts</a:t>
            </a:r>
            <a:endParaRPr lang="cs-CZ" dirty="0"/>
          </a:p>
        </p:txBody>
      </p:sp>
      <p:sp>
        <p:nvSpPr>
          <p:cNvPr id="3" name="Zástupný symbol pro obsah 2"/>
          <p:cNvSpPr>
            <a:spLocks noGrp="1"/>
          </p:cNvSpPr>
          <p:nvPr>
            <p:ph idx="1"/>
          </p:nvPr>
        </p:nvSpPr>
        <p:spPr/>
        <p:txBody>
          <a:bodyPr/>
          <a:lstStyle/>
          <a:p>
            <a:r>
              <a:rPr lang="en-US" dirty="0"/>
              <a:t>are facts with which the law connects the origin, change or expiration of a person’s rights and obligations</a:t>
            </a:r>
          </a:p>
          <a:p>
            <a:r>
              <a:rPr lang="en-US" dirty="0"/>
              <a:t>may come into existence</a:t>
            </a:r>
          </a:p>
          <a:p>
            <a:pPr lvl="1"/>
            <a:r>
              <a:rPr lang="en-US" dirty="0"/>
              <a:t> based on the will of a person (a juridical act) </a:t>
            </a:r>
          </a:p>
          <a:p>
            <a:pPr lvl="1"/>
            <a:r>
              <a:rPr lang="en-US" dirty="0"/>
              <a:t>independently of the will of an acting entity (a legal event)</a:t>
            </a:r>
          </a:p>
          <a:p>
            <a:r>
              <a:rPr lang="en-US" dirty="0"/>
              <a:t>may be</a:t>
            </a:r>
          </a:p>
          <a:p>
            <a:pPr lvl="1"/>
            <a:r>
              <a:rPr lang="en-US" dirty="0"/>
              <a:t>in compliance with the law </a:t>
            </a:r>
          </a:p>
          <a:p>
            <a:pPr lvl="1"/>
            <a:r>
              <a:rPr lang="en-US" dirty="0"/>
              <a:t>in conflict with the law (unlawful conduct)</a:t>
            </a:r>
          </a:p>
          <a:p>
            <a:pPr lvl="1"/>
            <a:endParaRPr lang="cs-CZ" dirty="0"/>
          </a:p>
          <a:p>
            <a:pPr lvl="1"/>
            <a:endParaRPr lang="cs-CZ" dirty="0"/>
          </a:p>
          <a:p>
            <a:pPr lvl="1"/>
            <a:endParaRPr lang="cs-CZ" dirty="0"/>
          </a:p>
        </p:txBody>
      </p:sp>
      <p:sp>
        <p:nvSpPr>
          <p:cNvPr id="4" name="Zástupný symbol pro datum 3"/>
          <p:cNvSpPr>
            <a:spLocks noGrp="1"/>
          </p:cNvSpPr>
          <p:nvPr>
            <p:ph type="dt" sz="half" idx="10"/>
          </p:nvPr>
        </p:nvSpPr>
        <p:spPr/>
        <p:txBody>
          <a:bodyPr/>
          <a:lstStyle/>
          <a:p>
            <a:pPr>
              <a:defRPr/>
            </a:pPr>
            <a:fld id="{726CC4F1-5057-4CD5-A5C6-D728C577C984}" type="datetime1">
              <a:rPr lang="cs-CZ" smtClean="0"/>
              <a:t>28.02.2019</a:t>
            </a:fld>
            <a:endParaRPr lang="cs-CZ" dirty="0"/>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2</a:t>
            </a:fld>
            <a:endParaRPr lang="cs-CZ"/>
          </a:p>
        </p:txBody>
      </p:sp>
    </p:spTree>
    <p:extLst>
      <p:ext uri="{BB962C8B-B14F-4D97-AF65-F5344CB8AC3E}">
        <p14:creationId xmlns:p14="http://schemas.microsoft.com/office/powerpoint/2010/main" val="4075186227"/>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30D0A55C-4E5B-40DF-8E27-92FF31B60E9A}"/>
              </a:ext>
            </a:extLst>
          </p:cNvPr>
          <p:cNvSpPr>
            <a:spLocks noGrp="1"/>
          </p:cNvSpPr>
          <p:nvPr>
            <p:ph type="title"/>
          </p:nvPr>
        </p:nvSpPr>
        <p:spPr/>
        <p:txBody>
          <a:bodyPr/>
          <a:lstStyle/>
          <a:p>
            <a:r>
              <a:rPr lang="cs-CZ" dirty="0" err="1"/>
              <a:t>Juridical</a:t>
            </a:r>
            <a:r>
              <a:rPr lang="cs-CZ" dirty="0"/>
              <a:t> Acts</a:t>
            </a:r>
            <a:endParaRPr lang="en-US" dirty="0"/>
          </a:p>
        </p:txBody>
      </p:sp>
      <p:sp>
        <p:nvSpPr>
          <p:cNvPr id="3" name="Zástupný obsah 2">
            <a:extLst>
              <a:ext uri="{FF2B5EF4-FFF2-40B4-BE49-F238E27FC236}">
                <a16:creationId xmlns:a16="http://schemas.microsoft.com/office/drawing/2014/main" id="{03F95ED9-DB08-4381-97E9-61B42045E34C}"/>
              </a:ext>
            </a:extLst>
          </p:cNvPr>
          <p:cNvSpPr>
            <a:spLocks noGrp="1"/>
          </p:cNvSpPr>
          <p:nvPr>
            <p:ph idx="1"/>
          </p:nvPr>
        </p:nvSpPr>
        <p:spPr/>
        <p:txBody>
          <a:bodyPr/>
          <a:lstStyle/>
          <a:p>
            <a:r>
              <a:rPr lang="en-US" dirty="0"/>
              <a:t>are acts which produce legal consequences</a:t>
            </a:r>
          </a:p>
          <a:p>
            <a:r>
              <a:rPr lang="en-US" dirty="0"/>
              <a:t>e.g. a purchase contract, a will, withdrawal from a contract, a testimony</a:t>
            </a:r>
            <a:r>
              <a:rPr lang="cs-CZ" dirty="0"/>
              <a:t>, etc.</a:t>
            </a:r>
          </a:p>
          <a:p>
            <a:r>
              <a:rPr lang="en-US" dirty="0"/>
              <a:t>if a juridical act is defective, it shall be</a:t>
            </a:r>
            <a:r>
              <a:rPr lang="cs-CZ" dirty="0"/>
              <a:t> invalid</a:t>
            </a:r>
          </a:p>
          <a:p>
            <a:pPr lvl="1"/>
            <a:r>
              <a:rPr lang="en-US" dirty="0"/>
              <a:t>the juridical act is contrary to good</a:t>
            </a:r>
            <a:r>
              <a:rPr lang="cs-CZ" dirty="0"/>
              <a:t> </a:t>
            </a:r>
            <a:r>
              <a:rPr lang="en-US" dirty="0"/>
              <a:t>morals</a:t>
            </a:r>
          </a:p>
          <a:p>
            <a:pPr lvl="1"/>
            <a:r>
              <a:rPr lang="en-US" dirty="0"/>
              <a:t>the juridical act is contrary to the sense and purpose</a:t>
            </a:r>
            <a:r>
              <a:rPr lang="cs-CZ" dirty="0"/>
              <a:t> of a statute</a:t>
            </a:r>
            <a:endParaRPr lang="en-US" dirty="0"/>
          </a:p>
          <a:p>
            <a:pPr lvl="1"/>
            <a:r>
              <a:rPr lang="en-US" dirty="0"/>
              <a:t>the juridical act requires the performance of something</a:t>
            </a:r>
            <a:r>
              <a:rPr lang="cs-CZ" dirty="0"/>
              <a:t> </a:t>
            </a:r>
            <a:r>
              <a:rPr lang="en-US" dirty="0"/>
              <a:t>impossible</a:t>
            </a:r>
          </a:p>
          <a:p>
            <a:pPr lvl="1"/>
            <a:r>
              <a:rPr lang="en-US" dirty="0"/>
              <a:t>the juridical act is performed by a person without </a:t>
            </a:r>
            <a:r>
              <a:rPr lang="cs-CZ" dirty="0"/>
              <a:t>full legal </a:t>
            </a:r>
            <a:r>
              <a:rPr lang="en-US" dirty="0"/>
              <a:t>capacity who is not eligible</a:t>
            </a:r>
            <a:r>
              <a:rPr lang="cs-CZ" dirty="0"/>
              <a:t> to do so</a:t>
            </a:r>
          </a:p>
          <a:p>
            <a:pPr lvl="1"/>
            <a:r>
              <a:rPr lang="cs-CZ" dirty="0"/>
              <a:t>etc.</a:t>
            </a:r>
            <a:endParaRPr lang="en-US" dirty="0"/>
          </a:p>
          <a:p>
            <a:pPr lvl="1"/>
            <a:endParaRPr lang="en-US" dirty="0"/>
          </a:p>
        </p:txBody>
      </p:sp>
      <p:sp>
        <p:nvSpPr>
          <p:cNvPr id="4" name="Zástupný symbol pro datum 3">
            <a:extLst>
              <a:ext uri="{FF2B5EF4-FFF2-40B4-BE49-F238E27FC236}">
                <a16:creationId xmlns:a16="http://schemas.microsoft.com/office/drawing/2014/main" id="{2C554186-5526-4B0D-974A-B648FBDE60E8}"/>
              </a:ext>
            </a:extLst>
          </p:cNvPr>
          <p:cNvSpPr>
            <a:spLocks noGrp="1"/>
          </p:cNvSpPr>
          <p:nvPr>
            <p:ph type="dt" sz="half" idx="10"/>
          </p:nvPr>
        </p:nvSpPr>
        <p:spPr/>
        <p:txBody>
          <a:bodyPr/>
          <a:lstStyle/>
          <a:p>
            <a:pPr>
              <a:defRPr/>
            </a:pPr>
            <a:fld id="{8863D660-356F-4B7B-9477-B5CEBBE7ED6F}" type="datetime1">
              <a:rPr lang="cs-CZ" smtClean="0"/>
              <a:t>28.02.2019</a:t>
            </a:fld>
            <a:endParaRPr lang="cs-CZ"/>
          </a:p>
        </p:txBody>
      </p:sp>
      <p:sp>
        <p:nvSpPr>
          <p:cNvPr id="5" name="Zástupný symbol pro číslo snímku 4">
            <a:extLst>
              <a:ext uri="{FF2B5EF4-FFF2-40B4-BE49-F238E27FC236}">
                <a16:creationId xmlns:a16="http://schemas.microsoft.com/office/drawing/2014/main" id="{FCEF9E9A-4410-477B-944B-1149036500FB}"/>
              </a:ext>
            </a:extLst>
          </p:cNvPr>
          <p:cNvSpPr>
            <a:spLocks noGrp="1"/>
          </p:cNvSpPr>
          <p:nvPr>
            <p:ph type="sldNum" sz="quarter" idx="12"/>
          </p:nvPr>
        </p:nvSpPr>
        <p:spPr/>
        <p:txBody>
          <a:bodyPr/>
          <a:lstStyle/>
          <a:p>
            <a:pPr>
              <a:defRPr/>
            </a:pPr>
            <a:fld id="{005B7347-35A8-416A-A6BF-14F7C64C136A}" type="slidenum">
              <a:rPr lang="cs-CZ" smtClean="0"/>
              <a:pPr>
                <a:defRPr/>
              </a:pPr>
              <a:t>3</a:t>
            </a:fld>
            <a:endParaRPr lang="cs-CZ"/>
          </a:p>
        </p:txBody>
      </p:sp>
    </p:spTree>
    <p:extLst>
      <p:ext uri="{BB962C8B-B14F-4D97-AF65-F5344CB8AC3E}">
        <p14:creationId xmlns:p14="http://schemas.microsoft.com/office/powerpoint/2010/main" val="670666041"/>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4926EA9-5C57-4021-9854-0153C9990D18}"/>
              </a:ext>
            </a:extLst>
          </p:cNvPr>
          <p:cNvSpPr>
            <a:spLocks noGrp="1"/>
          </p:cNvSpPr>
          <p:nvPr>
            <p:ph type="title"/>
          </p:nvPr>
        </p:nvSpPr>
        <p:spPr/>
        <p:txBody>
          <a:bodyPr/>
          <a:lstStyle/>
          <a:p>
            <a:r>
              <a:rPr lang="cs-CZ" dirty="0" err="1"/>
              <a:t>Juridical</a:t>
            </a:r>
            <a:r>
              <a:rPr lang="cs-CZ" dirty="0"/>
              <a:t> Acts</a:t>
            </a:r>
            <a:endParaRPr lang="en-US" dirty="0"/>
          </a:p>
        </p:txBody>
      </p:sp>
      <p:sp>
        <p:nvSpPr>
          <p:cNvPr id="3" name="Zástupný obsah 2">
            <a:extLst>
              <a:ext uri="{FF2B5EF4-FFF2-40B4-BE49-F238E27FC236}">
                <a16:creationId xmlns:a16="http://schemas.microsoft.com/office/drawing/2014/main" id="{0CAD6CB5-6636-4BF6-A2DC-CAD1E2FD0C2E}"/>
              </a:ext>
            </a:extLst>
          </p:cNvPr>
          <p:cNvSpPr>
            <a:spLocks noGrp="1"/>
          </p:cNvSpPr>
          <p:nvPr>
            <p:ph idx="1"/>
          </p:nvPr>
        </p:nvSpPr>
        <p:spPr/>
        <p:txBody>
          <a:bodyPr/>
          <a:lstStyle/>
          <a:p>
            <a:r>
              <a:rPr lang="en-US" dirty="0"/>
              <a:t>absolute invalidity</a:t>
            </a:r>
          </a:p>
          <a:p>
            <a:pPr lvl="1"/>
            <a:r>
              <a:rPr lang="en-US" dirty="0"/>
              <a:t>a court is obliged to take into account even if no motion is put forward</a:t>
            </a:r>
          </a:p>
          <a:p>
            <a:pPr lvl="1"/>
            <a:r>
              <a:rPr lang="en-US" dirty="0"/>
              <a:t>applies to a juridical act which clearly contravenes good morals, or is in violation of the law and clearly disrupts the public order</a:t>
            </a:r>
          </a:p>
          <a:p>
            <a:r>
              <a:rPr lang="en-US" dirty="0"/>
              <a:t>relative invalidity </a:t>
            </a:r>
          </a:p>
          <a:p>
            <a:pPr lvl="1"/>
            <a:r>
              <a:rPr lang="en-US" dirty="0"/>
              <a:t>a court will only take into consideration if an objection on the grounds of its invalidity is raised by the other party</a:t>
            </a:r>
          </a:p>
          <a:p>
            <a:pPr lvl="1"/>
            <a:r>
              <a:rPr lang="en-US" dirty="0"/>
              <a:t>a juridical act that a person is coerced into performing at the threat of physical or psychological harm, may be judged to be relatively</a:t>
            </a:r>
          </a:p>
        </p:txBody>
      </p:sp>
      <p:sp>
        <p:nvSpPr>
          <p:cNvPr id="4" name="Zástupný symbol pro datum 3">
            <a:extLst>
              <a:ext uri="{FF2B5EF4-FFF2-40B4-BE49-F238E27FC236}">
                <a16:creationId xmlns:a16="http://schemas.microsoft.com/office/drawing/2014/main" id="{FC57BE7A-B768-4E01-AE17-297FF5C9CA1D}"/>
              </a:ext>
            </a:extLst>
          </p:cNvPr>
          <p:cNvSpPr>
            <a:spLocks noGrp="1"/>
          </p:cNvSpPr>
          <p:nvPr>
            <p:ph type="dt" sz="half" idx="10"/>
          </p:nvPr>
        </p:nvSpPr>
        <p:spPr/>
        <p:txBody>
          <a:bodyPr/>
          <a:lstStyle/>
          <a:p>
            <a:pPr>
              <a:defRPr/>
            </a:pPr>
            <a:fld id="{8863D660-356F-4B7B-9477-B5CEBBE7ED6F}" type="datetime1">
              <a:rPr lang="cs-CZ" smtClean="0"/>
              <a:t>28.02.2019</a:t>
            </a:fld>
            <a:endParaRPr lang="cs-CZ"/>
          </a:p>
        </p:txBody>
      </p:sp>
      <p:sp>
        <p:nvSpPr>
          <p:cNvPr id="5" name="Zástupný symbol pro číslo snímku 4">
            <a:extLst>
              <a:ext uri="{FF2B5EF4-FFF2-40B4-BE49-F238E27FC236}">
                <a16:creationId xmlns:a16="http://schemas.microsoft.com/office/drawing/2014/main" id="{FCE964AD-2848-4ACA-8805-58B6155F73B4}"/>
              </a:ext>
            </a:extLst>
          </p:cNvPr>
          <p:cNvSpPr>
            <a:spLocks noGrp="1"/>
          </p:cNvSpPr>
          <p:nvPr>
            <p:ph type="sldNum" sz="quarter" idx="12"/>
          </p:nvPr>
        </p:nvSpPr>
        <p:spPr/>
        <p:txBody>
          <a:bodyPr/>
          <a:lstStyle/>
          <a:p>
            <a:pPr>
              <a:defRPr/>
            </a:pPr>
            <a:fld id="{005B7347-35A8-416A-A6BF-14F7C64C136A}" type="slidenum">
              <a:rPr lang="cs-CZ" smtClean="0"/>
              <a:pPr>
                <a:defRPr/>
              </a:pPr>
              <a:t>4</a:t>
            </a:fld>
            <a:endParaRPr lang="cs-CZ"/>
          </a:p>
        </p:txBody>
      </p:sp>
    </p:spTree>
    <p:extLst>
      <p:ext uri="{BB962C8B-B14F-4D97-AF65-F5344CB8AC3E}">
        <p14:creationId xmlns:p14="http://schemas.microsoft.com/office/powerpoint/2010/main" val="689088232"/>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2594B6A1-B300-43CB-856A-539C53159948}"/>
              </a:ext>
            </a:extLst>
          </p:cNvPr>
          <p:cNvSpPr>
            <a:spLocks noGrp="1"/>
          </p:cNvSpPr>
          <p:nvPr>
            <p:ph type="title"/>
          </p:nvPr>
        </p:nvSpPr>
        <p:spPr/>
        <p:txBody>
          <a:bodyPr/>
          <a:lstStyle/>
          <a:p>
            <a:r>
              <a:rPr lang="cs-CZ" dirty="0"/>
              <a:t>Legal </a:t>
            </a:r>
            <a:r>
              <a:rPr lang="cs-CZ" dirty="0" err="1"/>
              <a:t>Events</a:t>
            </a:r>
            <a:endParaRPr lang="en-US" dirty="0"/>
          </a:p>
        </p:txBody>
      </p:sp>
      <p:sp>
        <p:nvSpPr>
          <p:cNvPr id="3" name="Zástupný obsah 2">
            <a:extLst>
              <a:ext uri="{FF2B5EF4-FFF2-40B4-BE49-F238E27FC236}">
                <a16:creationId xmlns:a16="http://schemas.microsoft.com/office/drawing/2014/main" id="{786D79F9-7716-4877-86F0-4DAD2911E0D3}"/>
              </a:ext>
            </a:extLst>
          </p:cNvPr>
          <p:cNvSpPr>
            <a:spLocks noGrp="1"/>
          </p:cNvSpPr>
          <p:nvPr>
            <p:ph idx="1"/>
          </p:nvPr>
        </p:nvSpPr>
        <p:spPr/>
        <p:txBody>
          <a:bodyPr/>
          <a:lstStyle/>
          <a:p>
            <a:r>
              <a:rPr lang="en-US" dirty="0"/>
              <a:t>a legal fact through which the law connects the origin, change or expiration of rights and obligations which are beyond the control of an acting entity</a:t>
            </a:r>
            <a:endParaRPr lang="cs-CZ" dirty="0"/>
          </a:p>
          <a:p>
            <a:r>
              <a:rPr lang="en-US" dirty="0"/>
              <a:t>typical legal event is time and its course</a:t>
            </a:r>
          </a:p>
          <a:p>
            <a:pPr lvl="1"/>
            <a:r>
              <a:rPr lang="cs-CZ" dirty="0"/>
              <a:t>period</a:t>
            </a:r>
          </a:p>
          <a:p>
            <a:pPr lvl="2"/>
            <a:r>
              <a:rPr lang="en-US" dirty="0"/>
              <a:t>a time frame which defines the duration of certain rights and obligations (typically the duration of a lease agreement)</a:t>
            </a:r>
            <a:endParaRPr lang="cs-CZ" dirty="0"/>
          </a:p>
          <a:p>
            <a:pPr lvl="1"/>
            <a:r>
              <a:rPr lang="en-US" dirty="0"/>
              <a:t>time</a:t>
            </a:r>
            <a:r>
              <a:rPr lang="cs-CZ" dirty="0"/>
              <a:t> limit</a:t>
            </a:r>
          </a:p>
          <a:p>
            <a:pPr lvl="2"/>
            <a:r>
              <a:rPr lang="en-US" dirty="0"/>
              <a:t>an interval within which an acting entity must perform a certain act</a:t>
            </a:r>
            <a:r>
              <a:rPr lang="cs-CZ" dirty="0"/>
              <a:t> (</a:t>
            </a:r>
            <a:r>
              <a:rPr lang="en-US" dirty="0"/>
              <a:t>limitation</a:t>
            </a:r>
            <a:r>
              <a:rPr lang="cs-CZ" dirty="0"/>
              <a:t> period)</a:t>
            </a:r>
          </a:p>
          <a:p>
            <a:pPr marL="0" indent="0">
              <a:buNone/>
            </a:pPr>
            <a:endParaRPr lang="cs-CZ" dirty="0"/>
          </a:p>
        </p:txBody>
      </p:sp>
      <p:sp>
        <p:nvSpPr>
          <p:cNvPr id="4" name="Zástupný symbol pro datum 3">
            <a:extLst>
              <a:ext uri="{FF2B5EF4-FFF2-40B4-BE49-F238E27FC236}">
                <a16:creationId xmlns:a16="http://schemas.microsoft.com/office/drawing/2014/main" id="{797693D6-C0AF-4629-8C95-E47C8834E298}"/>
              </a:ext>
            </a:extLst>
          </p:cNvPr>
          <p:cNvSpPr>
            <a:spLocks noGrp="1"/>
          </p:cNvSpPr>
          <p:nvPr>
            <p:ph type="dt" sz="half" idx="10"/>
          </p:nvPr>
        </p:nvSpPr>
        <p:spPr/>
        <p:txBody>
          <a:bodyPr/>
          <a:lstStyle/>
          <a:p>
            <a:pPr>
              <a:defRPr/>
            </a:pPr>
            <a:fld id="{8863D660-356F-4B7B-9477-B5CEBBE7ED6F}" type="datetime1">
              <a:rPr lang="cs-CZ" smtClean="0"/>
              <a:t>28.02.2019</a:t>
            </a:fld>
            <a:endParaRPr lang="cs-CZ"/>
          </a:p>
        </p:txBody>
      </p:sp>
      <p:sp>
        <p:nvSpPr>
          <p:cNvPr id="5" name="Zástupný symbol pro číslo snímku 4">
            <a:extLst>
              <a:ext uri="{FF2B5EF4-FFF2-40B4-BE49-F238E27FC236}">
                <a16:creationId xmlns:a16="http://schemas.microsoft.com/office/drawing/2014/main" id="{23B2914B-8F9F-43DF-B718-48071AF35C9E}"/>
              </a:ext>
            </a:extLst>
          </p:cNvPr>
          <p:cNvSpPr>
            <a:spLocks noGrp="1"/>
          </p:cNvSpPr>
          <p:nvPr>
            <p:ph type="sldNum" sz="quarter" idx="12"/>
          </p:nvPr>
        </p:nvSpPr>
        <p:spPr/>
        <p:txBody>
          <a:bodyPr/>
          <a:lstStyle/>
          <a:p>
            <a:pPr>
              <a:defRPr/>
            </a:pPr>
            <a:fld id="{005B7347-35A8-416A-A6BF-14F7C64C136A}" type="slidenum">
              <a:rPr lang="cs-CZ" smtClean="0"/>
              <a:pPr>
                <a:defRPr/>
              </a:pPr>
              <a:t>5</a:t>
            </a:fld>
            <a:endParaRPr lang="cs-CZ"/>
          </a:p>
        </p:txBody>
      </p:sp>
    </p:spTree>
    <p:extLst>
      <p:ext uri="{BB962C8B-B14F-4D97-AF65-F5344CB8AC3E}">
        <p14:creationId xmlns:p14="http://schemas.microsoft.com/office/powerpoint/2010/main" val="3180807517"/>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81B71C50-C43B-47DF-B01D-B241B4F674D4}"/>
              </a:ext>
            </a:extLst>
          </p:cNvPr>
          <p:cNvSpPr>
            <a:spLocks noGrp="1"/>
          </p:cNvSpPr>
          <p:nvPr>
            <p:ph type="title"/>
          </p:nvPr>
        </p:nvSpPr>
        <p:spPr/>
        <p:txBody>
          <a:bodyPr/>
          <a:lstStyle/>
          <a:p>
            <a:r>
              <a:rPr lang="cs-CZ" dirty="0"/>
              <a:t>Legal </a:t>
            </a:r>
            <a:r>
              <a:rPr lang="cs-CZ" dirty="0" err="1"/>
              <a:t>Events</a:t>
            </a:r>
            <a:endParaRPr lang="en-US" dirty="0"/>
          </a:p>
        </p:txBody>
      </p:sp>
      <p:sp>
        <p:nvSpPr>
          <p:cNvPr id="3" name="Zástupný obsah 2">
            <a:extLst>
              <a:ext uri="{FF2B5EF4-FFF2-40B4-BE49-F238E27FC236}">
                <a16:creationId xmlns:a16="http://schemas.microsoft.com/office/drawing/2014/main" id="{5873E046-204C-4B12-8175-780E2F112685}"/>
              </a:ext>
            </a:extLst>
          </p:cNvPr>
          <p:cNvSpPr>
            <a:spLocks noGrp="1"/>
          </p:cNvSpPr>
          <p:nvPr>
            <p:ph idx="1"/>
          </p:nvPr>
        </p:nvSpPr>
        <p:spPr/>
        <p:txBody>
          <a:bodyPr/>
          <a:lstStyle/>
          <a:p>
            <a:r>
              <a:rPr lang="cs-CZ" sz="2800" dirty="0"/>
              <a:t>t</a:t>
            </a:r>
            <a:r>
              <a:rPr lang="en-US" sz="2800" dirty="0"/>
              <a:t>he manner in which time is calculated </a:t>
            </a:r>
            <a:endParaRPr lang="cs-CZ" sz="2800" dirty="0"/>
          </a:p>
          <a:p>
            <a:pPr lvl="1"/>
            <a:r>
              <a:rPr lang="en-US" sz="2400" dirty="0"/>
              <a:t>a time limit or period specified in days commences on the day following the fact which is decisive for its commencement</a:t>
            </a:r>
            <a:endParaRPr lang="cs-CZ" sz="2400" dirty="0"/>
          </a:p>
          <a:p>
            <a:pPr lvl="1"/>
            <a:r>
              <a:rPr lang="cs-CZ" sz="2400" dirty="0"/>
              <a:t>t</a:t>
            </a:r>
            <a:r>
              <a:rPr lang="en-US" sz="2400" dirty="0"/>
              <a:t>he end of a time limit or period specified in weeks or months falls on the day whose name or number is identical to the day when the fact which marks the start of the time limit or period occurred</a:t>
            </a:r>
            <a:endParaRPr lang="cs-CZ" sz="2400" dirty="0"/>
          </a:p>
          <a:p>
            <a:r>
              <a:rPr lang="en-US" sz="2800" dirty="0"/>
              <a:t>subjective limitation period</a:t>
            </a:r>
            <a:endParaRPr lang="cs-CZ" sz="2800" dirty="0"/>
          </a:p>
          <a:p>
            <a:pPr lvl="1"/>
            <a:r>
              <a:rPr lang="cs-CZ" sz="2400" dirty="0"/>
              <a:t>3</a:t>
            </a:r>
            <a:r>
              <a:rPr lang="en-US" sz="2400" dirty="0"/>
              <a:t> years in </a:t>
            </a:r>
            <a:r>
              <a:rPr lang="en-US" sz="2400" dirty="0" err="1"/>
              <a:t>lengt</a:t>
            </a:r>
            <a:r>
              <a:rPr lang="cs-CZ" sz="2400" dirty="0"/>
              <a:t>h,</a:t>
            </a:r>
            <a:r>
              <a:rPr lang="en-US" sz="2400" dirty="0"/>
              <a:t> commences the moment the beneficiary learns of the circumstances decisive for the commencement of the limitation period</a:t>
            </a:r>
            <a:endParaRPr lang="cs-CZ" sz="2400" dirty="0"/>
          </a:p>
          <a:p>
            <a:r>
              <a:rPr lang="cs-CZ" sz="2800" dirty="0"/>
              <a:t>objective </a:t>
            </a:r>
            <a:r>
              <a:rPr lang="en-US" sz="2800" dirty="0"/>
              <a:t>limitation</a:t>
            </a:r>
            <a:r>
              <a:rPr lang="cs-CZ" sz="2800" dirty="0"/>
              <a:t> period</a:t>
            </a:r>
          </a:p>
          <a:p>
            <a:pPr lvl="1"/>
            <a:r>
              <a:rPr lang="cs-CZ" sz="2400" dirty="0"/>
              <a:t>10 </a:t>
            </a:r>
            <a:r>
              <a:rPr lang="en-US" sz="2400" dirty="0"/>
              <a:t>years length</a:t>
            </a:r>
            <a:r>
              <a:rPr lang="cs-CZ" sz="2400" dirty="0"/>
              <a:t>, </a:t>
            </a:r>
            <a:r>
              <a:rPr lang="en-US" sz="2400" dirty="0"/>
              <a:t>commences from the moment the right becomes exercisable</a:t>
            </a:r>
          </a:p>
        </p:txBody>
      </p:sp>
      <p:sp>
        <p:nvSpPr>
          <p:cNvPr id="4" name="Zástupný symbol pro datum 3">
            <a:extLst>
              <a:ext uri="{FF2B5EF4-FFF2-40B4-BE49-F238E27FC236}">
                <a16:creationId xmlns:a16="http://schemas.microsoft.com/office/drawing/2014/main" id="{895739CE-7F47-458C-8138-C360FF5BA7C8}"/>
              </a:ext>
            </a:extLst>
          </p:cNvPr>
          <p:cNvSpPr>
            <a:spLocks noGrp="1"/>
          </p:cNvSpPr>
          <p:nvPr>
            <p:ph type="dt" sz="half" idx="10"/>
          </p:nvPr>
        </p:nvSpPr>
        <p:spPr/>
        <p:txBody>
          <a:bodyPr/>
          <a:lstStyle/>
          <a:p>
            <a:pPr>
              <a:defRPr/>
            </a:pPr>
            <a:fld id="{8863D660-356F-4B7B-9477-B5CEBBE7ED6F}" type="datetime1">
              <a:rPr lang="cs-CZ" smtClean="0"/>
              <a:t>28.02.2019</a:t>
            </a:fld>
            <a:endParaRPr lang="cs-CZ"/>
          </a:p>
        </p:txBody>
      </p:sp>
      <p:sp>
        <p:nvSpPr>
          <p:cNvPr id="5" name="Zástupný symbol pro číslo snímku 4">
            <a:extLst>
              <a:ext uri="{FF2B5EF4-FFF2-40B4-BE49-F238E27FC236}">
                <a16:creationId xmlns:a16="http://schemas.microsoft.com/office/drawing/2014/main" id="{13D3213F-22B2-40B5-BBC0-228CA91B5285}"/>
              </a:ext>
            </a:extLst>
          </p:cNvPr>
          <p:cNvSpPr>
            <a:spLocks noGrp="1"/>
          </p:cNvSpPr>
          <p:nvPr>
            <p:ph type="sldNum" sz="quarter" idx="12"/>
          </p:nvPr>
        </p:nvSpPr>
        <p:spPr/>
        <p:txBody>
          <a:bodyPr/>
          <a:lstStyle/>
          <a:p>
            <a:pPr>
              <a:defRPr/>
            </a:pPr>
            <a:fld id="{005B7347-35A8-416A-A6BF-14F7C64C136A}" type="slidenum">
              <a:rPr lang="cs-CZ" smtClean="0"/>
              <a:pPr>
                <a:defRPr/>
              </a:pPr>
              <a:t>6</a:t>
            </a:fld>
            <a:endParaRPr lang="cs-CZ"/>
          </a:p>
        </p:txBody>
      </p:sp>
    </p:spTree>
    <p:extLst>
      <p:ext uri="{BB962C8B-B14F-4D97-AF65-F5344CB8AC3E}">
        <p14:creationId xmlns:p14="http://schemas.microsoft.com/office/powerpoint/2010/main" val="4268348341"/>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theme/theme1.xml><?xml version="1.0" encoding="utf-8"?>
<a:theme xmlns:a="http://schemas.openxmlformats.org/drawingml/2006/main" name="JU_OPVVV">
  <a:themeElements>
    <a:clrScheme name="JU">
      <a:dk1>
        <a:srgbClr val="151515"/>
      </a:dk1>
      <a:lt1>
        <a:sysClr val="window" lastClr="FFFFFF"/>
      </a:lt1>
      <a:dk2>
        <a:srgbClr val="E00034"/>
      </a:dk2>
      <a:lt2>
        <a:srgbClr val="D8D8D8"/>
      </a:lt2>
      <a:accent1>
        <a:srgbClr val="E00034"/>
      </a:accent1>
      <a:accent2>
        <a:srgbClr val="E98300"/>
      </a:accent2>
      <a:accent3>
        <a:srgbClr val="007D57"/>
      </a:accent3>
      <a:accent4>
        <a:srgbClr val="9C5FB5"/>
      </a:accent4>
      <a:accent5>
        <a:srgbClr val="5BBBB7"/>
      </a:accent5>
      <a:accent6>
        <a:srgbClr val="D10074"/>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JU_OPVVV" id="{308B95AC-FC2F-4F17-80AD-0B8665254CCB}" vid="{353A2476-A1C0-4E71-97AE-34FA5EB80CF7}"/>
    </a:ext>
  </a:extLst>
</a:theme>
</file>

<file path=ppt/theme/theme2.xml><?xml version="1.0" encoding="utf-8"?>
<a:theme xmlns:a="http://schemas.openxmlformats.org/drawingml/2006/main" name="Motiv Office">
  <a:themeElements>
    <a:clrScheme name="Kancelář">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Kancelář">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Default Theme</Template>
  <TotalTime>152</TotalTime>
  <Words>456</Words>
  <Application>Microsoft Office PowerPoint</Application>
  <PresentationFormat>Vlastní</PresentationFormat>
  <Paragraphs>52</Paragraphs>
  <Slides>6</Slides>
  <Notes>1</Notes>
  <HiddenSlides>0</HiddenSlides>
  <MMClips>0</MMClips>
  <ScaleCrop>false</ScaleCrop>
  <HeadingPairs>
    <vt:vector size="6" baseType="variant">
      <vt:variant>
        <vt:lpstr>Použitá písma</vt:lpstr>
      </vt:variant>
      <vt:variant>
        <vt:i4>3</vt:i4>
      </vt:variant>
      <vt:variant>
        <vt:lpstr>Motiv</vt:lpstr>
      </vt:variant>
      <vt:variant>
        <vt:i4>1</vt:i4>
      </vt:variant>
      <vt:variant>
        <vt:lpstr>Nadpisy snímků</vt:lpstr>
      </vt:variant>
      <vt:variant>
        <vt:i4>6</vt:i4>
      </vt:variant>
    </vt:vector>
  </HeadingPairs>
  <TitlesOfParts>
    <vt:vector size="10" baseType="lpstr">
      <vt:lpstr>Arial</vt:lpstr>
      <vt:lpstr>Calibri</vt:lpstr>
      <vt:lpstr>Clara Sans</vt:lpstr>
      <vt:lpstr>JU_OPVVV</vt:lpstr>
      <vt:lpstr>Civil Law - Legal Facts</vt:lpstr>
      <vt:lpstr>Legal Facts</vt:lpstr>
      <vt:lpstr>Juridical Acts</vt:lpstr>
      <vt:lpstr>Juridical Acts</vt:lpstr>
      <vt:lpstr>Legal Events</vt:lpstr>
      <vt:lpstr>Legal Events</vt:lpstr>
    </vt:vector>
  </TitlesOfParts>
  <Company>HP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Prezentace aplikace PowerPoint</dc:title>
  <dc:creator>Ing. Tomáš Lysenko-Chvíla</dc:creator>
  <cp:lastModifiedBy>Kateřina Navrátilová</cp:lastModifiedBy>
  <cp:revision>8</cp:revision>
  <dcterms:created xsi:type="dcterms:W3CDTF">2017-07-17T18:52:59Z</dcterms:created>
  <dcterms:modified xsi:type="dcterms:W3CDTF">2019-02-28T20:50:19Z</dcterms:modified>
</cp:coreProperties>
</file>