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58" r:id="rId4"/>
    <p:sldId id="261" r:id="rId5"/>
    <p:sldId id="263" r:id="rId6"/>
    <p:sldId id="260" r:id="rId7"/>
    <p:sldId id="265" r:id="rId8"/>
    <p:sldId id="264" r:id="rId9"/>
    <p:sldId id="266" r:id="rId10"/>
    <p:sldId id="267" r:id="rId11"/>
    <p:sldId id="268" r:id="rId12"/>
    <p:sldId id="270" r:id="rId13"/>
    <p:sldId id="278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77" r:id="rId22"/>
    <p:sldId id="28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0-30T07:09:30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3281 11482 512 0,'0'0'0'15,"0"0"0"-15,0 0 0 16,0 0 0-16,0 0 0 16,0 0 0-16,0 0 0 15,-19 123 0 1,19-87 0-16,-17-2 0 16,17 2 0-16,0 0 0 15,17-1 0-15,-17-18 0 16,19 19 0-1,-3-18 0-15,3-1 0 16,-3 1 0-16,19-18 0 16,-16 0 0-16,16-18 0 15,-18 1 0 1,20-1 0-16,-21 0 0 16,3-17 0-16,16 0 0 15,-35-1 0-15,17-17 0 16,1 0 0-16,-18 18 0 15,17 0 0 1,-17 0 0-16,0 17 0 16,0 18 0-16,18 0 0 15,-18 0 0-15,-18 0 0 16,36 0 0 0,-18 18 0-16,0 17 0 15,0 0 0-15,17 0 0 16,-17 18 0-16,19-17 0 15,-19 17 0 1,0-18 0-16,0 36 0 16,0-36 0-16,16 0 0 15,3 18 0-15,-3-35 0 32,-16-1 0-32</inkml:trace>
  <inkml:trace contextRef="#ctx0" brushRef="#br0" timeOffset="917.6893">3861 11500 512 0,'0'0'0'15,"0"0"0"-15,0 0 0 47,0 0 0-47,-35 141 0 16,35-88 0-16,0 0 0 15,0-18 0-15,0 0 0 16,0 1 0 0,0-19 0-16,0 1 0 15,0-18 0-15,0 0 0 16,0 0 0-16,0-18 0 16,18-17 0-1,-18-18 0-15,17 18 0 16,-17-18 0-16,18 0 0 15,17 0 0-15,0-18 0 16,-17 36 0 0,18 0 0-16,-18 17 0 15,-1 18 0-15,1 0 0 16,-1 0 0-16,1 35 0 16,-1 1 0-1,-17-1 0-15,18 18 0 16,-18-18 0-16,0 17 0 15,-18-16 0-15,18 17 0 16,-17-35 0-16,17 35 0 16,0-35 0-1,-18-1 0-15,18 1 0 16,0-1 0-16,0 1 0 16,0-18 0-16,18 0 0 15,-1-35 0 1,1 17 0-16,17-17 0 15,-35 35 0-15,0 0 0 16</inkml:trace>
  <inkml:trace contextRef="#ctx0" brushRef="#br0" timeOffset="3013.9158">4496 11517 512 0,'0'0'0'0,"0"0"0"16,0 0 0-1,0 0 0-15,0 0 0 16,0 0 0-16,0 0 0 16,0 0 0-16,0 0 0 15,-141-35 0-15,124 53 0 16,-18-1 0 0,17 1 0-16,-18 17 0 15,18 0 0-15,18 1 0 16,0-2 0-16,0 2 0 15,0 0 0 1,18-1 0-16,1-18 0 16,16 1 0-16,-18 0 0 15,18-18 0-15,-17 0 0 16,17-18 0 0,-17 0 0-16,17-17 0 15,-18 18 0-15,1-36 0 16,-18 17 0-16,0 1 0 15,0-18 0-15,0 18 0 16,0 17 0 0,-18 1 0-16,18-1 0 15,-17 0 0-15,17 1 0 16,0 34 0-16,0-17 0 16,0 0 0-1,0 18 0-15,0 17 0 16,17-17 0-16,1 35 0 15,0 0 0-15,19 0 0 16,-2 0 0-16,0 17 0 16,-18-17 0-1,18 18 0-15,-17-1 0 16,-1-34 0 0,-52 122 0-1,18-140 0-15,-18 17 0 16,-19-17 0-16,1-18 0 15,17 0 0-15,-16-18 0 16,17 0 0-16,-1-35 0 16,19 19 0-16,17-3 0 15,0-15 0 1,17-1 0-16,-17 0 0 0,36 0 0 16,-1 1 0-1,-18 16 0-15,18-17 0 31,1 36 0-31,1-36 0 16,-2 34 0-16,0 2 0 16,-18 17 0-16,1 0 0 15,-1 0 0-15,1 0 0 16,-1 0 0-16,18 0 0 16,-16 0 0-1,-3 17 0-15,21-17 0 16,-2 0 0-16,-18 0 0 15,2 0 0-15,16 0 0 16,0 0 0-16,-19-17 0 16,3 17 0-16,-2-17 0 15,1-1 0-15,-18 0 0 16,-18 1 0-16,18-1 0 16,-17 18 0-16,-2-17 0 15,-16 17 0 1,0-18 0-16,19 18 0 15,-38 18 0-15,37-1 0 32,-20-17 0-32,21 18 0 15,-3-1 0-15,2 19 0 16,-1-2 0 0,36 73 0-1,-1-90 0-15,2 19 0 16,16-18 0-16,0-1 0 15,0 1 0 1,-16-18 0-16,16 0 0 16,0 0 0-16,-19-18 0 15,20 18 0 1,-18-35 0-16,-1-1 0 0,20 19 0 16,-37-36 0-16,16 18 0 15,-16-18 0-15,19 17 0 31,-19 1 0-31,0 18 0 16,0-19 0-16,17 36 0 16,-17-17 0-1,0 17 0-15,0 0 0 16,0 17 0-16,18 19 0 16,-18-1 0-16,35 0 0 15,-18 0 0-15,2 18 0 16,-3-17 0-16,19-19 0 15,-35 18 0-15,19-17 0 16,-19 0 0 0,0-18 0-16,0 0 0 15,0 0 0-15,-19-18 0 16,3 0 0 0,-3 1 0-16,3-18 0 15,16-1 0-15,0 0 0 31,0 19 0-31,0-18 0 16,16 0 0-16,3 0 0 16,-3 17 0-16,3 0 0 15,16-17 0-15,-16 17 0 47,67 1 0-47,-86 17 0 16,19 0 0-16,-19 17 0 15,0 1 0-15,17-18 0 16,-17 35 0-16,0 1 0 16,0-19 0-16,18 18 0 15,-18-17 0-15,0 17 0 16,17 1 0-16,1-19 0 16,-1 19 0-16,1-19 0 15,-18 1 0 1,17-1 0-16,19 1 0 15,-18-18 0-15,-1 0 0 32,1 0 0-32,-1 0 0 0,1-18 0 15,0-17 0 1,-1 18 0-16,1-36 0 16,-1 17 0-16,-17 1 0 15,0 0 0-15,0 17 0 16,0-17 0-16,0 35 0 15,0-18 0-15,0 18 0 16,0 0 0 0,0 0 0-16,-17 18 0 15,17-18 0-15,0 18 0 16,17 17 0-16,-17 0 0 16,18 0 0-16,-18 1 0 15,17-19 0-15,1 36 0 16,-18-35 0-16,18-1 0 31,-1 1 0-31,-17 0 0 16,19-18 0-16,-19 0 0 15,17 0 0 1,-17-18 0 0,0 18 0-1</inkml:trace>
  <inkml:trace contextRef="#ctx0" brushRef="#br0" timeOffset="4983.8116">5890 11553 512 0,'0'0'0'0,"0"0"0"16,0 0 0-1,0 0 0-15,0 0 0 16,0 0 0 0,0 0 0-16,0 0 0 15,0 0 0-15,0 0 0 16,53 122 0-16,-53-86 0 15,18 0 0 1,-1-1 0-16,1-18 0 16,-1 19 0-16,1-18 0 15,-1-18 0-15,-17 0 0 16,0 0 0 0,0 0 0-16,-17 0 0 15,17-18 0-15,0-18 0 16,-18 1 0-16,18 18 0 15,0-36 0-15,18 17 0 16,-18 1 0 0,17 17 0-16,19-17 0 15,-36 35 0-15,35 0 0 16,1 0 0-16,-1 18 0 16,-17-1 0-1,-1 1 0-15,1 34 0 16,-1-16 0-16,1 0 0 15,-1-1 0-15,-17 18 0 16,0-35 0-16,0-1 0 16,0 18 0-1,18-17 0-15,-18-18 0 32,18 0 0-32,34-18 0 15,-16-17 0 1,0 18 0-16,-1-19 0 0,0 1 0 15,0 0 0-15,0-1 0 16,-17 0 0-16,17 19 0 16,-17-18 0-16,18 0 0 15,-36 17 0 1,18 1 0-16,-18-1 0 16,0 0 0-16,-18 18 0 15,1-17 0-15,-2 17 0 16,-17 0 0-16,19 17 0 31,-18 1 0-31,-1 0 0 16,19 17 0-16,-1 0 0 15,-17 0 0-15,35 1 0 16,0 17 0-16,0-18 0 16,0 0 0-1,0 1 0-15,18-19 0 16,17 1 0-16,-18-1 0 15,19-17 0-15,-19 0 0 16,1 0 0-16,-1-35 0 16,19 18 0-16,-17-1 0 15,-2-35 0-15,-17 0 0 16,0-1 0-16,0 2 0 16,0-1 0-1,0 0 0-15,-17 18 0 16,17-18 0-16,-19 17 0 15,1 1 0-15,0 18 0 32,18 17 0-32,0 0 0 15,0 0 0-15,0 0 0 32,55 176 0-17,-38-123 0 1,1 0 0-16,-1 18 0 15,1-18 0-15,17-1 0 0,-18 2 0 16,2-37 0 0,-19 18 0-16,16-35 0 15,-16 0 0-15,0 0 0 16,0-17 0-16,0-18 0 16,-16-19 0-16,-3 19 0 31,19 18 0-31,-17-19 0 15,17 19 0-15,0-2 0 16,0 19 0-16,0 0 0 16,17 0 0-16,2 0 0 15,16 19 0 1,-19-2 0-16,37-17 0 16,-17 18 0-16,18-18 0 15,-2 0 0-15,1 0 0 16,-36-18 0-16,18 1 0 15,1-2 0-15,-36 2 0 16,18 0 0-16,-18-19 0 16,0 19 0-16,-18-1 0 15,1 18 0 1,-18-17 0-16,16-1 0 16,-33 18 0-16,34 18 0 15,-18-1 0-15,1 1 0 16,35-1 0-16,-16 36 0 31,-3-17 0-31,19-1 0 16,0 0 0-16,19 0 0 15,-3 1 0-15,3-18 0 47,122 17 0-47,-89-53 0 16,-17 18 0-16,0-17 0 15,1-19 0-15,0 1 0 16,-20-18 0 0,19-53 0-16,-35 36 0 15,0 17 0-15,0 0 0 16,0 17 0-16,0-17 0 16,0 36 0-16,0-1 0 15,0 18 0-15,0 0 0 16,0 0 0-1,0 0 0-15,-16 18 0 32,16 17 0-32,0 18 0 15,0 18 0-15,0-1 0 16,16-17 0-16,-16-1 0 16,19 20 0-16,-19-37 0 15,17 18 0-15,1-18 0 16,0 0 0-16,-1-17 0 15,1 0 0-15,-18-18 0 16,0 0 0 0,18 0 0-16,-1-18 0 15,1-17 0-15,-18 0 0 16,17-1 0-16,1 1 0 16,-1 0 0-16,1-1 0 15,-18 19 0-15,18-36 0 16,-18 53 0-16,0 0 0 31,0 0 0-15,0 0 0-16</inkml:trace>
  <inkml:trace contextRef="#ctx0" brushRef="#br0" timeOffset="12198.1959">4108 10406 512 0,'0'0'0'0,"0"0"0"16,0 0 0-16,0 0 0 16,0 0 0-16,0 0 0 15,0 0 0-15,0 0 0 16,-105-88 0-16,69 88 0 15,18 0 0-15,-17 18 0 16,0-18 0 0,0 17 0-16,17 18 0 15,1 1 0 1,-1-1 0-16,1 18 0 16,17 0 0-1,0 0 0-15,0 0 0 16,17-18 0-16,1 0 0 15,-1-17 0-15,18-18 0 16,1 17 0-16,16-17 0 16,-34 0 0-1,36-17 0-15,-19-1 0 32,-18 1 0-32,36-107 0 15,-53 71 0 1,18 18 0-16,-18-1 0 15,0 2 0-15,0 16 0 16,-18 18 0-16,18-18 0 16,0 18 0-1,-18 18 0 1,18 0 0-16,0 34 0 16,18-17 0-16,0 18 0 15,17 18 0 1,0-36 0-16,0 36 0 15,1-18 0-15,-1 0 0 16,0 17 0-16,-35-17 0 16,18 18 0-16,-18-36 0 15,-18 0 0-15,1-17 0 16,-18 0 0-16,0-18 0 16,-19 0 0-16,1-18 0 15,0-18 0 1,18 1 0-16,18-17 0 15,-1 16 0-15,18 19 0 16,18-19 0-16,-1-17 0 16,18 18 0-16,1 17 0 15,34-17 0-15,-16 17 0 16,-2 1 0-16,1-1 0 16,17 1 0-16,-17 17 0 15,2-36 0-15,-20 19 0 16,0-1 0-1,0-17 0 1,0-1 0-16,-18 19 0 16,1-19 0-1,-18 1 0-15,0 17 0 16,-35 1 0 0,-89-18 0-1,88 35 0-15,1 18 0 16,0-1 0-16,0 18 0 15,17 0 0-15,18 18 0 16,-17 0 0 0,34-17 0-16,1 17 0 15,17-18 0-15,0-18 0 16,0 19 0-16,1-36 0 16,18 17 0-16,-19-17 0 31,17 0 0-31,-17-17 0 0,0-19 0 0,2 1 0 31,-20-18 0-31,1 0 0 16,-1 0 0-16,-17 0 0 15,19 18 0 1,-19 17 0-16,0 1 0 0,0 0 0 16,0 17 0-1,0 0 0-15,0 0 0 16,16 34 0-16,-16 19 0 15,19-17 0-15,-3-1 0 16,3 18 0-16,-3-35 0 16,3-1 0-16,-19 1 0 15,0 0 0 1,0-18 0-16,0 0 0 16,0 0 0-16,-35 0 0 15,0-18 0 1,16-17 0-1,3-1 0-15,16 1 0 16,0 0 0-16,16 17 0 16,-16 18 0-16,0 0 0 15,106-71 0-15,-88 37 0 32,106-20 0-17,-124 54 0 1,17 0 0-16,-34 0 0 15,34 0 0-15,-34 18 0 16,17 0 0-16,0 17 0 16,0 0 0-16,0 0 0 15,0 1 0-15,17-1 0 16,1 0 0-16,-1-17 0 31,2 0 0-31,16-1 0 0,0 1 0 0,-19 0 0 16,3-18 0-1,16 0 0-15,-16 0 0 32,16-18 0-32,-35-17 0 15,35-1 0-15,-18 1 0 16,1-18 0-16,-1 0 0 16,-17 1 0-16,18 34 0 15,-18 0 0-15,0 18 0 16,0 0 0-16,0 0 0 15,0 0 0-15,0 0 0 16,-18 18 0-16,18 34 0 16,0-16 0-16,0 17 0 15,18-18 0 1,-1 0 0-16,1 1 0 16,-18-1 0-16,0-35 0 15,0 0 0-15,88 53 0 31,-70-36 0-31,-1-34 0 16,1-1 0-16,0-17 0 16,-18 0 0-16,17-18 0 15,-17 0 0 1,18 0 0 0,-36 0 0-1,18 70 0 1,18 1 0-16,-1 0 0 15,-17 17 0-15,18 18 0 16,-1-18 0-16,1 18 0 16,-18 0 0-16,0-18 0 15,0-17 0 1,0 0 0-16,0-1 0 0,0-17 0 16,0 0 0-1,0 0 0-15,0-17 0 16,0-1 0-1,0-35 0 1,0 18 0-16,0-36 0 16,18 36 0-16,-1 0 0 15,2 17 0-15,16 0 0 16,-18 1 0-16,1 17 0 16,17 0 0-16,-17 17 0 15,17 19 0-15,0-1 0 16,-17 0 0-1,17 1 0-15,1-1 0 16,-19 0 0-16,1-17 0 16,0-1 0-16,-1 1 0 15,1 0 0-15,17-18 0 16,-18-18 0-16,1 0 0 16,0 1 0-16,-1-18 0 31,1-18 0-31,-18 53 0 0,0 0 0 0,36-142 0 31,-36 107 0-31,-19 17 0 16,19 1 0-16,-17 0 0 15,-1-1 0 1,1 18 0 0,-36 18 0-1,35 16 0-15,1 2 0 16,17-1 0-16,-18 18 0 15,36 0 0-15,-18-18 0 16,17 1 0-16,1-19 0 16,-1 1 0-16,19-1 0 15,-19 1 0 1,1-18 0-16,-1-18 0 16,19 1 0-16,0-18 0 15,-19-18 0-15,-17 0 0 16,0 53 0-16,0 0 0 31,35-212 0-31,-35 142 0 16,-17 34 0-16,17-17 0 15,-18 36 0-15,18-19 0 16,0 36 0-16,0 0 0 16,0 0 0-16,0 18 0 15,0-18 0 1,0 0 0-16,18 194 0 15,-1-141 0-15,-17-53 0 16,0 0 0-16,35 194 0 16,-17-141 0-1,17 0 0-15,-35-36 0 16,18 1 0-16,-18-18 0 16,0 0 0-16,0-35 0 15,0-18 0 1,0 0 0-16,0-18 0 15,0 36 0 1,0 17 0-16,-18 1 0 16,18 17 0-1,0 0 0-15,0 0 0 16,18 0 0 0,17 53 0-1,2-36 0-15,15 1 0 16,-17 0 0-16,19-1 0 15,-3-17 0-15,-16 0 0 16,3 0 0 0,13-35 0-16,-32 17 0 15,-3 1 0-15,-16-36 0 16,-16 17 0-16,-3 2 0 16,3 16 0-16,-3 0 0 31,-17 18 0-31,2 0 0 0,-1 18 0 0,35-18 0 15,0 0 0-15,-71 70 0 32,53-52 0-32,1 35 0 15,17-18 0 1,0 0 0-16,17 1 0 0,18-1 0 16,0 0 0-1,0-17 0-15,0-1 0 16,3 1 0-16,13-18 0 15,-16-18 0-15,1 18 0 16,17-35 0-16,-17 18 0 16,-1-19 0-16,0 1 0 15,0-18 0-15,-18 0 0 16,1 0 0 0,0 1 0-16,-1-2 0 15,-17 19 0-15,0-18 0 16,0 17 0-16,0 2 0 31,0-2 0-31,-17 19 0 16,17 17 0-16,0 0 0 15,0 0 0-15,-18 35 0 47,18 159 0-47,0-124 0 16,0 1 0-16,0-18 0 15,18 0 0-15,-1 0 0 16,2-18 0-16,-3 0 0 16,3 1 0-16,-3-36 0 15,-16 17 0-15,19-17 0 16,16 0 0-16,-17-17 0 16,-1-19 0-16,19 1 0 15,-19 0 0-15,1 0 0 16,-1-1 0-1,-17 36 0-15,0 0 0 32,0 0 0-32</inkml:trace>
  <inkml:trace contextRef="#ctx0" brushRef="#br0" timeOffset="12519.521">7513 10388 512 0,'0'0'0'15,"0"0"0"-15,0 0 0 16,0 0 0-16,0 0 0 16,0 0 0-16,0 0 0 15,0 0 0 1,0 0 0-16,0 0 0 15,0 0 0-15,-123 36 0 16,88-54 0-16,-19 18 0 16,19 0 0-16,-18 0 0 15,1 18 0 1,-2-18 0 0,54 0 0-1,0 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0-30T07:12:27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22541 9383 512 0,'0'0'0'0,"0"0"0"16,0 0 0-16,0 0 0 31,0 0 0-31,0 0 0 16,0 0 0 0,0 0 0-16,0 0 0 15,0 0 0-15,0 0 0 16,35-123 0-16,0 123 0 15,-17 0 0-15,17-18 0 16,1 36 0 0,-18-1 0-16,-1 1 0 15,1 0 0-15,-18-1 0 16,17 1 0-16,-17 17 0 16,-17-17 0-1,17-1 0-15,-18 19 0 16,-17-19 0-16,35-17 0 15,0 0 0-15,-106 36 0 16,70-36 0-16,1 0 0 16,18 0 0-1,-1-18 0-15,-17 18 0 16,17 0 0-16,1-18 0 16,-1 1 0-16,18-1 0 15,18 0 0 1,-18 18 0-16,17-17 0 15,-17-1 0-15,36 0 0 16,-19 18 0-16,-17 0 0 16,0 0 0-16</inkml:trace>
  <inkml:trace contextRef="#ctx0" brushRef="#br0" timeOffset="665.6706">22806 9101 512 0,'0'0'0'0,"0"0"0"16,0 0 0-1,0 0 0-15,0 0 0 16,0 0 0-16,0 0 0 15,0 0 0-15,0 0 0 16,0 0 0-16,0 0 0 16,0 0 0-1,0 0 0-15,0 0 0 16,0 0 0 0,0 0 0 109</inkml:trace>
  <inkml:trace contextRef="#ctx0" brushRef="#br0" timeOffset="900.1636">22806 9101 512 0,'0'0'0'16,"0"0"0"-16,0 0 0 16,0 0 0-16,0 0 0 15,0 0 0-15,0 0 0 16,0 0 0-1,0 0 0 1,0 0 0-16,0 0 0 16,0 0 0-16,0 0 0 15,0 0 0 1,0 0 0-16</inkml:trace>
  <inkml:trace contextRef="#ctx0" brushRef="#br0" timeOffset="1946.6927">22629 9171 512 0,'0'0'0'0,"0"0"0"15,0 0 0-15,0 0 0 16,0 0 0-16,0 0 0 16,0 0 0-16,0 0 0 31,0 0 0-31,0 0 0 15,0 0 0-15,0 0 0 16,0 0 0 0,0 0 0-16,0 0 0 15,0 0 0-15,0 0 0 16,0 0 0-16,0 0 0 16,0 0 0-16,0 0 0 15,0 0 0-15,0 0 0 16,0 0 0-16,0 0 0 15,0 0 0-15,0 0 0 16,0 0 0-16,0 0 0 16,0 0 0-1,0 0 0-15,0 0 0 16,0 0 0-16,0 0 0 16,0 0 0-16,0 0 0 31,0 0 0-31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0-30T07:20:49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4797 15627 512 0,'0'0'0'0,"0"0"0"16,0 0 0 0,0 0 0-16,0 0 0 15,0 0 0-15,0 0 0 31,0 0 0-15,0 0 0 0,0 0 0-16,0 0 0 15,0 0 0-15,-124 0 0 16,89 0 0-16,18 0 0 16,-2 18 0-1,3-1 0 1,-3 1 0-16,19 0 0 15,0-1 0-15,0 1 0 16,0-1 0-16,19 1 0 16,-3-18 0-1,-16 18 0-15,19 16 0 16,-2-34 0-16,18 19 0 16,-35-19 0-1,0 0 0-15,105 17 0 16,-68-17 0-16,-20 17 0 15,18-17 0-15,-16 0 0 16,-3 19 0-16,-16-2 0 16,0 1 0-16,0-1 0 15,-16 19 0 1,16-19 0-16,-19-17 0 16,-16 35 0-16,18-35 0 15,-20 19 0-15,2-19 0 16,0 17 0-1,0-17 0-15,0 0 0 16,-1 0 0-16,20 0 0 16,-19 0 0-16,15 0 0 15,20-17 0-15,-17 17 0 16,17-19 0-16,17 19 0 16,19-17 0-16,-17-1 0 15,-19 18 0 16,0 0 0-31</inkml:trace>
  <inkml:trace contextRef="#ctx0" brushRef="#br0" timeOffset="610.8913">5115 15662 512 0,'0'0'0'15,"0"0"0"1,0 0 0-16,0 0 0 15,0 0 0-15,0 0 0 16,0 0 0-16,0 0 0 16,0 0 0-1,0 0 0-15,0 0 0 16,0 0 0-16,0 0 0 16,-124 71 0-1,105-54 0-15,19 1 0 16,-16 18 0-16,16-1 0 15,0-18 0-15,16 19 0 16,-16-1 0-16,19 0 0 16,-2-17 0-16,1-1 0 15,-18 1 0 1,35-1 0-16,-16-17 0 16,16 19 0-16,-18-19 0 15,1 0 0 1,17-19 0-1,17-16 0 1,-52 0 0-16,0 0 0 16,19 17 0-16,-19-18 0 15,0 2 0 1,0 15 0-16,0-15 0 16,0-2 0-16,0 36 0 15,0 0 0-15,0 0 0 16</inkml:trace>
  <inkml:trace contextRef="#ctx0" brushRef="#br0">5115 15451 512 0,'0'0'0'0</inkml:trace>
  <inkml:trace contextRef="#ctx0" brushRef="#br0" timeOffset="1929.3582">5661 15557 512 0,'0'0'0'0,"0"0"0"31,0 0 0-31,0 0 0 16,0 0 0-16,-18 158 0 15,18-123 0 1,0 1 0-16,18-2 0 16,-18 2 0-16,17-19 0 15,-17 2 0-15,18-2 0 16,0-17 0-16,-1 18 0 16,1-18 0-1,-18 0 0-15,0 0 0 47,17-107 0-47,-17 73 0 16,0 16 0-16,18 0 0 15,-18 18 0-15,0 0 0 16,0 0 0-16,0 0 0 16,0 0 0-1,-18 18 0-15,18 0 0 16,18 0 0-16,-1-2 0 15,-17 20 0-15,18 0 0 16,0-19 0 0,-1 1 0-16,2 17 0 15,-2-35 0-15,1 18 0 16,-1-1 0-16,1-17 0 16,0 0 0-16,-1 0 0 15,1-17 0 1,-1-1 0-16,1 0 0 15,-1 1 0-15,-17-18 0 16,0-1 0-16,0 0 0 0,-17 2 0 31,-1-2 0-31,1 1 0 16,17 18 0-16,0-1 0 16,-18 0 0-16,18 18 0 15,-17-17 0 1,17 17 0-16,0 0 0 15,17 17 0-15,1 1 0 16,-1-18 0-16,-17 0 0 16,0 0 0-1,0 0 0-15</inkml:trace>
  <inkml:trace contextRef="#ctx0" brushRef="#br0" timeOffset="2714.8186">6278 15820 512 0,'0'0'0'0,"0"0"0"0,0 0 0 16,0 0 0-1,0 0 0-15,0 0 0 16,0 0 0-16,0 0 0 16,0 0 0-1,0 0 0-15,0 0 0 16,-18-140 0-16,1 140 0 15,-1 0 0-15,1 0 0 16,-1 0 0 0,0 0 0-16,18 18 0 15,-17-18 0-15,-1 35 0 16,0-18 0-16,18 1 0 16,0 18 0-16,0-1 0 15,0-18 0 1,18 19 0-16,0-1 0 15,17-18 0-15,-17 1 0 16,-1-18 0-16,18 0 0 16,-17 0 0-1,17 0 0-15,-17-18 0 16,-1 18 0-16,1-17 0 16,-1-18 0-16,-17 16 0 15,0-15 0 1,-17-19 0-1,-1-35 0 1,1 88 0-16,17-18 0 16,0 18 0-16,-18 0 0 15,18 0 0 1,0 0 0-16,0 18 0 16,18-18 0-16,-1 35 0 15,1-18 0-15,-1 19 0 16,19-18 0-16,-36 17 0 15,36-18 0 1,-36 0 0-16,17 19 0 0,-17-36 0 16,18 18 0-16,-18-1 0 15,17-17 0 1,-17 0 0-16,0-17 0 16,0 17 0-1,0 0 0-15</inkml:trace>
  <inkml:trace contextRef="#ctx0" brushRef="#br0" timeOffset="4629.7988">5150 15415 512 0,'0'0'0'0,"0"0"0"15,0 0 0 1,0 0 0-16,0 0 0 16,0 0 0-1,0 0 0-15,0 0 0 16,0 0 0-16,0 0 0 16,0 0 0-16,0 0 0 15,0 0 0-15,0 0 0 16,0 0 0-1,0 0 0-15,0 0 0 16,0 0 0-16,0 0 0 16,0 0 0-16,0 0 0 15,0 0 0 1,0 0 0-16,0 0 0 16,0 0 0-16,52 124 0 15,-52-106 0 1,19 16 0-1,16 55 0 1,-19-36 0-16,-16-36 0 16,19 19 0-16,-19-2 0 15,0 2 0-15,16 0 0 16,-16-1 0 0,0-18 0-16,19 19 0 15,-19-19 0 1,0 1 0-16,0-1 0 15,-19-17 0 1,19 0 0-16,0 0 0 16,19 0 0-16,-19 0 0 15,0 0 0-15,0-17 0 16,0 17 0-16,0-18 0 16,0 1 0-1,0-1 0-15,0 0 0 16,0 1 0-16,0-1 0 15,19-18 0-15,-19 19 0 16,16-19 0 0,-16 20 0-16,19-2 0 15,-3 0 0-15,3 0 0 16,-19 1 0-16,16-1 0 16,3 1 0-1,-19 17 0-15,17 0 0 16,1 0 0-16,-18 17 0 15,17-17 0-15,1 18 0 16,-1-1 0-16,1 1 0 16,-18 0 0-16,0 0 0 15,0 17 0-15,0-18 0 16,0 0 0-16,0 19 0 16,-18-18 0-16,18-1 0 31,-17 1 0-16,17 35 0-15,0-53 0 16,0 17 0-16,0-17 0 0,0 0 0 16,0 0 0 15,-18 0 0-31,36 0 0 16,-18 0 0-16,0-17 0 15,0 17 0-15,17-18 0 16,1-17 0-16,-18 35 0 15</inkml:trace>
  <inkml:trace contextRef="#ctx0" brushRef="#br0" timeOffset="5643.4897">6807 15750 512 0,'0'0'0'0,"0"0"0"15,0 0 0-15,0 0 0 16,0 0 0 0,0 0 0-16,0 0 0 15,0 0 0 1,0 0 0 15,0 0 0-31,-122 18 0 16,103-18 0-16,1 0 0 15,0 18 0-15,1-18 0 16,17 0 0-16,0 0 0 16,17 18 0-1,-17-18 0-15,0-18 0 16,18 18 0-16,-18 0 0 15,0 0 0-15,0 0 0 16</inkml:trace>
  <inkml:trace contextRef="#ctx0" brushRef="#br0" timeOffset="6382.4299">6930 15380 512 0,'0'0'0'16,"0"0"0"-16,0 0 0 16,0 0 0-16,55 123 0 15,-55-104 0 1,0 34 0-16,16-37 0 16,-16 20 0-16,-16 17 0 15,16-18 0 1,0 0 0 62,-35 142 0-62,35-177 0-16,0 0 0 15,16 0 0-15,-16-18 0 16,0 1 0-16,19 17 0 15,-3-19 0 1,-16 19 0-16,19-17 0 16,16 17 0-16,-35 0 0 15,35-17 0-15,-18 17 0 16,1 0 0-16,-1 0 0 16,18 0 0-1,-35 17 0-15,19-17 0 16,-2 0 0-16,1 17 0 15,-1-17 0-15,-17 19 0 16,0-19 0 0,0 0 0-16,0 0 0 15,0 0 0-15,0 0 0 16,18 0 0-16,-18 0 0 16,0 0 0-1,0 0 0-15,0-19 0 16,0 19 0-1,0 0 0-15,0 0 0 16</inkml:trace>
  <inkml:trace contextRef="#ctx0" brushRef="#br0" timeOffset="7715.3877">7513 15645 512 0,'0'0'0'32,"0"0"0"-32,0 0 0 15,0 0 0-15,0 0 0 16,0 0 0-1,0 0 0-15,0 0 0 16,0 0 0-16,0 0 0 16,0 0 0-16,0 0 0 15,0 0 0 1,0 0 0-16,-123-54 0 16,104 72 0-16,3 0 0 15,16 0 0-15,0-1 0 16,0 19 0-1,-19-19 0-15,19 18 0 16,19-17 0-16,-19 0 0 16,16 16 0-16,-16-15 0 15,19-2 0-15,-3-17 0 16,-16 17 0 0,36-17 0-16,-18 0 0 15,0 0 0-15,-1 0 0 16,19-17 0-16,-36 0 0 15,0-2 0 1,17-15 0-16,-17 16 0 16,0-17 0-16,0 17 0 15,0-17 0-15,0 17 0 16,0 18 0-16,0 0 0 16,0 0 0-1,0 0 0-15,0 0 0 31,0 53 0-15,0-18 0 0,18-17 0-16,-18 0 0 15,17 16 0-15,1-15 0 16,-18-2 0-16,0-17 0 16,17 17 0-16,1-17 0 15,0 0 0 1,-1 0 0-16,-17 0 0 15,18-17 0-15,17 0 0 16,-35-2 0-16,18-15 0 16,0 16 0-16,-18-17 0 15,0 0 0-15,18 17 0 16,-18-17 0-16,0 17 0 16,0 18 0-1,0 0 0-15,0 0 0 0,0 0 0 16,0 0 0-16,-18 18 0 15,18-1 0 1,-18 19 0-16,18-19 0 16,18 18 0-16,-18-17 0 31,0 18 0-31,0-20 0 16,18 20 0-16,-1-36 0 15,-17 17 0-15,18 2 0 16,-18-19 0-16,17 0 0 15,-17 0 0-15,18 0 0 16,-1-19 0-16,1 2 0 16,-18 0 0-1,18-18 0-15,-1-1 0 16,-17 1 0-16,18 0 0 16,-18 17 0-16,0-17 0 15,17 17 0 1,-17-18 0-1,0 36 0-15,0 0 0 16,0 0 0-16,0 18 0 16,-17 0 0-16,17 17 0 15,17 1 0 1,-17-1 0-16,0-18 0 16,18 19 0-16,-18-2 0 31,0 2 0-31,0-19 0 15,17 2 0-15,-17-2 0 16,0-17 0-16,19 18 0 16,-1-18 0-16,-18-18 0 15,17 1 0-15,-17 17 0 16,0 0 0-16,0 0 0 16</inkml:trace>
  <inkml:trace contextRef="#ctx0" brushRef="#br0" timeOffset="8228.6717">8042 15309 512 0,'0'0'0'16,"0"0"0"-1,0 0 0 1,0 0 0-16,0 0 0 16,0 0 0-16,0 0 0 15,0 0 0 1,0 0 0-1,0 0 0 1,18 142 0-16,-1-107 0 16,1 1 0-16,-18 17 0 15,17-1 0 1,-17-17 0-16,0 1 0 16,0-1 0-16,18 0 0 15,-18 1 0-15,0-20 0 16,0 3 0-16,0-2 0 15,0 0 0 1,0-17 0-16,0 0 0 16,18 0 0-16,-1 0 0 15,-17-17 0-15,0 0 0 16,18-18 0 0,-18 35 0-16,0 0 0 15,0 0 0-15</inkml:trace>
  <inkml:trace contextRef="#ctx0" brushRef="#br0" timeOffset="8622.4366">8235 15522 512 0,'0'0'0'15,"0"0"0"-15,0 0 0 16,0 0 0-16,0 0 0 16,0 0 0-1,0 0 0-15,0 0 0 16,0 0 0-16,0 0 0 16,0 0 0-16,0 0 0 15,-140-36 0 1,105 53 0-1,-37 2 0 1,55-19 0-16,-18 17 0 16,35-17 0-1,0 0 0-15,-18 0 0 16,18 18 0-16,0-18 0 16,18 0 0-16,-18 0 0 15,0 0 0-15,0 0 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0-30T07:31:00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6525 5855 512 0,'0'0'0'0,"0"0"0"0,0 0 0 16,0 0 0-1,0 0 0-15,0 0 0 16,0 0 0-16,0 0 0 16,0 0 0-1,0 0 0-15,0 0 0 16,0 0 0-16,0 0 0 15,0 0 0-15,0 0 0 16,0 0 0 0,0 0 0-16,0 0 0 15,0 0 0-15,0 0 0 16,0 0 0-16,0 0 0 16,0 0 0-16,0 0 0 15,0 0 0 1,0 0 0-16,0 0 0 15,0 0 0-15,0 0 0 16,0 0 0-16,0 0 0 16,0 0 0-1,0 0 0-15,0 0 0 16,0 0 0-16,0 0 0 16,0 0 0-16,0 0 0 0,0 0 0 15,0 0 0 16,0 0 0-31,0 0 0 16,0 0 0 15</inkml:trace>
  <inkml:trace contextRef="#ctx0" brushRef="#br0" timeOffset="783.7578">6542 6861 512 0,'0'0'0'16,"0"0"0"-1,0 0 0-15,0 0 0 16,0 0 0-16,0 0 0 15,0 0 0-15,0 0 0 32,0 0 0-17,0 0 0-15,0 0 0 16,0 0 0-16,0 0 0 16,0 0 0-16,0 0 0 15,0 0 0 1,0 0 0-16,0 0 0 15,0 0 0-15,0 0 0 16,0 0 0-16,0 0 0 16,0 0 0-16,0 0 0 15,0 0 0 1,0 0 0-16,0 0 0 16,0 0 0-16,0 0 0 15,0 0 0-15,0 0 0 16,0 0 0-1,0 0 0-15,0 0 0 16,0 0 0-16,0 0 0 16,0 0 0-16,0 0 0 15,0 0 0-15,0 0 0 16,0 0 0-16,0 0 0 16</inkml:trace>
  <inkml:trace contextRef="#ctx0" brushRef="#br0" timeOffset="2430.717">18043 5732 512 0,'0'0'0'16,"0"0"0"-1,0 0 0 1,0 0 0-16,0 0 0 16,0 0 0-16,0 0 0 15,-158 0 0-15,122 0 0 16,18 0 0 0,0 0 0-16,1 0 0 15,-18 0 0-15,17 0 0 16,1 0 0-16,-19 18 0 15,19-18 0-15,-1 0 0 16,1 17 0 0,-1-17 0-16,1 0 0 15,-2 0 0-15,19 18 0 16,-18-18 0-16,1 0 0 16,-18 0 0-1,17 0 0-15,1 0 0 16</inkml:trace>
  <inkml:trace contextRef="#ctx0" brushRef="#br0" timeOffset="3091.9492">18096 6684 512 0,'0'0'0'0,"0"0"0"31,0 0 0-31,0 0 0 16,0 0 0-16,0 0 0 15,0 0 0-15,0 0 0 16,-123 18 0 0,87-18 0-16,1 0 0 15,0 0 0-15,17 18 0 16,0-18 0-16,-17 0 0 15,0 0 0-15,0 17 0 32,17-17 0-17,-87 18 0-15,68-18 0 16,20 0 0-16,-18 17 0 16,17-17 0-1,-17 0 0-15,35 0 0 16,-18 0 0-16,18 0 0 15,0 18 0-15,18-18 0 16</inkml:trace>
  <inkml:trace contextRef="#ctx0" brushRef="#br0" timeOffset="7877.7017">27708 5679 512 0,'0'0'0'0,"0"0"0"0,0 0 0 31,0 0 0-31,0 0 0 16,0 0 0-16,0 0 0 15,0 0 0-15,0 0 0 16,0 0 0 0,0 0 0-16,-122-36 0 15,103 36 0-15,3 0 0 16,-20 0 0-16,18 0 0 15,1 0 0 1,-19 0 0-16,19 18 0 16,-19-18 0-16,19 0 0 15,-18 0 0-15,17 0 0 16,-17 0 0-16,0 0 0 16,16-18 0-1,3 18 0-15,-3 0 0 16,-16 0 0-16,17 0 0 15,1 0 0-15,-1 18 0 16,1-18 0 0,-18 0 0-16,35 0 0 15,0 0 0-15</inkml:trace>
  <inkml:trace contextRef="#ctx0" brushRef="#br0" timeOffset="10503.9375">26897 6578 512 0,'0'0'0'0,"0"0"0"16,0 0 0-1,0 0 0-15,0 0 0 16,0 0 0-16,0 0 0 15,0 0 0 1,0 0 0-16,0 0 0 16,0 0 0-16,0 0 0 15,0 0 0-15,-158 18 0 16,123-18 0-16,0 0 0 16,-1 0 0-1,-17-18 0-15,18 18 0 16,35 0 0-16,0 0 0 15,-123 0 0-15,87 18 0 32,36-18 0-17,0 0 0-15</inkml:trace>
  <inkml:trace contextRef="#ctx0" brushRef="#br0" timeOffset="15016.4902">6702 9136 512 0,'0'0'0'16,"0"0"0"0,0 0 0-16,0 0 0 15,0 0 0-15,0 0 0 16,0 0 0-1,0 0 0-15,0 0 0 16,0 0 0 15,0 0 0-15,0 0 0-16</inkml:trace>
  <inkml:trace contextRef="#ctx0" brushRef="#br0" timeOffset="18876.8212">17055 8201 512 0,'0'0'0'0,"0"0"0"16,0 0 0-1,0 0 0 1,0 0 0-16,0 0 0 15,0 0 0-15,0 0 0 16,0 0 0-16,0 0 0 16,0 0 0-1,0 0 0-15</inkml:trace>
  <inkml:trace contextRef="#ctx0" brushRef="#br0" timeOffset="19563.6577">17673 9154 512 0,'0'0'0'16,"0"0"0"-1,0 0 0-15,0 0 0 32,0 0 0-17,0 0 0 1,0 0 0-16,0 0 0 16,0 0 0-16,0 0 0 15,0 0 0-15,0 0 0 16</inkml:trace>
  <inkml:trace contextRef="#ctx0" brushRef="#br0" timeOffset="23546.9297">29577 9030 512 0,'0'0'0'0,"0"0"0"32,0 0 0-32,0 0 0 15,0 0 0-15,0 0 0 16,0 0 0-16,0 0 0 15,0 0 0 1,0 0 0-16,0 0 0 16,0 0 0-16,-140-17 0 15,105 17 0-15,18 0 0 16,-1 0 0-16,1 17 0 16,-19-17 0-1,0 0 0-15,19 0 0 16,-18 0 0-16,35 0 0 15,0 0 0-15,-89 0 0 32,73 0 0-17,-73 0 0-15,89 0 0 16,0 0 0-16,-71 0 0 16,71 0 0-16,0 0 0 15</inkml:trace>
  <inkml:trace contextRef="#ctx0" brushRef="#br0" timeOffset="24135.9397">28027 8060 512 0,'0'0'0'0,"0"0"0"15,0 0 0 1,0 0 0-16,0 0 0 15,0 0 0 1,0 0 0 0,0 0 0-1,0 0 0-15,0 0 0 16,-125 35 0 0,73-35 0-16,-1 0 0 15,17 0 0-15,-17 0 0 16,-18 0 0-16,36 0 0 15,-35 0 0-15,35 0 0 16,-18 18 0 0,0-36 0-16,36 18 0 15,17 0 0-15,0 0 0 16</inkml:trace>
  <inkml:trace contextRef="#ctx0" brushRef="#br0" timeOffset="31574.397">17849 10547 512 0,'0'0'0'16,"0"0"0"-16,0 0 0 16,0 0 0-16,0 0 0 15,-141 18 0-15,123-18 0 16,-34 0 0 0,34 0 0-16,1 17 0 15,-2-34 0-15,-34 17 0 16,36 0 0-16,-18 0 0 15,17 0 0 1,-17 0 0 0,0 0 0-1,-54-18 0-15,71 18 0 16,-52 0 0 0,35 0 0-1,17-18 0-15,-17 18 0 16,0 0 0-16,17 0 0 15</inkml:trace>
  <inkml:trace contextRef="#ctx0" brushRef="#br0" timeOffset="33259.9515">16156 11517 512 0,'0'0'0'0,"0"0"0"16,0 0 0-1,0 0 0-15,0 0 0 16,0 0 0-16,0 0 0 16,0 0 0-16,0 0 0 15,0 0 0 1,0 0 0-16,0 0 0 15,0 0 0-15,0 0 0 16,0 0 0-16,105 53 0 16,-69-53 0-1,-1 0 0-15,18 0 0 16,-35 0 0-16,17 0 0 16,17 0 0-16,-16 0 0 15,17 0 0 1,18 18 0-16,-36-18 0 15,17 0 0-15,1 17 0 16,1-17 0-16,16 0 0 16,-17 18 0-16,17-18 0 15,-34 18 0 1</inkml:trace>
  <inkml:trace contextRef="#ctx0" brushRef="#br0" timeOffset="36678.0185">27427 10442 512 0,'0'0'0'0,"0"0"0"0,0 0 0 16,0 0 0-1,0 0 0 1,0 0 0-16,0 0 0 15,0 0 0-15,0 0 0 32,0 0 0-17,0 0 0 1,0 0 0-16,0 0 0 16,0 0 0-16,0 0 0 15,0 0 0-15,-141-18 0 16,106 18 0-1,16 0 0-15,19 0 0 16,0 0 0-16,-105 0 0 16,70 0 0-16,0 0 0 15,-18 0 0 1,18 18 0-16,0-18 0 16,35 0 0-16,0 0 0 15,0 0 0-15</inkml:trace>
  <inkml:trace contextRef="#ctx0" brushRef="#br0" timeOffset="38219.9069">28732 11323 512 0,'0'0'0'0,"0"0"0"31,0 0 0-31,0 0 0 15,0 0 0-15,0 0 0 16,0 0 0-16,0 0 0 16,0 0 0-1,0 0 0-15,0 0 0 16,0 0 0-16,0 0 0 16,0 0 0-16,0 0 0 15,0 0 0-15,0 0 0 16,0 0 0-1,0 0 0-15,0 0 0 16,0 0 0 15,-176 18 0-15,140-18 0-16,18 0 0 16,-17 0 0-16,18 0 0 15,-1 0 0-15,1 0 0 16,-1 0 0-1,0 0 0-15,1 0 0 16,-1 17 0-16,1-17 0 16,-1 0 0-16,1 0 0 15,-1 0 0-15,-1 0 0 16,19 0 0 0,-18 0 0-16,18 18 0 15,-17-18 0-15,-1 0 0 16,18 0 0-16,0 0 0 15,0 0 0-15,0 0 0 16</inkml:trace>
  <inkml:trace contextRef="#ctx0" brushRef="#br0" timeOffset="42000.3504">6243 12982 512 0,'0'0'0'0,"0"0"0"0,0 0 0 16,0 0 0 0,0 0 0-1,0 0 0-15,0 0 0 16,0 0 0-16,0 0 0 15,0 0 0-15,0 0 0 16,0 0 0 0,0 0 0-16,0 0 0 15,0 0 0-15,0 0 0 16,0 0 0-16,0 0 0 16,123 34 0-1,-87-34 0-15,17 0 0 16,-36 0 0-16,18 18 0 15,0-18 0-15,1 0 0 16,-1 18 0 0,-18-18 0-16,19 0 0 15,-17 17 0-15,16-17 0 16,-18 0 0-16,1 18 0 16,-1-18 0-16,1 0 0 15,-1 0 0 1,-17 0 0-16,19 0 0 15,-19-18 0-15,0 18 0 16,0 0 0 15</inkml:trace>
  <inkml:trace contextRef="#ctx0" brushRef="#br0" timeOffset="43550.3463">5978 13916 512 0,'0'0'0'0,"0"0"0"0,0 0 0 0,0 0 0 31,0 0 0-31,0 0 0 16,0 0 0-16,0 0 0 16,0 0 0-16,0 0 0 15,0 0 0 1,0 0 0-16,141 35 0 15,-105-35 0-15,-1 0 0 16,0 18 0-16,-17-18 0 16,34 0 0-16,-16 0 0 15,-19 18 0 1,1-18 0-16,18 0 0 16,-19 0 0-16,19 0 0 15,-19 17 0-15,1-17 0 16,-1 0 0-1,-17 18 0-15,18-18 0 16,-1 0 0 15,1 18 0-15,0-18 0-16,-18-18 0 16,0 0 0-16,0 18 0 15,0 0 0-15</inkml:trace>
  <inkml:trace contextRef="#ctx0" brushRef="#br0" timeOffset="45623.3152">16984 12946 512 0,'0'0'0'0,"0"0"0"47,0 0 0-31,0 0 0-16,0 0 0 16,0 0 0-16,0 0 0 15,0 0 0-15,0 0 0 16,0 0 0-1,0 0 0-15,0 0 0 16,0 0 0-16,0 0 0 16,0 0 0-16,0 0 0 15</inkml:trace>
  <inkml:trace contextRef="#ctx0" brushRef="#br0" timeOffset="47084.8061">18395 13881 512 0,'0'0'0'0,"0"0"0"15,0 0 0 1,0 0 0-16,0 0 0 15,0 0 0 1,0 0 0 0,0 0 0-1,0 0 0-15,0 0 0 16,0 0 0 0,0 0 0-16,0 0 0 15,0 0 0-15,0 0 0 16,0 0 0-16,0 0 0 15,0 0 0-15</inkml:trace>
  <inkml:trace contextRef="#ctx0" brushRef="#br0" timeOffset="50169.8539">28415 12858 512 0,'0'0'0'15,"0"0"0"-15,0 0 0 16,0 0 0 0,0 0 0-16,0 0 0 15,0 0 0-15,0 0 0 16,0 0 0-16,0 0 0 16,0 0 0-1,0 0 0-15,0 0 0 16,0 0 0-16,0 0 0 15,0 0 0-15,-141 0 0 32,104 0 0-17,-33 0 0-15,70 0 0 16,0 0 0-16,-52 18 0 16,17-18 0-16,0 0 0 15,17 0 0 1,-18 0 0-16,17 0 0 15,-16 0 0-15,19 0 0 16,-3 0 0-16,-16 0 0 16,18 0 0-1,-1 0 0-15,1 0 0 16,17 0 0-16,-18-18 0 16,18 18 0-16,0 0 0 15</inkml:trace>
  <inkml:trace contextRef="#ctx0" brushRef="#br0" timeOffset="51517.1183">28185 13758 512 0,'0'0'0'16,"0"0"0"-1,0 0 0-15,0 0 0 16,0 0 0-16,0 0 0 16,0 0 0-16,0 0 0 15,0 0 0 1,124 70 0-16,-89-70 0 15,-17 18 0-15,-1 0 0 16,36-36 0 0,-18 36 0-16,0-18 0 15,-35 0 0-15,0 0 0 16,107 17 0-16,-72-17 0 16,18 0 0-1,-36 0 0-15,36 17 0 16,-17-17 0-16,-1 18 0 15,1-18 0-15,-1 0 0 16,17 17 0 15,-52-17 0-15,0 0 0-16</inkml:trace>
  <inkml:trace contextRef="#ctx0" brushRef="#br0" timeOffset="61600.4123">7107 8236 512 0,'0'0'0'0,"0"0"0"16,0 0 0 0,0 0 0-16,0 0 0 15,0 0 0-15,0 0 0 16,0 0 0-16,0 0 0 15,0 0 0 1,0 0 0-16,0 0 0 16,0 0 0-16,0 0 0 15,0 0 0-15,0 0 0 16,0 0 0-16,0 0 0 16,0 0 0-1,0 0 0-15,0 0 0 16,0 0 0-16,0 0 0 15,0 0 0-15,0 0 0 32,0 0 0-17,0 0 0 1,0 0 0-16,0 0 0 16,0 0 0-16,0 0 0 15,0 0 0 1,0 0 0-16,0 0 0 15,0 0 0-15,0 0 0 0,0 0 0 16,0 0 0-16</inkml:trace>
  <inkml:trace contextRef="#ctx0" brushRef="#br0" timeOffset="68323.6272">7531 11605 512 0,'0'0'0'0,"0"0"0"16,0 0 0-16,0 0 0 0,0 0 0 31,0 0 0-31,0 0 0 15,0 0 0-15,0 0 0 16,0 0 0 0,0 0 0-16,0 0 0 15,0 0 0-15,0 0 0 16,0 0 0-16,0 0 0 16,0 0 0-1,0 0 0-15,0 0 0 16,0 0 0-16,0 0 0 15</inkml:trace>
  <inkml:trace contextRef="#ctx0" brushRef="#br0" timeOffset="70815.9495">6348 10635 512 0,'0'0'0'0,"0"0"0"16,0 0 0-16,0 0 0 16,0 0 0-1,0 0 0-15,0 0 0 16,0 0 0-16,0 0 0 15,0 0 0 1,0 0 0-16,0 0 0 16,0 0 0-16,0 0 0 15,0 0 0-15,0 0 0 16,0 0 0 0,0 0 0-16,0 0 0 15,0 0 0-15,0 0 0 16,0 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0-30T07:42:19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9770 5238 512 0,'0'0'0'0,"0"0"0"16,0 0 0-1,0 0 0-15,0 0 0 16,0 0 0-16,0 0 0 16,71 106 0-1,-54-89 0-15,19 1 0 16,-18 17 0-16,17 1 0 15,0-1 0-15,18 18 0 16,0 0 0-16,0-1 0 16,-18 1 0-1,1-17 0-15,-1-1 0 16,-18 0 0-16,1-17 0 16,-1 0 0-16,-17-18 0 15,18 0 0 1,-18 0 0-16,0 0 0 15,0 0 0-15</inkml:trace>
  <inkml:trace contextRef="#ctx0" brushRef="#br0" timeOffset="458.6508">10352 5150 512 0,'0'0'0'16,"0"0"0"-1,0 0 0-15,0 0 0 16,0 0 0 0,0 0 0-16,0 0 0 15,-70 141 0-15,52-88 0 16,1 17 0-16,-18-16 0 15,17-19 0-15,-17 18 0 16,-1 0 0 0,-17-1 0-16,18 2 0 15,-18-19 0-15,18 17 0 16,0 1 0-16,17-17 0 16,1-1 0-1</inkml:trace>
  <inkml:trace contextRef="#ctx0" brushRef="#br0" timeOffset="11991.7527">6896 6772 512 0,'0'0'0'0,"0"0"0"16,0 0 0 0,-89 89 0-16,72-71 0 15,-18-1 0-15,17 18 0 16,1-17 0-16,-18 17 0 15,-20 1 0-15,38-2 0 16,-36 2 0 0,18 0 0-16,-18-1 0 15,0 0 0-15,17 0 0 16,1 1 0-16,18-1 0 31,-36 35 0-31,35-52 0 16,1-1 0-16,-1-17 0 15</inkml:trace>
  <inkml:trace contextRef="#ctx0" brushRef="#br0" timeOffset="12520.9668">6455 6967 512 0,'0'0'0'31,"0"0"0"-31,0 0 0 16,105 105 0-16,-70-87 0 15,-17 18 0-15,-1-1 0 16,19 0 0 0,0 0 0-16,-1 1 0 15,-17 17 0-15,34-19 0 16,2 19 0-16,-19 0 0 15,35-17 0 1,-70-36 0-16,0 0 0 16</inkml:trace>
  <inkml:trace contextRef="#ctx0" brushRef="#br0" timeOffset="22867.264">13087 6649 512 0,'0'0'0'0,"0"0"0"15,0 0 0-15,0 0 0 47,0 0 0-47,70 106 0 16,-35-53 0-16,1-18 0 15,-1 18 0-15,17-18 0 16,-15 18 0 0,-2-17 0-16,0-2 0 15,0 2 0-15,0 0 0 16,-17-1 0-16,-1 0 0 16,18-18 0-1,1 19 0-15,-36-36 0 16,0 0 0-16,0 0 0 15</inkml:trace>
  <inkml:trace contextRef="#ctx0" brushRef="#br0" timeOffset="38332.5427">6101 8395 512 0,'0'0'0'16,"0"0"0"0,0 0 0-16,0 0 0 15,0 0 0-15,0 0 0 16,0 0 0-1,0 0 0-15,0 0 0 16,0 0 0-16,0 0 0 16,0 0 0-16,0 0 0 15,-17 141 0 1,52-105 0 15,89 123 0-31,-89-107 0 16,0-17 0-16,0 18 0 15,0-17 0 1,-16 17 0-16,34-18 0 16,-36 0 0-16,18 18 0 15,0-35 0-15,-17-1 0 16,-18-17 0 0,0 0 0-16,0 0 0 15</inkml:trace>
  <inkml:trace contextRef="#ctx0" brushRef="#br0" timeOffset="38746.3276">6685 8448 512 0,'0'0'0'31,"0"0"0"-31,0 0 0 15,-107 106 0-15,54-53 0 16,0 0 0-16,-36 0 0 16,19 17 0-1,0 1 0-15,-1-18 0 16,0 17 0 0,-87 124 0-1,123-123 0-15,0-36 0 16,35-35 0-1,0 0 0-15</inkml:trace>
  <inkml:trace contextRef="#ctx0" brushRef="#br0" timeOffset="39548.2335">13228 8236 512 0,'0'0'0'0,"0"0"0"0,0 0 0 16,0 0 0 0,0 0 0-16,0 0 0 15,0 0 0-15,0 0 0 16,0 0 0-1,0 0 0-15,52 124 0 16,-17-89 0-16,-16 18 0 16,16 0 0-16,0 0 0 15,0 18 0 1,1-18 0-16,-1 0 0 16,0-1 0-16,0 1 0 15,1 0 0-15,-36-18 0 16,18 1 0-1,-1-1 0-15,1 0 0 16,-1 0 0-16,-17-35 0 16,18 0 0-16,-18 0 0 15,0 0 0 1</inkml:trace>
  <inkml:trace contextRef="#ctx0" brushRef="#br0" timeOffset="39963.4894">13933 8325 512 0,'0'0'0'0,"0"0"0"15,0 0 0 1,0 0 0-16,0 0 0 16,-124 89 0-1,72-72 0-15,-1 18 0 16,0 18 0-16,0-18 0 15,0 18 0-15,-17 0 0 16,17 0 0-16,0-1 0 16,-18 1 0-1,18 18 0-15,-17 0 0 16,0-1 0-16,16-35 0 16,54-35 0-1,0 0 0-15</inkml:trace>
  <inkml:trace contextRef="#ctx0" brushRef="#br0" timeOffset="48052.4108">9982 9524 512 0,'0'0'0'0,"0"0"0"32,0 0 0-32,0 0 0 15,0 0 0-15,0 0 0 16,0 0 0-16,0 0 0 15,0 0 0 1,0 0 0-16,35 229 0 16,-17-193 0-16,-1-1 0 15,1 0 0-15,0 18 0 16,17 0 0-16,1 18 0 16,-1-1 0-1,0 1 0-15,18-1 0 16,0 1 0-16,-18-1 0 15,1-34 0-15,-36-36 0 16,0 0 0 0,0 0 0-16,0 0 0 15,0 0 0 1</inkml:trace>
  <inkml:trace contextRef="#ctx0" brushRef="#br0" timeOffset="48440.7832">10617 9647 512 0,'0'0'0'0,"0"0"0"16,0 0 0-16,0 0 0 15,0 0 0 1,0 0 0-16,-123 89 0 16,70-54 0-16,-1 0 0 15,-16 18 0-15,0 0 0 16,-1 0 0-16,0 0 0 15,1 18 0 1,-18-18 0-16,18 17 0 16,-19-18 0-16,1 2 0 15,18-1 0-15,70-53 0 16,0 0 0 0</inkml:trace>
  <inkml:trace contextRef="#ctx0" brushRef="#br0" timeOffset="49025.6007">13228 9683 512 0,'0'0'0'0,"0"0"0"15,0 0 0 1,0 0 0-16,0 0 0 15,87 70 0-15,-50-34 0 16,-2-1 0-16,0 18 0 16,0 0 0-1,0-18 0-15,0 36 0 16,18-18 0-16,-17 0 0 16,-1 17 0-16,0-18 0 15,1 2 0-15,-1 16 0 16,-18-34 0-1,1-1 0-15,17-18 0 16,-17 1 0-16,-18-18 0 16</inkml:trace>
  <inkml:trace contextRef="#ctx0" brushRef="#br0" timeOffset="58840.8135">13951 9859 512 0,'0'0'0'0,"0"0"0"16,0 0 0-1,0 0 0-15,0 0 0 16,0 0 0 0,0 0 0-16,0 0 0 15,-106 88 0-15,88-70 0 16,0-18 0-16,1 18 0 15,-18-1 0 1,17 1 0-16,1 0 0 16,-19 17 0-16,1-17 0 15,18-1 0-15,-19 1 0 32,0 17 0-17,-69 36 0-15,52-37 0 16,18 2 0-16,0-18 0 15,-1 17 0 1,1 0 0-16,0-17 0 16,-1 18 0-16,1-2 0 15,0-16 0-15,18 17 0 16,-1-17 0 0,-18 0 0-16,36-18 0 15,0 0 0-15</inkml:trace>
  <inkml:trace contextRef="#ctx0" brushRef="#br0" timeOffset="67608.9065">6348 11041 512 0,'0'0'0'0,"0"0"0"0,0 0 0 31,0 0 0-31,0 0 0 16,0 0 0-1,0 0 0-15,0 0 0 16,-35 141 0-16,35-123 0 16,0 0 0-16,0-1 0 15,18 19 0-15,-18-2 0 16,17 2 0 0,-17-1 0-16,18 18 0 15,-18-18 0-15,17 18 0 16,19 0 0-16,-18 0 0 15,0-1 0 1,-1 20 0-16,1-37 0 16,-1 18 0-16,18 0 0 15,-17 0 0-15,-18 0 0 16,18-18 0-16,-18 0 0 16,17 1 0-1,-17-36 0-15,0 0 0 16,0 0 0-16</inkml:trace>
  <inkml:trace contextRef="#ctx0" brushRef="#br0" timeOffset="68091.7975">6826 11253 512 0,'0'0'0'16,"0"0"0"-16,0 0 0 15,0 0 0 1,-106 70 0-16,71-52 0 16,-2 17 0-16,-16-18 0 15,18 19 0-15,-18-1 0 16,-17 1 0-1,16-1 0-15,-16 0 0 16,17 18 0-16,-17-1 0 16,-19 2 0-16,36-1 0 15,-34 0 0-15,16 17 0 16,18-34 0 0,0 17 0-16,53-53 0 15,0 0 0-15</inkml:trace>
  <inkml:trace contextRef="#ctx0" brushRef="#br0" timeOffset="68806.5623">9523 11305 512 0,'0'0'0'0,"0"0"0"15,0 0 0 1,0 0 0-16,0 0 0 16,0 0 0-16,0 0 0 15,107 124 0-15,-90-106 0 16,18 17 0-1,-17 0 0-15,0 1 0 16,17-1 0-16,0 0 0 16,-18 17 0-16,19 2 0 15,0-19 0 1,-1 18 0 15,35 88 0-31,-52-105 0 16,-1-19 0-16,1 1 0 15,-1 0 0 1,-17-1 0-16,18 0 0 16,0-17 0-16,-18 0 0 15,0 0 0-15,0 0 0 16</inkml:trace>
  <inkml:trace contextRef="#ctx0" brushRef="#br0" timeOffset="69292.3316">10387 11235 512 0,'0'0'0'0,"0"0"0"16,0 0 0 0,0 0 0-1,0 0 0-15,-105 88 0 16,87-70 0-16,-17-1 0 15,18 1 0-15,-19 17 0 16,19-17 0-16,-19 17 0 16,1 1 0-1,-1-19 0-15,-16 19 0 16,-1 16 0 15,-159 125 0-15,212-177 0-16,0 0 0 15,-194 159 0-15,159-89 0 16,-18-17 0-16,18-17 0 16,35-36 0-16,0 0 0 15</inkml:trace>
  <inkml:trace contextRef="#ctx0" brushRef="#br0" timeOffset="72904.3064">13898 6420 512 0,'0'0'0'15,"0"0"0"-15,0 0 0 16,0 0 0-16,0 0 0 16,0 0 0-16,0 0 0 15,0 0 0 1,0 0 0 15,-141 141 0-31,123-124 0 16,1 19 0-1,-1-1 0-15,-17-17 0 16,0 17 0-16,17 0 0 16,-18 0 0-16,-17 1 0 15,18-1 0 1,0 1 0-16,0-1 0 16,0 0 0-16,0 18 0 15,-19-1 0-15,1-16 0 16,18 35 0-1,-53 35 0 1,53-36 0-16,35-70 0 16,0 0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F" name="resolution" value="1065.625" units="1/dev"/>
          <inkml:channelProperty channel="T" name="resolution" value="1" units="1/dev"/>
        </inkml:channelProperties>
      </inkml:inkSource>
      <inkml:timestamp xml:id="ts0" timeString="2019-10-30T07:44:30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 1128 512 0,'0'0'0'0,"0"0"0"16,0 0 0-1,0 0 0-15,0 0 0 16,0 0 0-1,0 0 0-15,0 0 0 16,0 0 0-16,0 0 0 16,0 0 0-16,0 0 0 15,0 0 0 1,0 0 0 0,0 0 0-1,0 0 0-15,124 18 0 16,-89-18 0-16,-18 0 0 15,1 0 0 1,0-18 0-16,-1 18 0 16,-17-17 0-16,18 17 0 15,-1-18 0-15,-17 1 0 16,18 17 0 0,-18-18 0-16,0 1 0 15,-18-2 0-15,18 2 0 16,0-1 0-16,-17 18 0 15,-1-18 0-15,18 18 0 16,-17 0 0 0,-1 0 0-16,0-17 0 15,1 17 0-15,-2 17 0 16,-16-17 0-16,19 18 0 16,-19 0 0-1,16-18 0-15,2 17 0 16,-18 2 0-16,0-2 0 15,35 1 0-15,-18-1 0 16,-18 1 0 0,36 17 0-1,-18 0 0-15,18-17 0 16,0 17 0-16,0-17 0 16,18 0 0-1,-1 17 0-15,-17-35 0 16,19 34 0-16,-19-34 0 15,35 36 0-15,-17-36 0 16,-1 18 0-16,18-18 0 16,-16 17 0-16,-3-34 0 15,3 34 0-15,-3-34 0 16,3 17 0 0,33-18 0-1,-34 1 0-15,0-2 0 16,-1 3 0-16,1-2 0 15,17 18 0 1,-17 0 0-16,-18-18 0 16,17 1 0-1,-17 17 0 1,18 0 0-16,-18-18 0 16,17 18 0-16,-17 0 0 15,18-18 0-15,-18 18 0 16,0 0 0-16,0 0 0 15</inkml:trace>
  <inkml:trace contextRef="#ctx0" brushRef="#br0" timeOffset="688.3756">2274 1022 512 0,'0'0'0'31,"0"0"0"-31,0 0 0 16,0 0 0-16,0 0 0 16,0 0 0-1,0 0 0-15,0 0 0 16,0 0 0-16,0 0 0 16,0 0 0-16,0 0 0 15,-106 36 0 1,89-53 0-16,17-2 0 15,0 19 0-15,0-17 0 16,17-1 0-16,1 18 0 16,0 0 0-16,-18 0 0 15,0 0 0 1,0 0 0-16,17 0 0 16,-17 35 0-16,0-16 0 15,0-19 0-15,0 17 0 16,0-17 0-1,0 18 0-15,0-18 0 16,0 0 0-16,0 0 0 16,18-18 0-16,-18 18 0 15,17-17 0-15,-17-2 0 16</inkml:trace>
  <inkml:trace contextRef="#ctx0" brushRef="#br0" timeOffset="1485.7154">2239 1216 512 0,'0'0'0'0,"0"0"0"31,0 0 0-31,0 0 0 15,0 0 0-15,0 0 0 16,0 0 0 0,0 0 0-16,0 0 0 15,0 0 0-15,0 0 0 16,0 0 0-16,0 0 0 16,0 0 0-16,0 0 0 15,0 0 0 1,0 0 0-16,0 0 0 15,0 0 0-15,0 0 0 16,0 0 0-16,0 0 0 16,0 0 0-1,0 0 0-15,0 0 0 16,0 0 0-16,0 0 0 16,0 0 0-16,0 0 0 15,0 0 0-15,0 0 0 16,0 0 0-1,0 0 0-15,0 0 0 16,0 0 0-16,0 0 0 16,0 0 0-16,0 0 0 15,0 0 0-15,0 0 0 16,0 0 0 0,0 0 0-1,0 0 0-15,0 0 0 16,0 0 0-16,0 0 0 15,0 0 0 1,0 0 0-16,0 0 0 0,0 0 0 16,0 0 0-1,0 0 0-15,0 0 0 32,0 0 0-32,0 0 0 15,0 0 0-15,0 0 0 16,0 0 0-16</inkml:trace>
  <inkml:trace contextRef="#ctx0" brushRef="#br0" timeOffset="11550.8718">3632 934 512 0,'0'0'0'0,"0"0"0"16,0 0 0-16,0 0 0 0,0 0 0 31,0 0 0-31,0 0 0 16,0 0 0-16,0 0 0 15,0 0 0-15,0 0 0 16,0 0 0-1,0 0 0-15,0 0 0 16,0 0 0-16,0 0 0 16,0 0 0-16,0 0 0 15,0 0 0 1,0 0 0 0,0 0 0-1,0 0 0-15,-70-88 0 16,53 70 0-16,-18 36 0 15,16-1 0 1,3 1 0-16,16 0 0 16,-37 0 0-16,37-1 0 15,0 1 0 1,0 17 0 0,0-17 0-16,0 18 0 15,0-36 0-15,18 17 0 16,17 1 0-16,-16 17 0 15,-2-35 0 1,18 0 0-16,-17 17 0 16,-1-17 0-16,1 0 0 15,-1 0 0-15,-17-17 0 16,19 17 0 0,-19 0 0-16,0 0 0 15,0 0 0-15,0 0 0 16,0 0 0-16,-19 0 0 15,2 0 0 1,-1 0 0-16,-17 17 0 16,35-17 0-16,-35 0 0 15,18 0 0-15,-2 0 0 16,-16 18 0-16,17-18 0 16,18 18 0-16,-17-18 0 15,17 17 0 1,-19 1 0-16,3-1 0 15,-3-17 0-15,3 18 0 16,16 0 0-16,0 0 0 16,0-1 0-16,0 1 0 15,16 0 0-15,3-18 0 32,-19 16 0-17,70 3 0 1,-35-19 0-16,-16 0 0 15,-2 0 0-15,1 0 0 16,-1 0 0-16,1 0 0 16,-1-19 0-16,1 19 0 15,18-16 0-15,-20-2 0 32,3 0 0-32,-3 18 0 15,-16-17 0-15,19-1 0 16,-2 18 0-16,-17-18 0 15,18 18 0-15,-18-18 0 16,18 18 0 0,-1 18 0-16,1-36 0 15,-1 18 0-15</inkml:trace>
  <inkml:trace contextRef="#ctx0" brushRef="#br0" timeOffset="12918.2909">4003 969 512 0,'0'0'0'0,"0"0"0"16,0 0 0-1,0 0 0-15,0 0 0 0,0 0 0 16,0 0 0-1,0 0 0-15,0 0 0 16,0 0 0 0,0 0 0-16,0 0 0 15,0 0 0-15,0 0 0 16,0 0 0-16,0 0 0 16,0 0 0-16,0 0 0 15,0 0 0 1,0 0 0-16,0 0 0 15,0 0 0-15,0 0 0 16,0 0 0-16,0 0 0 16,0 0 0-1,0 0 0-15,0 0 0 16,0 0 0-16,0 0 0 16,0 0 0-16,0 0 0 15,0 0 0 1,0 0 0-16,0 0 0 15,0 0 0-15,0 0 0 16,0 0 0-16,0 0 0 16,0 0 0-1,0 0 0-15,0 0 0 16,0 0 0-16,0 0 0 16,0 0 0-1,0 0 0-15,0 0 0 16,0 0 0-16,0 0 0 15,0 0 0-15,0 0 0 16,0 0 0 0,0 0 0-16</inkml:trace>
  <inkml:trace contextRef="#ctx0" brushRef="#br0" timeOffset="14000.0519">4021 1146 512 0,'0'0'0'0,"0"0"0"31,0 0 0-15,0 0 0-16,0 0 0 16,0 0 0-16,0 0 0 15,0 0 0-15,0 0 0 16,0 0 0-16,0 0 0 15,0 0 0 1,0 0 0-16,0 0 0 16,0 0 0-16,0 0 0 15,0 0 0-15,0 0 0 16,0 0 0 0,0 0 0-16,0 0 0 15,0 0 0-15,0 0 0 16,0 0 0-16,0 0 0 15,0 0 0 1,0 0 0-16,0 0 0 16,0 0 0-16,0 0 0 15,0 0 0-15,0 0 0 16,0 0 0 15,0 0 0-31,0 0 0 16,0 0 0-16,0 0 0 15,0 0 0-15,0 0 0 16,0 0 0-16,0 0 0 16,0 0 0-16,0 0 0 15,0 0 0-15,0 0 0 32,0 0 0-32,0 0 0 15,0 0 0 1,0 0 0-16,0 0 0 15,0 0 0-15</inkml:trace>
  <inkml:trace contextRef="#ctx0" brushRef="#br0" timeOffset="17369.7976">5626 881 512 0,'0'0'0'0,"0"0"0"16,0 0 0-1,0 0 0-15,0 0 0 16,0 0 0-16,0 0 0 16,0 0 0-1,0 0 0-15,0 0 0 16,0 0 0-16,0 0 0 16,0 0 0-16,0 0 0 15,-106-87 0 1,71 87 0-16,35 0 0 15,-35 0 0-15,0 0 0 16,35 16 0-16,-35-16 0 16,16 18 0-1,3-18 0-15,16 18 0 16,0-1 0 0,-19-17 0-1,19 71 0 1,19-36 0-16,-3-17 0 15,-16 0 0-15,19-1 0 16,16 2 0-16,-19-2 0 16,20 1 0-16,-18-18 0 15,-1 0 0 1,18 0 0-16,-17 0 0 16,-18 0 0-16,0 0 0 15,0 0 0-15,17 0 0 16,-17 0 0-1,-17 0 0-15,17 0 0 16,0 0 0-16,0 0 0 16,0 0 0-16,-18 0 0 15,-17 0 0-15,18 0 0 16,-18 0 0-16,0 17 0 16,16-17 0-16,3 18 0 15,16-18 0-15,-19 17 0 16,3 1 0-16,-3 0 0 15,19-18 0-15,0 35 0 16,0-18 0-16,0 1 0 16,19-18 0-1,-19 36 0-15,16-19 0 32,3 1 0-32,-3-18 0 15,3 18 0-15,-19-2 0 16,35-16 0-16,-18 0 0 15,1 0 0-15,17 0 0 16,-18 0 0-16,1-16 0 16,-1 16 0-16,2-18 0 15,-2 18 0-15,1-18 0 32,17 18 0-17,0-35 0-15,-35 35 0 16,0 0 0-16,0 0 0 15</inkml:trace>
  <inkml:trace contextRef="#ctx0" brushRef="#br0" timeOffset="24102.978">6985 652 512 0,'0'0'0'0,"0"0"0"31,0 0 0-31,0 0 0 16,0 0 0-16,0 0 0 15,0 0 0-15,0 0 0 16,-89 88 0 0,70-53 0-16,19 0 0 15,0 1 0-15,0 17 0 16,-16 0 0 0,16-18 0-16,16 19 0 15,-16-2 0-15,19-17 0 16,15 1 0-16,2 16 0 15,-1-16 0-15,0-1 0 16,19 1 0 0,-19-20 0-16,-18 20 0 15,-17-36 0-15,19 0 0 16,-3 0 0-16,3-17 0 16,-19 17 0-1,0 0 0-15,0 0 0 16</inkml:trace>
  <inkml:trace contextRef="#ctx0" brushRef="#br0" timeOffset="25766.9333">7513 934 512 0,'0'0'0'0,"0"0"0"15,0 0 0 1,0 0 0-16,0 0 0 15,0 0 0-15,0 0 0 16,0 0 0 0,0 0 0-16,0 0 0 15,0 0 0-15,0 0 0 16,0 0 0-16,0 0 0 16,0 0 0-1,0 0 0-15,0 0 0 16,0 0 0-16,0 0 0 15,0 0 0-15,0 0 0 16,0 0 0 0,123-35 0-16,-123 53 0 15,35-1 0-15,-17-17 0 16,-18 18 0 0,17-1 0-1,37 55 0 1,-36-55 0-16,-18 18 0 15,0-17 0-15,17-1 0 16,-17 19 0-16,0-19 0 16,-17 18 0-1,17-17 0-15,-18-18 0 16,0 18 0-16,0 0 0 16,0-1 0-16,1-17 0 15,-1 18 0 1,-17-18 0-16,0 0 0 15,17 0 0-15,-17 0 0 16,18 0 0-16,-1-18 0 16,0 18 0-16,1-17 0 15,-19 17 0 1,19-18 0-16,17 0 0 16,0 18 0-16,-19 0 0 15,19-18 0-15,0 18 0 0,0 0 0 16,0-17 0-16,0 17 0 15,0 0 0 1,19-18 0-16,-19 18 0 16,0-17 0-16,0 17 0 15,17 0 0-15,1-18 0 32,-18 18 0-32,0 0 0 15,18-18 0-15,-18 18 0 16,17 0 0-16,-17 0 0 15,18 0 0-15,0 0 0 16,-18 0 0-16,17 0 0 16,-17 0 0-16,18 0 0 15,-18 0 0 1,17 0 0 15,36 0 0-31,-53 0 0 16,35 18 0-16,-35-18 0 15,0 0 0-15,18 0 0 16,-18 0 0-16,17 0 0 16,1 0 0-16,0 0 0 15,-18 18 0 1,0-18 0 0,18 0 0-16,-18 0 0 15,18 0 0 1,-18 0 0-16,17 0 0 15,-17 0 0-15,0 0 0 16,0 0 0-16,0 0 0 16,0 0 0-16,0 0 0 15,0 0 0-15,0 0 0 16,0 0 0-16,0 0 0 16,0 0 0-16,0 0 0 15,0 0 0 1,0 0 0-16,0 0 0 15,0 0 0-15,0 0 0 16,0 0 0-16,0 0 0 31,18 0 0-31,-18 0 0 16,0 0 0-16,-18 0 0 16,36 0 0-16,-36 0 0 15,18 0 0-15,0-18 0 16,0 0 0-16,0 18 0 15,0 0 0-15,0 0 0 16</inkml:trace>
  <inkml:trace contextRef="#ctx0" brushRef="#br0" timeOffset="26650.3292">7883 581 512 0,'0'0'0'0,"0"0"0"16,0 0 0-1,0 0 0-15,0 0 0 16,0 0 0 0,0 0 0-16,0 0 0 15,0 0 0-15,0 0 0 16,0 0 0-16,0 0 0 16,0 0 0-16,105 54 0 15,-68-19 0 1,-20-18 0-16,-17 18 0 15,35 1 0-15,-35 0 0 16,18-2 0-16,-1 19 0 16,1-17 0-1,0-1 0-15,-18-18 0 16,0 36 0 0,0-34 0-1,0 86 0-15,0-87 0 16,0 17 0-1,0 0 0-15,-18-17 0 16,18 35 0-16,-18-35 0 16,18 17 0-16,-17-18 0 15,17 1 0 1,-18-1 0-16,18-17 0 16,0 0 0-16,-17 53 0 15,-1-35 0-15,18-1 0 16,-17-17 0-1,17 19 0-15,0-2 0 16,-18-17 0-16,18 0 0 16,-19 18 0-16,19-18 0 15,0 0 0 1,0 0 0-16,0 0 0 0,0 0 0 16,0 0 0-16,0 0 0 15,-17 0 0-15,17-18 0 16,0 1 0-16,0 17 0 15,0 0 0-15,0 0 0 16</inkml:trace>
  <inkml:trace contextRef="#ctx0" brushRef="#br0" timeOffset="51836.3524">9718 3809 512 0,'0'0'0'16,"0"0"0"-16,0 0 0 15,0 0 0-15,0 0 0 16,0 0 0-16,0 0 0 16,0 0 0-1,0 0 0-15,0 0 0 16,0 0 0-16,0 0 0 15,0 0 0-15,0 0 0 16,0 0 0 0,0 0 0-16,140 54 0 15,-121-72 0-15,-2 18 0 16,1 0 0 0,-1-18 0-1,19 0 0 1,-36 1 0-16,0-1 0 15,0 18 0-15,0-18 0 16,0 18 0-16,-18-17 0 16,18-1 0-1,-18 18 0-15,18 0 0 16,0 0 0-16,-52-18 0 16,33 1 0-16,-16 17 0 15,17 17 0 1,1-17 0-16,-1 0 0 15,-17 18 0-15,35-18 0 16,-17 18 0-16,-1-1 0 16,0 1 0-1,-17 0 0 1,35 17 0-16,0-17 0 16,0 0 0-16,0-1 0 15,0 1 0-15,18-1 0 16,-1 1 0-16,1 17 0 0,0-35 0 15,-1 17 0 1,1 1 0-16,-1-18 0 16,1 18 0-16,-1-18 0 15,1 17 0-15,17-17 0 16,-16 0 0-16,16 0 0 16,-35 0 0-16,17 0 0 31,1 0 0-31,0-17 0 15,-1 17 0-15,-17-18 0 16,18 0 0-16,-1 18 0 16,-17-17 0-16,18 17 0 15,-18-18 0-15,17 18 0 32,-17 0 0-17</inkml:trace>
  <inkml:trace contextRef="#ctx0" brushRef="#br0" timeOffset="52502.0273">10212 3703 512 0,'0'0'0'15,"0"0"0"1,0 0 0-16,0 0 0 16,0 0 0-16,0 0 0 15,0 0 0-15,0 0 0 16,0 0 0-1,0 0 0-15,0 0 0 16,0 0 0-16,0 0 0 16,0 0 0-16,0 0 0 15,0 0 0 1,0 0 0-16,0 0 0 31,0 0 0-15,0 0 0-1,0 0 0-15,0 0 0 16,0 0 0-16,0 0 0 16,0 0 0-16,0 0 0 15,0 0 0-15,0 0 0 16,0 0 0-16,0 0 0 16,0 0 0-1,0 0 0-15,0 0 0 16,0 0 0-16,0 0 0 15,0 0 0-15</inkml:trace>
  <inkml:trace contextRef="#ctx0" brushRef="#br0" timeOffset="53003.0337">10282 3880 512 0,'0'0'0'0,"0"0"0"15,0 0 0-15,0 0 0 16,0 0 0-16,0 0 0 16,0 0 0-16,0 0 0 15,0 0 0 1,0 0 0-16,0 0 0 15,0 0 0-15,0 0 0 16,0 0 0-16,0 0 0 16,0 0 0-1,0 0 0-15,0 0 0 16,0 0 0 0,0 0 0-1,0 0 0 1,0 0 0-16,0 0 0 15,0 0 0-15,0 0 0 16,0 0 0-16,0 0 0 16,0 0 0-16,0 0 0 15,0 0 0 1,0 0 0-16,0 0 0 16,0 0 0-16,0 0 0 15,0 0 0-15,0 0 0 16,0 0 0-16,0 0 0 15,0 0 0-15</inkml:trace>
  <inkml:trace contextRef="#ctx0" brushRef="#br0" timeOffset="64269.4226">4073 5114 512 0,'0'0'0'0,"0"0"0"16,0 0 0-1,0 0 0-15,0 0 0 16,0 0 0-1,0 0 0-15,0 0 0 16,0 0 0-16,0 0 0 16,0 0 0-16,0 0 0 15,0 0 0-15,0 0 0 16,0 0 0 0,0 0 0-16,0 0 0 15,0 0 0-15,0 0 0 16,-124-17 0-16,107 17 0 15,-1 0 0 1,18 0 0-16,-17 0 0 16,17 0 0-16,-18 17 0 15,18-17 0-15,-18 0 0 16,18 18 0 0,0-18 0 15,-35 35 0-31,35-35 0 15,-17 18 0-15,17 0 0 16,0-18 0 0,0 17 0-16,17-17 0 15,-17 18 0-15,0-18 0 16,0 0 0-16,0 18 0 16,0-18 0-1,18 17 0-15,-18-17 0 16,17 0 0-16,-17 0 0 15,18 18 0-15,0-18 0 16,-1 0 0-16,1 0 0 16,-1 0 0-1,1 0 0-15,-18 0 0 16,0 0 0-16,17 0 0 0,-17 0 0 16,19-18 0-16,-19 18 0 15,18 0 0 1,-18 0 0-16,0 0 0 15,0 0 0-15,0 0 0 16,0 0 0-16,0 0 0 16,0 0 0-16,-18 0 0 31,18 0 0-31,-19 0 0 16,19 0 0-16,-17 0 0 15,17 0 0-15,0 0 0 16,-18 0 0-16,1 0 0 15,17 0 0 1,-18 18 0-16,1-18 0 16,17 0 0-16,-18 0 0 15,0 0 0-15,18 18 0 16,-17-18 0 15,-1 35 0-31,18-35 0 16,0 17 0-16,0-17 0 15,0 18 0-15,18-18 0 16,-18 17 0-16,0-17 0 16,0 0 0-1,0 18 0-15,0-18 0 32,17 18 0-32,-17 0 0 15,0-18 0-15,18 0 0 16,-18 18 0-16,0-18 0 15,18 0 0-15,-18 0 0 16,17 17 0-16,-17-17 0 16,18 0 0-16,-18 0 0 15,0 0 0 1,17 0 0-16,1 0 0 16,-18 0 0-16,0 0 0 15,0-17 0-15,17 17 0 16,-17 0 0-16,19 0 0 15,-19 0 0-15,0 0 0 16,18 0 0-16,-1-18 0 16,-17 18 0-16,0 0 0 15,18 0 0-15,-18 0 0 32,0 0 0-17,0 0 0-15,0 0 0 0,0-18 0 16,0 18 0-1,0 0 0-15,0 0 0 16,0 0 0-16</inkml:trace>
  <inkml:trace contextRef="#ctx0" brushRef="#br0" timeOffset="81868.997">10141 5379 512 0,'0'0'0'0,"0"0"0"16,0 0 0-1,0 0 0-15,0 0 0 16,0 0 0-16,0 0 0 16,0 0 0-16,0 0 0 15,0 0 0 1,0 0 0-16,0 0 0 15,0 0 0-15,0 0 0 16,0 0 0-16,0 0 0 16,0 0 0-1,141 17 0-15,-141-17 0 16,17 0 0-16,1 0 0 31,17-17 0-15,-17 17 0-1,-18-18 0-15,0 18 0 16,0 0 0-16,0 0 0 16,0-17 0-16,0 17 0 15,0-18 0 1,-18 18 0-16,18-17 0 16,-17 17 0-16,17 0 0 15,-18 0 0-15,0 0 0 16,1-18 0-16,-1 18 0 15,18 0 0 1,-17 18 0-16,-1-18 0 16,-17 17 0-16,17-17 0 15,18 18 0 1,-17-18 0-16,-1 17 0 16,18 1 0-16,-18-1 0 15,18 1 0-15,0-18 0 16,18 18 0-16,-18 0 0 15,0 0 0-15,0-18 0 0,18 17 0 16,-18 1 0-16,17-1 0 31,-17-17 0-31,18 18 0 16,0 0 0 0,-1-18 0-16,18 0 0 0,-17 17 0 15,-1-17 0 1,1 0 0-16,0 0 0 15,-1 0 0-15,1 0 0 16,-1 0 0-16,2-17 0 16,-2 17 0-16,1 0 0 15,-18-18 0-15,18 18 0 32,-1-18 0-32,18-17 0 15,-35 35 0 1,0 0 0-16,0 0 0 15</inkml:trace>
  <inkml:trace contextRef="#ctx0" brushRef="#br0" timeOffset="82390.4752">10634 5309 512 0,'0'0'0'0,"0"0"0"15,0 0 0 1,0 0 0 0,0 0 0-16,0 0 0 15,0 0 0-15,0 0 0 16,0 0 0 0,0 0 0-16,0 0 0 15,0 0 0-15,0 0 0 16,0 0 0-16,0 0 0 15,0 0 0 1,0 0 0-16,0 0 0 16,0 0 0-16,0 0 0 15,0 0 0-15,0 0 0 16,0 0 0 0,0 0 0-1,0 0 0 1,0 0 0-16,0 0 0 15,0 0 0-15,0 0 0 16</inkml:trace>
  <inkml:trace contextRef="#ctx0" brushRef="#br0" timeOffset="83486.4287">10652 5468 512 0,'0'0'0'16,"0"0"0"-16,0 0 0 31,0 0 0-31,0 0 0 16,0 0 0-16,0 0 0 15,0 0 0 1,0 0 0-16,0 0 0 15,0 0 0-15,0 0 0 16,0 0 0-16,0 0 0 16,0 0 0-1,0 0 0-15,0 0 0 16,0 0 0 0,0 0 0 15,0 0 0-31,0 0 0 15,0 0 0-15,0 0 0 16,0 0 0-16,0 0 0 16,0 0 0-16,0 0 0 15,0 0 0 1,0 0 0-16,0 0 0 16,0 0 0-16,0 0 0 15,0 0 0-15,0 0 0 16,0 0 0-16</inkml:trace>
  <inkml:trace contextRef="#ctx0" brushRef="#br0" timeOffset="97468.2991">3932 6472 512 0,'0'0'0'0,"0"0"0"16,0 0 0 0,0 0 0-1,0 0 0-15,0 0 0 16,0 0 0-16,0 0 0 16,0 0 0-1,0 0 0-15,0 0 0 16,0 0 0-16,0 0 0 15,0 0 0-15,-141-34 0 16,124 51 0-16,-1-17 0 16,0 0 0-1,1 17 0-15,-2-17 0 16,3 0 0 0,-3 18 0 15,-16 53 0-31,35-71 0 15,0 17 0-15,0-17 0 16,0 18 0-16,19-18 0 16,-19 18 0-1,16-18 0-15,-16 17 0 16,19-17 0-16,-3 18 0 16,-16-18 0-16,19 0 0 15,-2 0 0-15,1 0 0 16,0 0 0-1,-18 0 0-15,17 0 0 16,1 0 0-16,-18 0 0 16,0 0 0-16,17 0 0 15,-34 0 0 1,17 0 0-16,0 0 0 16,0 0 0-16,0 0 0 15,-18 0 0-15,18 0 0 0,-17 0 0 16,-1 0 0-16,0 18 0 15,1-18 0-15,-2 17 0 16,19-17 0 0,0 0 0-16,-16 18 0 15,-3-18 0-15,19 18 0 32,-16-18 0-32,16 17 0 15,-19 1 0-15,19-18 0 16,0 17 0-16,0-17 0 15,19 18 0-15,-19 0 0 16,0-1 0-16,16-17 0 16,-16 0 0-16,19 18 0 15,-3-18 0 1,-16 18 0-16,19-18 0 16,34 0 0-1,-36 0 0 1,1 0 0-16,-1 0 0 15,1 0 0-15,-18 0 0 16,17 0 0-16,-17 0 0 16,18 0 0-16,-18-18 0 31,18 0 0-31,-18 18 0 16,0 0 0-16,0 0 0 15,0 0 0 1</inkml:trace>
  <inkml:trace contextRef="#ctx0" brushRef="#br0" timeOffset="106834.6617">6950 6649 512 0,'0'0'0'0,"0"0"0"16,0 0 0-16,0 0 0 15,0 0 0-15,0 0 0 16,0 0 0-16,0 0 0 16,0 0 0-1,0 0 0-15,0 0 0 16,0 0 0-16,0 0 0 47,0 0 0-47,140 0 0 15,-105 0 0-15,1 0 0 16,-1 0 0-16,0-18 0 16,-18 18 0-16,1-17 0 15,-1-1 0 1,1 0 0-16,0 1 0 16,-18 17 0-16,0-36 0 15,0 19 0-15,0-1 0 16,-18 0 0-1,-17 18 0-15,35-17 0 16,-35 0 0-16,0 17 0 16,0 17 0-16,-1-17 0 15,1 35 0-15,17-17 0 16,-18-1 0 0,20 36 0-16,-3-17 0 15,19-1 0-15,0 0 0 16,-16 1 0-1,32-1 0-15,-16-18 0 16,19 19 0-16,-3-19 0 16,20 19 0-16,-1-18 0 15,-17-1 0-15,-1-17 0 16,18 0 0 0,-16 0 0-16,-2-17 0 15,18-1 0-15,-17 0 0 16,-18 0 0-16,17 1 0 15,1-1 0-15,0 0 0 16,-1 1 0-16,-17-1 0 16,19 1 0-16,-19 17 0 15,0 0 0 1,0 0 0 0,0 0 0-1</inkml:trace>
  <inkml:trace contextRef="#ctx0" brushRef="#br0" timeOffset="107445.3916">7601 6508 512 0,'0'0'0'0,"0"0"0"16,0 0 0-1,0 0 0-15,0 0 0 16,0 0 0-16,0 0 0 16,0 0 0-16,0 0 0 15,0 0 0-15,0 0 0 16,0 0 0 0,0 0 0-1,0 0 0 1,0 0 0-16,0 0 0 15,0 0 0 1,0 0 0-16,-123 0 0 16,105 0 0-16,18 0 0 15,0 0 0-15,0 0 0 16,0 0 0 0</inkml:trace>
  <inkml:trace contextRef="#ctx0" brushRef="#br0" timeOffset="108035.2958">7583 6720 512 0,'0'0'0'0,"0"0"0"31,0 0 0-15,0 0 0-1,0 0 0-15,0 0 0 16,0 0 0-16,0 0 0 16,0 0 0-16,0 0 0 15,0 0 0 1,0 0 0 0,0 0 0-16,0 0 0 15,0 0 0-15,0 0 0 16,0 0 0-1,0 0 0-15,0 0 0 16,0 0 0-16,0 0 0 16,0 0 0-16</inkml:trace>
  <inkml:trace contextRef="#ctx0" brushRef="#br0" timeOffset="114036.62">10846 6525 512 0,'0'0'0'0,"0"0"0"0,0 0 0 16,0 0 0 0,0 0 0-16,0 0 0 15,0 0 0-15,0 0 0 16,0 0 0 0,0 0 0-16,0 0 0 15,0 0 0-15,0 0 0 16,0 0 0-16,0 0 0 15,0 0 0 1,0 0 0-16,0 0 0 16,0 0 0-16,-123-35 0 15,106 35 0-15,-1 18 0 16,0-1 0 0,0 1 0-16,18 0 0 15,-18-1 0-15,18 1 0 16,0 0 0-16,0-18 0 15,0 0 0-15,36 53 0 16,-18-36 0 0,0 1 0-16,-1-18 0 15,18 18 0-15,-17-18 0 16,17 0 0-16,-17 0 0 16,-1-18 0-1,-17 18 0-15,18 0 0 16,-18-18 0-16,0 18 0 15,-18 0 0-15,18 0 0 16,0 0 0-16,-17-17 0 16,-1 17 0-1,0 0 0-15,1 17 0 16,17-17 0-16,0 0 0 47,-70 88 0-47,70-70 0 15,0 0 0-15,0-1 0 16,17 1 0-16,1 0 0 16,-1-18 0-16,-17 18 0 15,35-1 0 1,-17-17 0-16,0 18 0 16,-1-18 0-16,1 0 0 15,-18 0 0-15,0 0 0 16,71-53 0-16,-53 53 0 15,-1-18 0-15,1 18 0 16,-1-18 0 0,-17 18 0-16</inkml:trace>
  <inkml:trace contextRef="#ctx0" brushRef="#br0" timeOffset="123119.5681">3545 7919 512 0,'0'0'0'15,"0"0"0"1,0 0 0-16,0 0 0 16,0 0 0-16,0 0 0 15,0 0 0-15,0 0 0 16,0 0 0-16,0 0 0 15,0 0 0 1,0 0 0-16,0 0 0 16,0 0 0-16,0 0 0 15,0 0 0-15,0 0 0 16,0 0 0 0,0 0 0-1,0 0 0 1,0 0 0-16,0 0 0 15,0 0 0 1,0 0 0-16,0 0 0 16,0 0 0-16,0 0 0 15,0 0 0-15,0 0 0 16,122 53 0 0,-103-53 0-16,-3-18 0 15,-16 18 0-15,19 0 0 16,-2-18 0-16,1 18 0 15,0 0 0 1,-18-17 0-16,17 17 0 16,1-17 0-16,-18 17 0 15,17-19 0-15,-17 19 0 16,0-17 0-16,0 17 0 16,0 0 0-1,0-17 0-15,0 17 0 16,-17-18 0-16,17 18 0 15,-18-18 0-15,1 18 0 16,17-17 0 0,-18 17 0-16,0 0 0 15,1 0 0-15,-2 0 0 16,19 0 0-16,0 17 0 16,-16-17 0-16,-3 0 0 15,3 18 0 1,-3-18 0-16,2 0 0 15,-1 18 0-15,18-1 0 16,-17-17 0-16,17 17 0 16,0-17 0-1,0 19 0-15,-18-2 0 16,18-17 0-16,0 17 0 16,0 1 0-1,18 17 0-15,-18-17 0 16,0-18 0-1,17 18 0-15,-17-1 0 0,18-17 0 16,-18 18 0 0,17-18 0-16,-17 18 0 31,19-1 0-31,-3 1 0 16,3-18 0-16,-19 0 0 15,16 0 0-15,3 18 0 16,-2-18 0-16,1 0 0 15,0 0 0-15,-1-18 0 16,1 18 0-16,-1 0 0 16,-17 0 0-16,0 0 0 15,18 0 0 1,-1 0 0-16,-17 0 0 16,0 0 0-16,18-18 0 15,-18 18 0-15,0 0 0 16,0 0 0-16</inkml:trace>
  <inkml:trace contextRef="#ctx0" brushRef="#br0" timeOffset="123700.1871">4091 7813 512 0,'0'0'0'15,"0"0"0"-15,0 0 0 16,0 0 0-1,0 0 0-15,0 0 0 16,0 0 0-16,0 0 0 16,0 0 0-1,0 0 0-15,0 0 0 16,0 0 0-16,0 0 0 16,0 0 0-16,0 0 0 15,0 0 0-15,0 0 0 16,0 0 0-1,0 0 0-15,0 0 0 16,0 0 0-16,0 0 0 16,0 0 0-16,0 0 0 15,0 0 0-15,0 0 0 16,0 0 0 0</inkml:trace>
  <inkml:trace contextRef="#ctx0" brushRef="#br0" timeOffset="124251.4462">4091 7813 512 0,'0'0'0'16,"0"0"0"-16,0 0 0 15,0 0 0-15,0 0 0 16,0 0 0-16,0 0 0 16,0 0 0-1,0 0 0-15,0 0 0 16,0 0 0-16,0 0 0 15,0 0 0-15,0 0 0 16,0 0 0-16,0 0 0 16,0 0 0-1,0 0 0-15,0 0 0 16,0 0 0-16,0 0 0 16,0 0 0-16,0 0 0 15,0 0 0 1,0 0 0-16,0 0 0 15,0 0 0-15,0 0 0 16,0 0 0-16,0 0 0 16,0 0 0-1,0 0 0-15,0 0 0 16,0 0 0-16,0 0 0 16,0 0 0-16,0 0 0 15,0 0 0-15,0 0 0 16,0 0 0-1,0 0 0-15</inkml:trace>
  <inkml:trace contextRef="#ctx0" brushRef="#br0" timeOffset="125485.7097">4108 7989 512 0,'0'0'0'0,"0"0"0"0,0 0 0 15,0 0 0-15,0 0 0 0,0 0 0 16,0 0 0 15,0 0 0-31,0 0 0 16,0 0 0-16,0 0 0 15,0 0 0-15,0 0 0 16,0 0 0-16,0 0 0 16,0 0 0-16,0 0 0 15,0 0 0-15,0 0 0 16,0 0 0 15,0 0 0-15,0 0 0-16,0 0 0 15,0 0 0-15,0 0 0 16,0 0 0 0,0 0 0-1,0 0 0-15,0 0 0 16,0 0 0-16,0 0 0 16,0 0 0-16,0 0 0 15,0 0 0-15,0 0 0 16</inkml:trace>
  <inkml:trace contextRef="#ctx0" brushRef="#br0" timeOffset="135974.8261">8836 9101 512 0,'0'0'0'0,"0"0"0"0,0 0 0 16,0 0 0 0,0 0 0-16,0 0 0 15,0 0 0-15,0 0 0 16,0 0 0 0,0 0 0-16,0 0 0 15,0 0 0-15,0 0 0 16,0 0 0-16,0 0 0 15,0 0 0 1,0 0 0-16,0 0 0 16,0 0 0-16,0 0 0 15,0 0 0-15,0 0 0 16,-71-124 0 0,53 124 0 15,-17 36 0-31,17-19 0 15,1 1 0-15,17-1 0 16,0 1 0 0,0 0 0-16,0-1 0 15,0 1 0-15,0 0 0 16,17-18 0-16,1 17 0 16,-18 1 0-1,17-18 0-15,1 18 0 16,0-18 0-16,-18 0 0 15,17 17 0-15,2-17 0 16,-1 0 0 0,-1 0 0-16,-17-17 0 15,0 17 0-15,19 0 0 16,-19 0 0-16,0 0 0 16,0 0 0-16,0 0 0 15,-19 0 0 1,19 0 0-16,-17 0 0 15,17 0 0-15,-18 0 0 16,18 0 0-16,-19 0 0 16,2 17 0-1,17-17 0-15,-18 18 0 16,0-18 0-16,18 18 0 16,0-1 0-16,0-17 0 15,-17 18 0-15,17-18 0 16,0 0 0-16,0 18 0 15,0-18 0-15,0 17 0 16,0-17 0 0,0 18 0-16,17-1 0 15,-17-17 0-15,18 18 0 16,-18-18 0 0,0 0 0-1,0 0 0-15,72 18 0 16,-55-18 0-16,-17 0 0 15,19 0 0-15,-3 0 0 32,3 0 0-32,-3-18 0 15,-16 18 0-15,19-18 0 16,-3 18 0 0,-16-17 0-16,0 17 0 15,0 0 0-15,0 0 0 16</inkml:trace>
  <inkml:trace contextRef="#ctx0" brushRef="#br0" timeOffset="143835.6914">3262 10512 512 0,'0'0'0'0,"0"0"0"16,0 0 0 0,0 0 0-16,0 0 0 15,0 0 0 1,0 0 0-16,0 0 0 16,0 0 0-1,0 0 0 1,0 0 0-16,0 0 0 15,140 17 0 1,-104-17 0-16,-18-17 0 16,1 17 0-16,-3-18 0 15,3 0 0-15,-2 18 0 16,-17-17 0 0,18 0 0-16,-18-1 0 15,0 0 0-15,0 0 0 16,0 18 0-16,0-17 0 15,-18-1 0-15,-18 1 0 16,20 17 0 0,-21 0 0-16,20-18 0 15,-2 18 0-15,-16 18 0 16,19-18 0-16,-3 17 0 16,-16 1 0-1,35-1 0-15,-16 1 0 16,-3 18 0-16,2-19 0 15,17 18 0-15,0-17 0 16,0-1 0 0,0 19 0-16,17-19 0 15,2 1 0-15,-3-18 0 16,3 18 0-16,16-1 0 16,-19-17 0-16,19 0 0 15,-16 18 0 1,-2-18 0-16,20 0 0 15,-21-18 0-15,20 18 0 16,-18 0 0-16,-1 0 0 16,1-17 0-16,-1 17 0 15,1-18 0-15,-18 18 0 16,0-18 0 0,17 1 0-1</inkml:trace>
  <inkml:trace contextRef="#ctx0" brushRef="#br0" timeOffset="144299.6243">3826 10283 512 0,'0'0'0'0,"0"0"0"16,0 0 0 0,0 0 0-16,0 0 0 15,0 0 0-15,0 0 0 16,0 0 0-16,0 0 0 16,0 0 0-1,0 0 0-15,0 0 0 16,0 0 0-16,0 0 0 15,0 0 0-15,0 0 0 16,0 0 0 0,0 0 0-16,0 0 0 15,0 0 0-15</inkml:trace>
  <inkml:trace contextRef="#ctx0" brushRef="#br0" timeOffset="144624.6419">3826 10283 512 0,'0'0'0'0,"0"0"0"15,0 0 0-15,0 0 0 16,0 0 0-16,0 0 0 16,0 0 0-16,0 0 0 15,0 0 0 1,0 0 0-16,0 0 0 16,0 0 0-16,0 0 0 15,0 0 0-15,0 0 0 16,0 0 0-1</inkml:trace>
  <inkml:trace contextRef="#ctx0" brushRef="#br0" timeOffset="146200.4049">3861 10442 512 0,'0'0'0'0,"0"0"0"31,0 0 0-31,0 0 0 16,0 0 0-16,0 0 0 16,0 0 0-16,0 0 0 15,0 0 0 1,0 0 0-16,0 0 0 16,0 0 0-16,0 0 0 15,0 0 0-15,0 0 0 16,0 0 0-1,0 0 0-15,0 0 0 16,0 0 0-16,0 0 0 16,0 0 0-16,0 0 0 15,0 0 0-15,0 0 0 16,0 0 0 0,0 0 0-16,0 0 0 15,0 0 0-15,0 0 0 16,0 0 0-16,0 0 0 15,0 0 0 1,0 0 0-16,0 0 0 16,0 0 0-16,0 0 0 15,0 0 0-15,0 0 0 16,0 0 0 0,0 0 0-16</inkml:trace>
  <inkml:trace contextRef="#ctx0" brushRef="#br0" timeOffset="152849.2897">5661 10388 512 0,'0'0'0'16,"0"0"0"-1,0 0 0-15,0 0 0 16,0 0 0-1,0 0 0-15,0 0 0 16,0 0 0-16,0 0 0 16,0 0 0-16,0 0 0 15,0 0 0-15,0 0 0 16,0 0 0 0,0 0 0-16,0 0 0 15,0 0 0-15,0 0 0 16,0 0 0-16,0 0 0 15,0 0 0 1,0 0 0-16,0 0 0 16,0 0 0-16,0 0 0 15,123-17 0-15,-123-1 0 16,17 18 0 0,1-17 0 15,0-19 0-31,-18 19 0 15,0 17 0-15,0-19 0 16,0 2 0 0,0 0 0-16,0 17 0 15,-18-18 0-15,18 18 0 16,-18 0 0-16,1 0 0 16,-18 0 0-1,17 0 0-15,1 0 0 16,-1 0 0-16,0 18 0 15,18-18 0-15,-17 17 0 16,17 0 0 0,-18 2 0-16,1-2 0 15,17 1 0-15,0 0 0 16,0-1 0-16,-18 1 0 16,18-1 0-16,0 1 0 15,18 0 0 1,-18 0 0-16,17-18 0 15,1 17 0-15,-1 0 0 16,1 1 0-16,-18-18 0 16,18 0 0-16,-1 18 0 15,1-36 0 1,-1 36 0-16,1-36 0 16,-1 18 0-16,1 0 0 15,0 0 0-15,-1 0 0 16,2-18 0-16,-2 18 0 15,1-17 0-15,-1 17 0 16,-17-17 0 0,18 17 0-16,-18-18 0 0,0 0 0 15,18 0 0 1,-18 18 0 0,0 0 0-1</inkml:trace>
  <inkml:trace contextRef="#ctx0" brushRef="#br0" timeOffset="153358.5146">6084 10194 512 0,'0'0'0'15,"0"0"0"1,0 0 0-16,0 0 0 15,0 0 0-15,0 0 0 16,0 0 0 0,0 0 0-16,0 0 0 15,0 0 0-15,0 0 0 16,0 0 0-16,0 0 0 16,0 0 0-16,0 0 0 15,0 0 0 1,0 0 0-16,0 0 0 15,0 0 0-15,0 0 0 16,0 0 0-16,0 0 0 16,0 0 0-1,0 0 0-15,0 0 0 16,0 0 0-16,0 0 0 31,0 0 0-31,0 0 0 16</inkml:trace>
  <inkml:trace contextRef="#ctx0" brushRef="#br0" timeOffset="153863.1758">6084 10194 512 0,'0'0'0'0,"0"0"0"16,0 0 0-16,0 0 0 15,0 0 0-15,0 0 0 16,0 0 0-16,0 0 0 15,0 0 0 1,0 0 0-16,0 0 0 16,0 0 0-16,0 0 0 15,0 0 0-15,0 0 0 16,0 0 0-16,0 0 0 16,0 0 0-1,0 0 0-15,0 0 0 16,0 0 0-16,0 0 0 15,0 0 0-15,0 0 0 16,0 0 0 0,0 0 0-16,0 0 0 15,0 0 0-15,0 0 0 16,0 0 0 15,0 0 0-15</inkml:trace>
  <inkml:trace contextRef="#ctx0" brushRef="#br0" timeOffset="154635.3476">6066 10336 512 0,'0'0'0'0,"0"0"0"16,0 0 0-16,0 0 0 47,0 0 0-47,0 0 0 15,0 0 0 1,0 0 0-16,0 0 0 16,0 0 0-16,0 0 0 15,0 0 0-15,0 0 0 16,0 0 0-16,0 0 0 16,0 0 0-1,0 0 0-15,0 0 0 16,0 0 0-16,0 0 0 15,0 0 0-15,0 0 0 16,0 0 0 0,0 0 0-16,0 0 0 15,0 0 0-15,0 0 0 16,0 0 0-16,0 0 0 16,0 0 0-16,0 0 0 15,0 0 0 1,0 0 0-16,0 0 0 0,0 0 0 0</inkml:trace>
  <inkml:trace contextRef="#ctx0" brushRef="#br0" timeOffset="164954.5019">2786 11482 512 0,'0'0'0'0,"0"0"0"31,0 0 0-31,0 0 0 16,0 0 0-16,0 0 0 15,0 0 0 1,0 0 0-16,0 0 0 16,0 0 0-1,0 0 0 1,0 0 0-1,-124-18 0-15,106 18 0 16,-17 18 0-16,18-18 0 16,-1 0 0-16,1 18 0 15,-2-18 0-15,3 35 0 16,-3-35 0 0,19 35 0-16,0-17 0 15,19-18 0-15,-19 17 0 16,0 1 0-16,16 0 0 15,3-1 0 1,-2-17 0-16,1 17 0 16,-1-17 0-16,-17 0 0 15,18 0 0-15,-1 0 0 16,-17 0 0-16,18 0 0 16,-18 0 0-1,0-17 0-15,0 17 0 16,0 0 0-16,0 0 0 15,0 0 0-15,0 0 0 16,-18 0 0 0,18 0 0-16,-17 0 0 15,-1 0 0-15,18 0 0 16,-17 17 0-16,-1-17 0 16,18 19 0-1,-17-19 0-15,-2 17 0 16,19-17 0-16,-16 18 0 15,16 0 0-15,0-1 0 16,0 1 0-16,0-1 0 16,16-17 0-16,-16 18 0 15,19 0 0-15,-19-18 0 16,17 18 0 0,1-1 0-1,34-17 0-15,-52 0 0 16,18 0 0-16,1 0 0 15,-2 0 0 1,1 0 0-16,-18-17 0 16,17 17 0-16,1 0 0 31,-1-18 0-31,-17 0 0 16,18 0 0-16</inkml:trace>
  <inkml:trace contextRef="#ctx0" brushRef="#br0" timeOffset="172803.6851">9188 11675 512 0,'0'0'0'0,"0"0"0"0,0 0 0 32,0 0 0-32,0 0 0 15,0 0 0-15,0 0 0 16,0 0 0-16,0 0 0 15,0 0 0-15,0 0 0 16,0 0 0 0,0 0 0-16,0 0 0 15,0 0 0-15,0 0 0 16,0 0 0-16,0 0 0 16,0 0 0-1,0 0 0-15,0 0 0 16,0 0 0-16,0 0 0 15,0 0 0-15,0 0 0 16,0 0 0-16,0 0 0 16,0 0 0-1,0 0 0-15,0 0 0 16,0 0 0-16,0 0 0 16,0 0 0-16,0 0 0 15,0 0 0 1,0 0 0-16,0 0 0 15,0 0 0-15,0 0 0 0,123 19 0 16,-123-19 0 0,0 0 0-1,37-19 0-15,-20 2 0 16,-17 17 0-16,0-17 0 31,18 17 0-15,-53-36 0-1,16 19 0-15,1-1 0 16,1 18 0-16,-1-17 0 16,1 17 0-16,-1 0 0 15,0-18 0 1,1 18 0-16,-1 0 0 16,1 0 0-16,-1 18 0 15,1-1 0-15,-1-17 0 16,0 18 0-1,1-1 0-15,17 1 0 16,0 0 0-16,-19-1 0 16,19 0 0-16,19 2 0 15,-19-2 0 1,0 1 0-16,17 0 0 16,-17-1 0-16,18 1 0 15,-18-1 0-15,18-17 0 0,17 36 0 16,-18-36 0-16,1 18 0 15,-1-18 0-15,1 17 0 16,0-17 0-16,-18 0 0 16,17 0 0-16,1 0 0 15,17-17 0 1,-16 17 0 0,-2 0 0-1,1-18 0-15,-18 18 0 16,17-18 0-16,1 0 0 15,-1 18 0-15,-17-17 0 16,0 17 0-16,18-18 0 16,-18 18 0-16,0 0 0 15,0 0 0-15</inkml:trace>
  <inkml:trace contextRef="#ctx0" brushRef="#br0" timeOffset="173486.4478">9647 11517 512 0,'0'0'0'0,"0"0"0"16,0 0 0 0,0 0 0-16,0 0 0 15,0 0 0-15,0 0 0 16,0 0 0 0,0 0 0 15,0 0 0-16,0 0 0 1,0 0 0-16,0 0 0 16,0 0 0-16,-106 71 0 15,106-89 0-15,0 18 0 16,-18 0 0-16,18 0 0 16,0 0 0-1,0 0 0-15,0 0 0 16,0 0 0-16</inkml:trace>
  <inkml:trace contextRef="#ctx0" brushRef="#br0" timeOffset="174387.1223">9647 11675 512 0,'0'0'0'0,"0"0"0"16,0 0 0-1,0 0 0-15,0 0 0 16,0 0 0-16,0 0 0 15,0 0 0-15,0 0 0 16,0 0 0 0,0 0 0-16,0 0 0 15,0 0 0-15,0 0 0 16,0 0 0-16,0 0 0 16,0 0 0-16,0 0 0 15,0 0 0 1,0 0 0-16,0 0 0 15,0 0 0-15,0 0 0 16,0 0 0-16,0 0 0 16,0 0 0-1,0 0 0-15,0 0 0 16,0 0 0-16,0 0 0 31,0 0 0-31,0 0 0 16,0 0 0-1,0 0 0-15,0 0 0 16,0 0 0-16</inkml:trace>
  <inkml:trace contextRef="#ctx0" brushRef="#br0" timeOffset="175788.4861">9206 11711 512 0,'0'0'0'0,"0"0"0"16,0 0 0 0,0 0 0-16</inkml:trace>
  <inkml:trace contextRef="#ctx0" brushRef="#br0" timeOffset="176967.0934">9206 11711 512 0,'0'0'0'0,"0"0"0"16,0 0 0-16,0 0 0 15,0 0 0 1,0 0 0-16,0 0 0 15,0 0 0-15,0 0 0 16,0 0 0 0,0 0 0-16,0 0 0 15,0 0 0-15,0 0 0 16,0 0 0-16,0 0 0 16,0 0 0-1,0 0 0-15,0 0 0 16,0 0 0-16,0 0 0 15,0 0 0-15,0 0 0 16,0 0 0-16,0 0 0 16,0 0 0-1,0 0 0-15,0 0 0 16,0 0 0-16,0 0 0 31,0 0 0-15,17-53 0-16,-17 53 0 15,0 0 0-15,0 0 0 16,0 0 0-16,0 0 0 0,0 0 0 16,0 0 0-16,0 0 0 31,0 0 0-31,0 0 0 16,0 0 0-16,0 0 0 15,0 0 0-15,0 0 0 16,0 0 0-16,0 0 0 15,0 0 0-15,0 0 0 16,0 0 0-16,0 0 0 16,0 0 0-1,0 0 0-15,0 0 0 16,0 0 0-16,0 0 0 16,0 0 0-16,0 0 0 15,0 0 0-15,0 0 0 16,0 0 0-16,0 0 0 15,0 0 0-15,0 0 0 16,0 0 0-16,0 0 0 16,0 0 0-1,0 0 0-15,0 0 0 16,0 0 0-16,0 0 0 31,0 0 0-31,-123 0 0 16,123 0 0-16,0 0 0 15,0 0 0-15,0 0 0 16,0 0 0-16,0 0 0 16,0 0 0-16,-17 0 0 15,17 0 0-15,0 0 0 16,0 0 0 0,0 0 0-1,0 0 0 1,0 0 0-16,0 0 0 15,0 0 0-15,0 0 0 16,0 0 0-16,0 0 0 16,0-17 0-16,0 17 0 31,0-18 0-31,17 18 0 16,-17-18 0-16,0 18 0 15</inkml:trace>
  <inkml:trace contextRef="#ctx0" brushRef="#br0" timeOffset="188665.7999">10706 11605 512 0,'0'0'0'16,"0"0"0"-16,0 0 0 15,0 0 0-15,0 0 0 16,0 0 0-16,0 0 0 15,0 0 0 1,0 0 0-16,0 0 0 16,0 0 0-16,0 0 0 15,0 0 0-15,0 0 0 16,0 0 0 0,0 0 0-16,0 0 0 15,140 70 0-15,-122-70 0 16,-1-17 0-16,1 17 0 15,18-17 0 1,-18-1 0-16,-1 18 0 16,-17-18 0-16,0 1 0 15,0-1 0-15,18-17 0 16,-18 17 0 0,-18 1 0-1,18-1 0 1,-54-17 0-16,19 35 0 15,18 0 0 1,-1 0 0-16,-17 0 0 16,0 17 0-16,0 1 0 15,17 0 0-15,1 17 0 16,-1-17 0-16,0 17 0 16,0-18 0-1,18 19 0-15,0-2 0 16,18 2 0-16,-18-18 0 15,18 17 0-15,0-17 0 16,17-1 0-16,0 1 0 16,0 0 0-1,0-18 0-15,-35 0 0 16,0 0 0-16,107 18 0 0,-90-18 0 16,1 0 0-16,-1-18 0 15,18 18 0-15,-17-18 0 16,0 0 0-1,-1 18 0-15,-17-35 0 16,0 35 0-16,0 0 0 16</inkml:trace>
  <inkml:trace contextRef="#ctx0" brushRef="#br0" timeOffset="189130.472">11252 11429 512 0,'0'0'0'0,"0"0"0"15,0 0 0 1,0 0 0-16,0 0 0 15,0 0 0-15,0 0 0 16,0 0 0 0,0 0 0-16,0 0 0 15,0 0 0-15,0 0 0 16,0 0 0-16,0 0 0 16,0 0 0-1,0 0 0-15,0 0 0 16,0 0 0-16,0 0 0 15,0 0 0-15</inkml:trace>
  <inkml:trace contextRef="#ctx0" brushRef="#br0" timeOffset="189587.8759">11252 11429 512 0,'0'0'0'0,"0"0"0"16,0 0 0-16,0 0 0 15,0 0 0-15,0 0 0 16,0 0 0-1,0 0 0-15,0 0 0 16,0 0 0-16,0 0 0 16,0 0 0-16,0 0 0 15,0 0 0-15,0 0 0 16,0 0 0 0,0 0 0-16,0 0 0 15</inkml:trace>
  <inkml:trace contextRef="#ctx0" brushRef="#br0" timeOffset="191153.9774">11288 11605 512 0,'0'0'0'15,"0"0"0"1,0 0 0-16,0 0 0 16,0 0 0 15,0 0 0-31,0 0 0 15,0 0 0 1,0 0 0-16,0 0 0 16,0 0 0-16,0 0 0 15,0 0 0-15,0 0 0 16,0 0 0 0,0 0 0-16,0 0 0 15,0 0 0-15,0 0 0 16,0 0 0-16,0 0 0 15,0 0 0-15,0 0 0 16,0 0 0 0,0 0 0-16,0 0 0 15,0 0 0-15,0 0 0 16,0 0 0-16,0 0 0 16,0 0 0-1,0 0 0-15,0 0 0 16,0 0 0-16,0 0 0 0,0 0 0 15,0 0 0-15,0 0 0 16,0 0 0-16,0 0 0 31</inkml:trace>
  <inkml:trace contextRef="#ctx0" brushRef="#br0" timeOffset="192036.6956">11288 11411 512 0,'0'0'0'16,"0"0"0"-1,0 0 0 1,0 0 0-16,0 0 0 16,0 0 0-1,0 0 0-15,0 0 0 16,0 0 0-16,0 0 0 15,0 0 0-15,0 0 0 16,0 0 0 0,0 0 0-16,0 0 0 15,0 0 0-15,0 0 0 16,0 0 0-16,0 0 0 31,0 0 0-15,0 0 0-16,0 0 0 15,0 0 0-15,0 0 0 16,0 0 0-16,0 0 0 16,0 0 0-1,0 0 0-15,0 0 0 16,0 0 0-16,0 0 0 16,0 0 0-16,0 0 0 15,0 0 0-15,0 0 0 16,0 0 0-16,0 0 0 15,0 0 0-15,0 0 0 16,0 0 0 0,0 0 0-16</inkml:trace>
  <inkml:trace contextRef="#ctx0" brushRef="#br0" timeOffset="197784.5015">5396 12876 512 0,'0'0'0'16,"0"0"0"0,0 0 0-16,0 0 0 15,0 0 0-15,0 0 0 16,0 0 0 0,0 0 0-16,0 0 0 15,0 0 0-15,-105 70 0 16,86-70 0-16,3 0 0 15,16 0 0 1,-19 0 0-16,19 0 0 16,-16 0 0-16,16 0 0 15,0 0 0-15,-19 0 0 16,19 0 0-16,0 0 0 16,19 0 0-1,-19 0 0-15,16 0 0 16,3 17 0-16,16-17 0 15,-35-17 0-15,35 17 0 16,-16 0 0 0,16 0 0-16,-19 0 0 15,3-18 0-15,16 18 0 16,-18 0 0-16,1-17 0 31,-1-1 0-15,18-17 0-16,-35 35 0 15,18-35 0-15,-18 35 0 16,0-19 0-16,0 2 0 16,0 17 0-1,-18 0 0-15,1-18 0 16,-1 18 0-16,1-17 0 16,-18 17 0-16,16 0 0 15,3 0 0-15,-3 0 0 16,3 17 0-1,-3-17 0-15,3 18 0 16,-3-1 0-16,0 2 0 16,19-2 0-16,-16 1 0 15,16 17 0-15,0-17 0 16,0-1 0-16,0 18 0 16,0-16 0-16,16-2 0 15,3 0 0-15,16 1 0 16,-35-18 0-16,0 0 0 15,70 18 0-15,-51-1 0 32,16-17 0-32,-18 0 0 15,1 0 0-15,-1 0 0 16,1 0 0 0,-1-17 0-16,2 17 0 15,-2-18 0-15,-17 18 0 16,18-18 0-16,-18 18 0 15,17-17 0-15,-17 0 0 16,0-2 0-16,0 19 0 16,0 0 0-16</inkml:trace>
  <inkml:trace contextRef="#ctx0" brushRef="#br0" timeOffset="198303.6607">5784 12681 512 0,'0'0'0'0,"0"0"0"16,0 0 0-1,0 0 0 1,0 0 0-16,0 0 0 15,0 0 0-15,0 0 0 16,0 0 0-16,0 0 0 16,0 0 0-16,0 0 0 15,0 0 0 1,0 0 0 0,0 0 0-16,0 0 0 15,0 0 0-15,0 0 0 16,0 0 0-1,0 0 0-15,0 0 0 16,0 0 0-16,0 0 0 16,0 0 0-16,0 0 0 15,0 0 0-15</inkml:trace>
  <inkml:trace contextRef="#ctx0" brushRef="#br0" timeOffset="198851.1351">5784 12681 512 0,'0'0'0'16,"0"0"0"-16,0 0 0 16,0 0 0-1,0 0 0-15,0 0 0 16,0 0 0-16,0 0 0 16,0 0 0-16,0 0 0 15,0 0 0 1,0 0 0-16,0 0 0 15,0 0 0-15,0 0 0 16,0 0 0-16,0 0 0 16,0 0 0-1,0 0 0-15,0 0 0 16,0 0 0-16</inkml:trace>
  <inkml:trace contextRef="#ctx0" brushRef="#br0" timeOffset="199752.6547">5784 12804 512 0,'0'0'0'0,"0"0"0"16,0 0 0 0,0 0 0-1,0 0 0-15,0 0 0 16,0 0 0-16,0 0 0 16,0 0 0-16,0 0 0 15,0 0 0 1,0 0 0-16,0 0 0 15,0 0 0-15,0 0 0 16,0 0 0-16,0 0 0 16,0 0 0-1,0 0 0-15,0 0 0 16,0 0 0-16,0 0 0 16,0 0 0-16,0 0 0 15,0 0 0-15,0 0 0 16,0 0 0-1,0 0 0-15,0 0 0 16,0 0 0-16,0 0 0 16,0 0 0-16,0 0 0 15,0 0 0 1,0 0 0-16,0 0 0 16,0 0 0-16,0 0 0 15,0 0 0-15,0 0 0 16,0 0 0-16,0 0 0 15,0 0 0-15,0 0 0 16</inkml:trace>
  <inkml:trace contextRef="#ctx0" brushRef="#br0" timeOffset="212702.0866">21095 5273 512 0,'0'0'0'0,"0"0"0"16,0 0 0-1,0 0 0-15,0 0 0 16,123 36 0-16,-105-36 0 16,-1 0 0-1,18 0 0-15,-17 0 0 16,18 0 0-16,-1-18 0 31,-17 18 0-15,17-53 0-16,-35 53 0 15,0-18 0-15,0 18 0 16,0-17 0-16,-35-1 0 16,17 0 0-1,-17 1 0-15,16 17 0 16,-16 0 0-16,0 0 0 16,18 17 0-16,17-17 0 15,0 0 0-15,-71 71 0 16,71-36 0-1,-17-17 0-15,17 17 0 16,0 0 0-16,0-17 0 16,17-1 0-16,1 1 0 15,-1 0 0 1,1 0 0-16,17 0 0 16,0-18 0-16,0 17 0 15,19-34 0-15,-19 17 0 16,0 0 0-1,18 0 0-15,-35 0 0 16,-18 0 0-16,0 0 0 16,52-18 0-16,-34 0 0 15,-18 18 0-15,19-18 0 16,-19 18 0 0,0 0 0-16</inkml:trace>
  <inkml:trace contextRef="#ctx0" brushRef="#br0" timeOffset="213276.3611">21853 5167 512 0,'0'0'0'31,"0"0"0"-31,0 0 0 15,0 0 0-15,0 0 0 16,0 0 0-16,0 0 0 16,0 0 0-1,-123-17 0-15,105-1 0 16,0 18 0-16,18 0 0 16,0 0 0-16,0 0 0 15,0 0 0-15,0 0 0 16,0 0 0-1,0 18 0-15,0-18 0 16,0 0 0-16,0 0 0 16</inkml:trace>
  <inkml:trace contextRef="#ctx0" brushRef="#br0" timeOffset="213717.2752">21906 5326 512 0,'0'0'0'0,"0"0"0"16,0 0 0-16,0 0 0 15,0 0 0-15,0 0 0 16,0 0 0-16,0 0 0 16,0 0 0-16,0 0 0 15,0 0 0 1,0 0 0-16,0 0 0 15,0 0 0-15,0 0 0 16,0 0 0 0,0 0 0-16,0 0 0 15,0 0 0-15,0 0 0 16,0 0 0-16,0 0 0 16,0 0 0-16,0 0 0 15</inkml:trace>
  <inkml:trace contextRef="#ctx0" brushRef="#br0" timeOffset="217984.9361">25028 5185 512 0,'0'0'0'16,"0"0"0"-16,0 0 0 15,0 0 0-15,0 0 0 16,0 0 0-16,124 53 0 16,-89-53 0-1,0 0 0-15,-17 0 0 16,17 0 0-16,-18 0 0 15,1-18 0-15,-1 18 0 16,2-17 0 0,-19-1 0-16,0 18 0 15,0-18 0-15,-19 1 0 16,2-1 0-16,-1 0 0 16,18 18 0-16,0 0 0 15,-88 0 0 1,53 18 0-16,18 0 0 15,-1-1 0-15,-17 1 0 16,-1 17 0-16,18-17 0 16,18 17 0-1,0-17 0-15,0 17 0 16,0-17 0-16,18 17 0 31,0-18 0-15,141 55 0-1,-124-72 0-15,0 0 0 16,19 0 0-16,-19 0 0 16,0-18 0-1,0 0 0-15,-17 18 0 16,17-18 0-16,-35 18 0 16,0-18 0-16,17 1 0 15,-17-1 0-15,0 18 0 16,0 0 0-16</inkml:trace>
  <inkml:trace contextRef="#ctx0" brushRef="#br0" timeOffset="218538.1302">25875 5114 512 0,'0'0'0'31,"0"0"0"-15,0 0 0-1,0 0 0-15,0 0 0 16,0 0 0-16,0 0 0 16,-124 0 0-1,106-17 0-15,18 17 0 16,-17 0 0-16,17 0 0 16,-19 0 0-16,19 17 0 15,0-17 0 1,-16 0 0-1,32 18 0-15,-16-18 0 16,0 0 0-16,0 0 0 16,0 0 0-16</inkml:trace>
  <inkml:trace contextRef="#ctx0" brushRef="#br0" timeOffset="218923.281">25857 5291 512 0,'0'0'0'0,"0"0"0"16,0 0 0-16,0 0 0 15,0 0 0-15,0 0 0 16,0 0 0-16,0 0 0 15,0 0 0 1,0 0 0-16,0 0 0 16,0 0 0-16,0 0 0 15,0 0 0-15,0 0 0 16,0 0 0 0,0 0 0-1,0 0 0 1,0 0 0-16,0 0 0 15,-124 18 0 1,107-18 0-16,17 0 0 16,0 0 0-16,0 0 0 15,0 0 0-15</inkml:trace>
  <inkml:trace contextRef="#ctx0" brushRef="#br0" timeOffset="231086.1199">21659 6490 512 0,'0'0'0'0,"0"0"0"16,0 0 0-1,0 0 0-15,0 0 0 16,0 0 0-16,0 0 0 16,0 0 0-16,0 0 0 15,0 0 0 1,0 0 0-16,0 0 0 15,53 106 0-15,-18-106 0 16,-17 0 0-16,-1 18 0 16,18-18 0-1,-17 0 0-15,0 0 0 16,18-18 0-16,-19 18 0 16,18-18 0-16,-17 1 0 15,0 17 0 1,17-18 0-16,-35 0 0 15,17 1 0-15,-17-1 0 16,0 0 0-16,-17 18 0 16,17-17 0-16,-18 0 0 15,1 17 0 1,-1 0 0-16,-17 0 0 16,-18 0 0 15,-71 52 0-16,107-34 0-15,-1 17 0 16,18-17 0-16,-18 17 0 16,18-17 0-16,18 17 0 15,-18-17 0 1,35 17 0-16,-17 0 0 16,-1-17 0-16,18-1 0 15,-17 1 0-15,0 0 0 16,18-1 0-16,-1-17 0 15,0 0 0-15,0 0 0 16,18 0 0-16,-18 0 0 16,0-17 0-16,-35 17 0 15,0 0 0 1,71-53 0-16,-71 53 0 0,0 0 0 16,0 0 0-16</inkml:trace>
  <inkml:trace contextRef="#ctx0" brushRef="#br0" timeOffset="231527.3699">22364 6438 512 0,'0'0'0'16,"0"0"0"-16,0 0 0 15,0 0 0 1,0 0 0-16,0 0 0 16,0 0 0-16,0 0 0 15,-123 17 0-15,106 0 0 16,-1-17 0-1,0 0 0-15,18 0 0 16,0 0 0-16,0 0 0 16</inkml:trace>
  <inkml:trace contextRef="#ctx0" brushRef="#br0" timeOffset="231970.9557">22400 6667 512 0,'0'0'0'16,"0"0"0"-16,0 0 0 0,0 0 0 31,0 0 0-31,-124 0 0 16,89 17 0-16,18-34 0 16,17 17 0-1,0 0 0-15</inkml:trace>
  <inkml:trace contextRef="#ctx0" brushRef="#br0" timeOffset="246070.3537">26298 6472 512 0,'0'0'0'16,"0"0"0"-1,0 0 0-15,0 0 0 16,0 0 0-16,0 0 0 16,0 0 0-1,0 0 0-15,0 0 0 16,0 0 0 0,0 0 0-16,0 0 0 15,0 0 0 1,0 0 0-16,0 0 0 15,0 0 0-15,0 0 0 16,124 36 0-16,-89-36 0 16,-17 17 0-1,-1-34 0-15,18 17 0 16,-17 0 0-16,-1-18 0 16,-17 0 0-16,18 18 0 15,-18-17 0-15,0 0 0 16,0 17 0-1,0 0 0-15,-35-36 0 16,17 19 0-16,-17-1 0 16,0 18 0-16,18 0 0 15,-19 0 0 1,0 18 0-16,19-18 0 16,-19 17 0-1,36 1 0 1,-35 70 0-16,35-53 0 15,0-35 0 1,0 0 0-16,0 0 0 16,0 0 0-16,0 0 0 15,0 0 0-15,142 194 0 16,-107-194 0 0,-17 18 0-16,-1-18 0 15,18 0 0-15,-17-18 0 16,17 18 0-16,-17 0 0 15,17-17 0-15,-18-1 0 16,2 0 0-16,-19 1 0 16,18 17 0-16,-18-36 0 15,0 36 0-15,0 0 0 16,0 0 0 0</inkml:trace>
  <inkml:trace contextRef="#ctx0" brushRef="#br0" timeOffset="246579.9197">26862 6420 512 0,'0'0'0'15,"0"0"0"1,0 0 0-16,0 0 0 16,0 0 0-16,0 0 0 15,0 0 0 1,0 0 0-16,0 0 0 16,0 0 0-16,0 0 0 15,0 0 0-15,0 0 0 16,0 0 0-1,0 0 0-15,0 0 0 16,0 0 0-16,0 0 0 16,0 0 0-16,0 0 0 15,0 0 0-15,0 0 0 16,0 0 0 0,0 0 0-16</inkml:trace>
  <inkml:trace contextRef="#ctx0" brushRef="#br0" timeOffset="247013.0708">26862 6420 512 0,'0'0'0'16,"0"0"0"-16,0 0 0 16,0 0 0-1,0 0 0-15,0 0 0 16,0 0 0-16,0 0 0 16,0 0 0-16,0 0 0 15,0 0 0 1,0 0 0-16,0 0 0 15,0 0 0-15,0 0 0 16</inkml:trace>
  <inkml:trace contextRef="#ctx0" brushRef="#br0" timeOffset="248770.5789">26951 6561 512 0,'0'0'0'0,"0"0"0"0,0 0 0 15,0 0 0-15,0 0 0 16,0 0 0-16,0 0 0 16,0 0 0-1,0 0 0-15,0 0 0 16,0 0 0-16,0 0 0 16,0 0 0-16,0 0 0 15,0 0 0-15,0 0 0 16,0 0 0-16,0 0 0 15,0 0 0-15,0 0 0 16,0 0 0-16,0 0 0 31,0 0 0-31,0 0 0 16,0 0 0 0,0 0 0-16,0 0 0 15,0 0 0-15,0 0 0 16,0 0 0-16,0 0 0 15,0 0 0-15,0 0 0 16,0 0 0-16</inkml:trace>
  <inkml:trace contextRef="#ctx0" brushRef="#br0" timeOffset="281036.9984">27691 6296 512 0,'0'0'0'0,"0"0"0"15,0 0 0-15,0 0 0 16,0 0 0-16,0 0 0 16,0 0 0-1,0 0 0-15,0 0 0 16,0 0 0-16,0 0 0 16,0 0 0-16,0 0 0 15,0 0 0 1,0 0 0-16,0 0 0 15,0 0 0-15,0 0 0 16,0 0 0-16,0 0 0 16,0 0 0-1,0 0 0-15,0 0 0 16,0 0 0-16,0 0 0 16,0 0 0-1,-140-35 0 1,104 53 0-1,18-18 0-15,1 17 0 16,-1-17 0-16,0 18 0 16,18-18 0-16,-17 35 0 15,17-35 0 1,-18 36 0-16,18-36 0 16,0 17 0-16,0 1 0 15,0 0 0-15,18-1 0 16,-1 0 0-16,1 1 0 15,0-18 0 1,-1 18 0-16,1-18 0 16,-18 0 0-16,17 0 0 15,2 0 0 1,-3 0 0-16,-16 17 0 16,19-17 0-16,-19-17 0 15,16 17 0-15,-16 0 0 16,0 0 0-16,0 0 0 15,0-18 0 1,0 18 0-16,0 0 0 16,0 0 0-16,0 0 0 15,-16 0 0-15,16 0 0 16,-19 0 0-16,3 0 0 16,16 18 0-1,-19-18 0-15,2 0 0 16,17 17 0-16,-18-17 0 15,1 0 0-15,17 18 0 16,0 0 0-16,-18-18 0 16,18 17 0-16,0 1 0 15,18-18 0-15,-18 18 0 16,17-1 0-16,1 1 0 47,-1 35 0-47,2-35 0 0,-19-18 0 15,16 17 0-15,3-17 0 16,-3 0 0 15,-16 0 0-31,19 0 0 16,-3 0 0-16,-16 0 0 16,19 0 0-16,-2 0 0 15,-17 0 0-15,18 0 0 16,-1-17 0-16,-17 17 0 15,0 0 0 1,0 0 0-16,18 0 0 16,-18-18 0-16,0 18 0 15</inkml:trace>
  <inkml:trace contextRef="#ctx0" brushRef="#br0" timeOffset="292853.2196">28997 6420 512 0,'0'0'0'0,"0"0"0"15,0 0 0-15,0 0 0 16,0 0 0-16,0 0 0 15,0 0 0-15,0 0 0 16,0 0 0 0,0 0 0-16,0 0 0 15,0 0 0-15,0 0 0 16,0 0 0-16,0 0 0 16,0 0 0 15,0 0 0-16,0 0 0-15,0 0 0 16,140 35 0 0,-121-52 0-16,-19 17 0 15,0 0 0-15,16-18 0 16,-16 18 0-16,-16-18 0 16,16 18 0-16,0-17 0 15,-19 17 0 1,19-18 0-16,-16 0 0 15,-3 18 0-15,2-18 0 16,-1 18 0-16,-17 0 0 16,17 18 0-1,1-18 0-15,-19 0 0 16,36 18 0-16,-35 0 0 16,18-1 0-16,-1 1 0 15,1 0 0-15,-1-1 0 16,18 0 0-1,0 1 0-15,0 0 0 16,0-1 0-16,18 1 0 16,-18-18 0-16,17 18 0 15,1-1 0 1,17-17 0-16,-18 0 0 16,1 0 0-16,0 0 0 15,17 0 0-15,0 0 0 16,0 0 0-16,-35 0 0 15,35 0 0-15,-16 0 0 16,-3-17 0-16,3 17 0 16,-3 0 0-16,-16-18 0 15,19 18 0 1,-19-18 0-16,17 18 0 16,-17 0 0 15</inkml:trace>
  <inkml:trace contextRef="#ctx0" brushRef="#br0" timeOffset="293312.3098">29472 6296 512 0,'0'0'0'15,"0"0"0"1,0 0 0-16,0 0 0 16,0 0 0-1,0 0 0-15,0 0 0 16,0 0 0-16,0 0 0 16,0 0 0-16,0 0 0 15,0 0 0-15,-122 35 0 16,122-35 0-1,-19 0 0-15,19 0 0 16,0 0 0-16,19 18 0 16,-19-18 0-16,0 0 0 15,0 0 0 1,0 0 0-16</inkml:trace>
  <inkml:trace contextRef="#ctx0" brushRef="#br0" timeOffset="293770.4989">29491 6472 512 0,'0'0'0'0,"0"0"0"16,0 0 0 0,0 0 0-16,0 0 0 15,0 0 0-15,0 0 0 16,0 0 0-16,0 0 0 15,0 0 0-15,0 0 0 16,0 0 0 0,0 0 0-16,0 0 0 15,0 0 0-15,0 0 0 16,0 0 0-16,0 0 0 16,0 0 0-1,0 0 0-15,0 0 0 16,0 0 0-16,0 0 0 15,0 0 0-15,0 0 0 16,0 0 0-16</inkml:trace>
  <inkml:trace contextRef="#ctx0" brushRef="#br0" timeOffset="294995.41">29807 6014 512 0,'0'0'0'0,"0"0"0"0,0 0 0 16,0 0 0-1,0 0 0 1,0 0 0-16,0 0 0 16,0 0 0-16,0 0 0 15,0 0 0-15,0 0 0 16,0 0 0-16,0 0 0 15,0 0 0 1,0 0 0-16,-52 142 0 16,52-90 0-16,0-17 0 15,0 18 0-15,0 0 0 16,-18 0 0 0,18 0 0-1,0-53 0 1,0 0 0-1,-87 229 0 1,87-193 0-16,0-1 0 16,-19-35 0-16,19 17 0 15,0 19 0-15,0-36 0 16,0 0 0-16,-16 0 0 16,16 0 0-1,16-36 0-15,-16 36 0 16,0 0 0-16,0 0 0 15</inkml:trace>
  <inkml:trace contextRef="#ctx0" brushRef="#br0" timeOffset="296088.1418">30179 6191 512 0,'0'0'0'0,"0"0"0"32,0 0 0-17,0 0 0 16,0 0 0-31,0 0 0 16,0 0 0-16,0 0 0 16,0 0 0-16,0 0 0 15,0 0 0 1,0 0 0-16,0 0 0 16,0 0 0-16,0 0 0 15,0 0 0-15,0 0 0 16,0 0 0-16,0 0 0 15,0 0 0 1,0 0 0-16,-124 70 0 16,124-52 0-16,0-18 0 15,0 0 0-15,-19 35 0 16,19-18 0 0,0 1 0-16,0-18 0 15,19 18 0-15,-19 0 0 16,16-18 0-16,3 0 0 15,-2 17 0-15,1-17 0 16,1 0 0 0,-2 0 0-16,1-17 0 15,-1 17 0-15,-17 0 0 16,18 0 0-16,-18 0 0 16,0 0 0-1,0 0 0-15,0 0 0 16,0-18 0-16,0 36 0 15,-18-18 0-15,1 0 0 16,-1 0 0 0,18 0 0-16,-17 17 0 15,-2-17 0-15,1 0 0 16,1 18 0-16,-2-18 0 16,19 18 0-1,-16-18 0 1,16 52 0-16,0-52 0 0,-19 18 0 15,38-18 0 1,-3 17 0 0,-16-17 0-1,19 18 0-15,-2 0 0 16,1-18 0-16,1 0 0 16,-2 17 0-16,-17-17 0 15,35 0 0-15,-35 0 0 16,18 18 0-16,-1-36 0 15,-17 18 0-15,0 0 0 16,53 0 0 0,-36 0 0-16,1 0 0 15,-18 0 0-15,17 0 0 16,2-17 0-16,-19 17 0 16,0 0 0-16,0 0 0 15</inkml:trace>
  <inkml:trace contextRef="#ctx0" brushRef="#br0" timeOffset="296831.2584">30654 6243 512 0,'0'0'0'15,"0"0"0"1,0 0 0-16,0 0 0 16,-52 18 0-1,52-18 0-15,0 0 0 16,0 0 0-16,0 0 0 16,0 0 0-16,0 0 0 15,0 0 0-15,0 0 0 16,0 0 0-1,0 0 0-15,0 18 0 16,0-18 0-16,0 0 0 16,0 0 0-16,17 0 0 15,-17 0 0-15,0 0 0 16,0 0 0 0</inkml:trace>
  <inkml:trace contextRef="#ctx0" brushRef="#br0" timeOffset="297859.7082">30637 6455 512 0,'0'0'0'0,"0"0"0"31,0 0 0-15</inkml:trace>
  <inkml:trace contextRef="#ctx0" brushRef="#br0" timeOffset="314283.7794">31412 7672 512 0,'0'0'0'0,"0"0"0"16,0 0 0 0,0 0 0-16,0 0 0 15,0 0 0-15,0 0 0 16,0 0 0-16,0 0 0 15,0 0 0 1,0 0 0-16,0 0 0 16,0 0 0-16,0 0 0 15,159 53 0-15,-124-53 0 16,0 0 0 0,1 18 0-16,-18-18 0 31,71-36 0-16,-54 19 0 1,-35-1 0-16,17 0 0 16,-17 1 0-16,-17-1 0 15,17 1 0-15,-18-1 0 16,1 1 0 0,-2-1 0-16,3 18 0 15,-21 0 0-15,20 0 0 16,-18 0 0-16,0 18 0 15,16-1 0-15,-16-17 0 16,19 18 0 0,-20 17 0-16,18-18 0 15,1 19 0-15,17-19 0 16,-18 19 0-16,18-19 0 16,0 19 0-1,18-1 0-15,-18 0 0 16,17-18 0-16,1 2 0 15,-1 15 0-15,18-34 0 16,-16 18 0-16,16 0 0 16,-19-18 0-1,38 17 0-15,-19 1 0 16,-16-18 0-16,33 0 0 16,-34 0 0-16,17 0 0 15,-18-18 0-15,1 18 0 16,-1 0 0-16,2-17 0 15,-19-1 0-15,0 18 0 16,0 0 0-16,0 0 0 16</inkml:trace>
  <inkml:trace contextRef="#ctx0" brushRef="#br0" timeOffset="314938.0623">32259 7672 512 0,'0'0'0'16,"0"0"0"-16,0 0 0 15,0 0 0-15,0 0 0 16,0 0 0 0,0 0 0-16,0 0 0 15,0 0 0-15,0 0 0 16,0 0 0-16,0 0 0 16,0 0 0-1,0 0 0 1,-140 18 0-1,121-18 0-15,19 0 0 16,-16 0 0-16,16 0 0 16,0 0 0-1,0 0 0-15,0 0 0 16,0 0 0-16</inkml:trace>
  <inkml:trace contextRef="#ctx0" brushRef="#br0" timeOffset="315586.4776">32313 7866 512 0,'0'0'0'31,"0"0"0"-31,0 0 0 16,0 0 0-16,0 0 0 16,0 0 0 15,0 0 0-16,0 0 0-15,0 0 0 16,0 0 0 0,0 0 0-16,0 0 0 15,0 0 0-15,0 0 0 16,0 0 0-16,0 0 0 16,0 0 0-1,0 0 0-15,0 0 0 16,0 0 0-16,0 0 0 15,0 0 0 1,0 0 0-16,0 0 0 16,0 0 0-1,0 0 0-15,0 0 0 16,0 0 0-16,0 0 0 16,0 0 0-16,0 0 0 15</inkml:trace>
  <inkml:trace contextRef="#ctx0" brushRef="#br0" timeOffset="329038.0531">24340 7549 512 0,'0'0'0'0,"0"0"0"15,0 0 0 1,0 0 0-16,0 0 0 15,0 0 0 1,0 0 0-16,0 0 0 16,0 0 0-16,0 0 0 15,0 0 0-15,0 0 0 16,0 0 0 0,0 0 0-16,0 0 0 15,0 0 0-15,0 0 0 16,0 0 0-16,-141-36 0 15,141 36 0-15,-18 0 0 16,1 18 0 0,-1-18 0-16,0 18 0 15,1-18 0-15,-1 18 0 16,1-1 0-16,17 1 0 16,0-18 0-1,0 17 0 1,-18 36 0-1,18-35 0-15,18-1 0 16,-18-17 0-16,17 18 0 16,-17 0 0-1,18-18 0-15,-1 0 0 16,1 17 0-16,-18-17 0 16,18 0 0-16,-1 0 0 15,1 0 0 1,-18 0 0-16,0 0 0 15,17 0 0-15,-17 0 0 16,18 0 0-16,-18 0 0 16,0-17 0-16,0 17 0 15,0 0 0 1,0 0 0-16,0 0 0 16,0 0 0-16,0 0 0 15,-18 0 0-15,18 0 0 0,-17 0 0 16,17 0 0-16,-18 0 0 31,1 0 0-31,17 17 0 16,-18-17 0-16,0 0 0 15,1 0 0 1,-1 18 0-16,1-18 0 16,17 18 0-16,-18-18 0 15,18 0 0-15,0 17 0 16,0 1 0-16,0-18 0 15,0 18 0-15,0-1 0 16,0-17 0-16,0 17 0 16,18 2 0-16,-18-2 0 15,17-17 0-15,1 17 0 16,-1-17 0 0,-17 18 0 15,71 0 0-31,-71-18 0 31,17 0 0-31,1 0 0 16,-1 0 0-16,2 0 0 15,-1 0 0-15,-1 0 0 16,-17 0 0-16,18 0 0 16,-18 0 0-16,0 0 0 15,0 0 0-15,17 0 0 16,-17 0 0-1,0 0 0-15,0 0 0 16,0 0 0-16,0 0 0 16</inkml:trace>
  <inkml:trace contextRef="#ctx0" brushRef="#br0" timeOffset="333687.3061">27480 7654 512 0,'0'0'0'16,"0"0"0"-16,0 0 0 15,0 0 0-15,0 0 0 16,0 0 0-16,0 0 0 16,0 0 0-1,0 0 0-15,0 0 0 16,0 0 0-16,0 0 0 16,0 0 0-16,35 124 0 15,-18-106 0 1,2-18 0-16,-3 0 0 15,38 0 0-15,-38 0 0 16,20 0 0-16,-18 0 0 16,-1-18 0-1,1 18 0-15,-18-18 0 16,19 18 0-16,-19-17 0 16,0 17 0-1,16-18 0 16,-51-17 0-31,35 17 0 16,-18 0 0-16,1 18 0 16,-18 0 0-16,16 0 0 15,3 0 0 1,-19 0 0-16,16 0 0 16,3 18 0-16,-3-18 0 15,2 18 0-15,17-1 0 16,-18 1 0-16,18 0 0 15,-17 17 0 1,34-17 0-16,-17 17 0 16,0-17 0-16,18-1 0 15,18 36 0-15,-20-36 0 16,19 1 0 0,0-18 0-16,-16 18 0 15,-2-18 0-15,18-18 0 16,2 18 0-16,-21 0 0 15,3-18 0-15,16 18 0 16,-18 0 0-16,1 0 0 31,-1-17 0-31,1 17 0 16,-18 0 0-16,0 0 0 16</inkml:trace>
  <inkml:trace contextRef="#ctx0" brushRef="#br0" timeOffset="334284.1836">28115 7672 512 0,'0'0'0'0,"0"0"0"16,0 0 0-16,0 0 0 15,0 0 0 1,0 0 0-16,0 0 0 16,0 0 0-16,0 0 0 15,0 0 0-15,0 0 0 16,0 0 0-16,0 0 0 15,0 0 0 1,0 0 0-16,0 0 0 16,0 0 0-16</inkml:trace>
  <inkml:trace contextRef="#ctx0" brushRef="#br0" timeOffset="335302.4513">28167 7831 512 0,'0'0'0'31,"0"0"0"-16,0 0 0 1,0 0 0-16,0 0 0 16,0 0 0-16,0 0 0 15,0 0 0-15,0 0 0 16,0 0 0-16,0 0 0 16,0 0 0-1,0 0 0-15,0 0 0 16,0 0 0-16,0 0 0 15,0 0 0-15,0 0 0 16,0 0 0 0,0 0 0-16,0 0 0 15,0 0 0-15,0 0 0 16,0 0 0-16,0 0 0 16,0 0 0-1,0 0 0-15,0 0 0 16,0 0 0-16,0 0 0 15,0 0 0-15,0 0 0 16,0 0 0-16,0 0 0 0,0 0 0 31,0 0 0-31,0 0 0 16,0 0 0-16,0 0 0 16,0 0 0-16,0 0 0 15,0 0 0-15,0 0 0 16,0 0 0-16,0 0 0 15,0 0 0 1,0 0 0-16,0 0 0 16,0 0 0-16,0 0 0 15,0 0 0-15,0 0 0 16</inkml:trace>
  <inkml:trace contextRef="#ctx0" brushRef="#br0" timeOffset="342688.1985">25716 7672 512 0,'0'0'0'0,"0"0"0"15,0 0 0 1,0 0 0-16,0 0 0 16,0 0 0-16,0 0 0 15,0 0 0-15,0 0 0 16,0 0 0 0,0 0 0-16,0 0 0 15,0 0 0-15,0 0 0 16,0 0 0-16,0 0 0 15,0 0 0-15,0 0 0 16,0 0 0 0,0 0 0-16,0 0 0 15,0 0 0-15,0 0 0 16,0 0 0-16,0 0 0 16,0 0 0-1,0 0 0 1,0 0 0-1,0 0 0-15,0 0 0 16,0 0 0 0,0 0 0-16,0 0 0 15,0 0 0-15,0 0 0 16,0 0 0-16,0 0 0 16,0 0 0-16,0 0 0 15,-124 53 0-15,106-53 0 16,18 18 0-1,-17-18 0-15,17 17 0 16,-18 1 0-16,18 0 0 16,0-1 0-1,0 1 0-15,0-18 0 16,0 18 0-16,18-1 0 16,-18-17 0-16,17 17 0 15,1-17 0-15,1 19 0 16,-19-19 0-1,16 0 0-15,3 17 0 16,-3-17 0-16,3 0 0 16,-3 0 0-16,3 0 0 15,-19-17 0 1,0 17 0-16,0 0 0 16,35 0 0-16,-35 0 0 15,0 0 0-15,0 0 0 16,0 0 0-1,0 0 0-15,0 0 0 16,0 0 0-16,0-19 0 16,-18 19 0-16,18 0 0 0,-17 19 0 15,17-19 0 1,-19 0 0-16,3 17 0 16,-3-17 0 15,3 17 0-31,-3-17 0 15,19 18 0-15,0-18 0 32,0 18 0-32,0-18 0 15,0 0 0-15,0 17 0 16,0 1 0-16,0 0 0 16,19-18 0-1,-19 17 0-15,0-17 0 16,0 0 0-16,16 18 0 15,3 0 0-15,-3-18 0 16,3 17 0-16,-2-17 0 16,1 0 0-16,-18 0 0 15,17 0 0-15,1 0 0 16,17 0 0 0,-18 0 0-16,2 0 0 15,-1-17 0-15,-18 17 0 16,18-18 0-16,-18 18 0 15,0 0 0 17,17 0 0-32,-17 0 0 15,0-18 0-15,0 18 0 16,0 0 0-16,0 0 0 16</inkml:trace>
  <inkml:trace contextRef="#ctx0" brushRef="#br0" timeOffset="343289.8953">26016 7778 512 0,'0'0'0'15,"0"0"0"1,0 0 0 0,0 0 0-16,0 0 0 15,0 0 0-15,0 0 0 16,0 0 0-16,0 0 0 16,0 0 0-1,0 0 0-15,0 0 0 16,0 0 0-16,0 0 0 15,0 0 0-15,0 0 0 16,0 0 0-16,0 0 0 16,0 0 0-1</inkml:trace>
  <inkml:trace contextRef="#ctx0" brushRef="#br0" timeOffset="344118.7954">26051 7954 512 0,'0'0'0'0,"0"0"0"32,0 0 0-32,0 0 0 15,0 0 0-15,0 0 0 16,0 0 0 0,0 0 0-16,0 0 0 15,0 0 0 1,0 0 0-1,0 0 0-15,0 0 0 16,0 0 0 0,0 0 0-16,0 0 0 15,0 0 0-15,0 0 0 16,0 0 0-16,0 0 0 16,0 0 0-1,0 0 0-15,0 0 0 16,0 0 0-16,0 0 0 15,0 0 0-15,0 0 0 16,0 0 0 0,0 0 0-16,0 0 0 15,0 0 0-15,0 0 0 16,0 0 0-16,0 0 0 0,0 0 0 16,0 0 0-16,0 0 0 15,0 0 0-15,0 0 0 16,0 0 0-16</inkml:trace>
  <inkml:trace contextRef="#ctx0" brushRef="#br0" timeOffset="345580.0911">26368 7531 512 0,'0'0'0'0,"0"0"0"16,0 0 0-1,0 0 0 1,0 0 0-16,0 0 0 16,0 0 0-16,0 0 0 15,0 0 0-15,0 0 0 16,0 0 0-16,0 0 0 16,0 0 0-1,0 0 0-15,0 0 0 16,0 0 0-16,0 0 0 15,-35 141 0-15,35-123 0 16,0-1 0 0,0 19 0-16,-18-19 0 15,18 1 0-15,0 17 0 16,0 1 0-16,0-19 0 16,0 19 0-1,-17-2 0 1,-1 19 0-1,18-17 0-15,0-19 0 16,-17 1 0 0,17 0 0-16,0-1 0 15,-18-17 0-15,18 18 0 16,-17 0 0-16,17-18 0 16,0 17 0-16,0-17 0 15,-18 0 0 1,18 18 0-16,0-18 0 15,0 0 0-15,0 0 0 16,0 0 0-16,0 0 0 16,0 0 0-16,0 0 0 15,0 0 0 1,0 0 0-16,0 0 0 16,0 0 0-16</inkml:trace>
  <inkml:trace contextRef="#ctx0" brushRef="#br0" timeOffset="347334.2765">26580 7831 512 0,'0'0'0'46,"0"0"0"-46,0 0 0 16,0 0 0-16,0 0 0 16,0 0 0-16,0 0 0 15,0 0 0-15,0 0 0 16,0 0 0 0,0 0 0-16,0 0 0 15,0 0 0-15,0 0 0 16,0 0 0-16,0 0 0 15,0 0 0 1,0 0 0-16,0 0 0 16,0 0 0-16,0 0 0 15,0 0 0-15,0 0 0 16,0 0 0-16,0 0 0 16,0 0 0-1,0 0 0-15,124 18 0 16,-106-18 0-16,-1 0 0 15,-17-18 0-15,18 18 0 16,-18 0 0 0,0 0 0-16,17-18 0 15,-17 1 0-15,0 17 0 16,18-18 0-16,-18 0 0 16,0 18 0-16,0-17 0 15,0 17 0 1,-18 0 0-16,18-18 0 15,-17 0 0-15,17 18 0 16,-18 0 0-16,18 0 0 16,0 0 0-1,-17 0 0-15,-1 0 0 16,1-17 0-16,17 17 0 16,-18 17 0-1,-1-17 0 16,-33 36 0-31,52-36 0 16,-18 17 0-16,18 1 0 16,0-18 0-16,-18 18 0 15,1-1 0 1,17 1 0-16,0-18 0 16,-18 18 0-16,18-1 0 15,0 0 0-15,0-17 0 16,0 0 0-16,0 36 0 15,0-36 0-15,0 17 0 16,0-17 0-16,0 18 0 16,0-18 0-16,18 18 0 15,-18-18 0-15,0 0 0 16,17 17 0 0,1-17 0-1,-18 18 0-15,18-18 0 16,-18 0 0-16,0 0 0 31,17 0 0-31,1 18 0 0,-18-18 0 0,17 0 0 31,2 0 0-31,-19 0 0 16,18 0 0-16,-1 0 0 16,1 0 0-1,-18 0 0-15,17 0 0 16,1 0 0-16,-18 0 0 15,0 0 0-15,35 0 0 16,-17-18 0-16,-1 18 0 16,-17 0 0-16,18-18 0 15,-18 18 0-15,0 0 0 16,0 0 0-16</inkml:trace>
  <inkml:trace contextRef="#ctx0" brushRef="#br0" timeOffset="347960.4173">26986 7725 512 0,'0'0'0'0,"0"0"0"15,0 0 0 1,0 0 0-16,0 0 0 16,0 0 0-16,0 0 0 15,0 0 0-15,0 0 0 16,0 0 0 0,0 0 0-16,0 0 0 15,0 0 0 1,0 0 0-1,0 0 0-15,0 0 0 16,0 0 0 0,0 0 0-16,0 0 0 15,0 0 0-15,0 0 0 16,0 0 0-16,0 0 0 16,0 0 0-1</inkml:trace>
  <inkml:trace contextRef="#ctx0" brushRef="#br0" timeOffset="348688.0338">27021 7883 512 0,'0'0'0'0,"0"0"0"0,0 0 0 16,0 0 0-1,0 0 0 1,0 0 0-16,0 0 0 16,0 0 0-16,0 0 0 15,0 0 0-15,0 0 0 16,0 0 0-16,0 0 0 15,0 0 0 1,0 0 0-16,0 0 0 16,0 0 0-16,0 0 0 15,0 0 0-15,0 0 0 16,0 0 0 0,0 0 0-16,0 0 0 15,0 0 0-15,0 0 0 16,0 0 0-16,0 0 0 15,0 0 0-15,0 0 0 16,0 0 0 0,0 0 0-16,0 0 0 15,0 0 0-15,0 0 0 16,0 0 0-16,0 0 0 16</inkml:trace>
  <inkml:trace contextRef="#ctx0" brushRef="#br0" timeOffset="362503.5793">24463 8731 512 0,'0'0'0'0,"0"0"0"0,0 0 0 16,0 0 0 0,0 0 0-16,0 0 0 46,0 0 0-46,0 0 0 16,0 0 0-16,0 0 0 16,0 0 0-16,0 0 0 15,0 0 0 1,-123-35 0-16,106 35 0 16,-1 0 0-16,1 17 0 15,-1-17 0-15,-1 18 0 16,19-18 0-1,-17 17 0-15,-1 0 0 16,1 1 0-16,17 0 0 16,0-1 0-16,0 1 0 15,0 0 0-15,0-1 0 16,17 1 0 0,-17 0 0-16,35-1 0 15,-16 1 0-15,16-18 0 16,-17 0 0-16,-1 0 0 15,1 18 0 1,-1-18 0-16,1 0 0 16,0-18 0-16,-1 18 0 15,-17-18 0-15,0 18 0 16,18 0 0-16,-18 0 0 16,-18-17 0-1,18 17 0-15,0 0 0 16,-17 0 0-16,-1 0 0 15,0 0 0-15,1 17 0 16,-1-17 0 0,1 18 0-16,-1 0 0 15,1-18 0-15,-1 17 0 0,-1 1 0 16,19 0 0-16,-17-1 0 31,-1 1 0-31,18 35 0 16,18-36 0-16,-18 1 0 15,17 0 0 1,2-1 0-16,-1 1 0 31,-1-18 0-31,18 18 0 16,-35-18 0-16,18 0 0 16,17 0 0-16,-17 0 0 15,-1 0 0-15,1 0 0 16,-18 0 0-16,0 0 0 15,52 0 0-15,-15-18 0 16</inkml:trace>
  <inkml:trace contextRef="#ctx0" brushRef="#br0" timeOffset="373386.1763">26669 11500 512 0,'0'0'0'0,"0"0"0"31,0 0 0-31,0 0 0 16,0 0 0-16,0 0 0 31,0 0 0-31,0 0 0 15,0 0 0 1,0 0 0-16,88 70 0 16,-35-70 0-16,-36 0 0 15,18 0 0-15,-17-17 0 16,17 17 0 0,-16-18 0-16,-2 0 0 15,1 18 0-15,-1-17 0 16,18-1 0-16,-17 0 0 15,0 1 0-15,-18-1 0 16,0 18 0 0,17-18 0-16,-34 0 0 15,17-17 0-15,-18 18 0 16,18 17 0-16,0 0 0 16,-70-36 0-1,35 36 0-15,-2-17 0 16,2 17 0-16,18 17 0 15,-18-17 0-15,-1 18 0 16,1 17 0 0,18-17 0-16,-1-1 0 15,-17 19 0-15,16-1 0 16,2 1 0-16,17-1 0 16,0-17 0-16,17 17 0 15,-17-35 0 1,0 0 0-16,54 87 0 15,-19-51 0-15,0-18 0 16,18 0 0-16,-18-1 0 16,0-17 0-16,19 18 0 15,-19-18 0-15,0 0 0 16,1 0 0-16,-1 0 0 16,0-18 0 30,-35 18 0-46,0 0 0 0,0 0 0 0</inkml:trace>
  <inkml:trace contextRef="#ctx0" brushRef="#br0" timeOffset="374063.0628">27409 11341 512 0,'0'0'0'15,"0"0"0"1,0 0 0-1,0 0 0-15,0 0 0 16,0 0 0 0,0 0 0-16,0 0 0 15,0 0 0-15,0 0 0 16,0 0 0-16,0 0 0 16,0 0 0-16,0 0 0 15,0 0 0 1,-142 35 0-16,142-35 0 15,-16 0 0-15,16 17 0 16,0-17 0-16,0 18 0 16,-19-18 0-16,19 0 0 15,0 0 0 1,0 0 0-16</inkml:trace>
  <inkml:trace contextRef="#ctx0" brushRef="#br0" timeOffset="374531.0361">27409 11535 512 0,'0'0'0'15,"0"0"0"-15,0 0 0 16,0 0 0 0,0 0 0-16,0 0 0 15,0 0 0 1,0 0 0-1,0 0 0-15,0 0 0 16,0 0 0 0,0 0 0-16,0 0 0 15,0 0 0-15,0 0 0 16,0 0 0-16,0 0 0 16,-105 70 0-1,87-70 0-15,-1 0 0 16,19 0 0-16,-16 0 0 15,16 0 0-15,0 0 0 16,0 0 0 0,0 0 0-16</inkml:trace>
  <inkml:trace contextRef="#ctx0" brushRef="#br0" timeOffset="380052.0638">21024 12787 512 0,'0'0'0'0,"0"0"0"16,0 0 0 0,0 0 0-1,0 0 0-15,0 0 0 16,0 0 0-16,0 0 0 16,0 0 0-16,0 0 0 15,0 0 0-15,0 0 0 16,0 0 0-1,89 71 0-15,-54-53 0 16,0-18 0-16,-18 0 0 16,19 0 0-16,-19 0 0 15,18 0 0 1,-17 0 0-16,-1-18 0 16,2 0 0-16,-1 1 0 15,-1-2 0-15,18 2 0 16,-35 17 0-16,18-18 0 15,-18 1 0 1,0-1 0-16,0 18 0 16,-18-17 0-16,1-1 0 15,17 18 0-15,-35-18 0 16,17 1 0 0,-1 17 0-16,2 0 0 15,-18-18 0-15,17 18 0 16,-17 18 0-16,35-18 0 15,-35 17 0 1,17 1 0-16,1 0 0 16,-1-1 0-16,18 1 0 15,-35 17 0-15,35-35 0 16,-18 36 0-16,18-19 0 16,0 19 0-1,0-19 0 1,18 72 0-16,-18-72 0 0,18 0 0 31,17 1 0-15,-18 0 0-16,1-1 0 15,17-17 0-15,-17 18 0 16,17 0 0-16,-18-18 0 16,1 0 0-16,18 0 0 15,-1-18 0-15,-17 18 0 16,17-18 0-1,-35 18 0-15,35 0 0 16,-17-17 0-16,-1-1 0 16,-17 0 0-16,0 18 0 15,0 0 0-15,0 0 0 16</inkml:trace>
  <inkml:trace contextRef="#ctx0" brushRef="#br0" timeOffset="380852.3386">21659 12734 512 0,'0'0'0'16,"0"0"0"-1,0 0 0-15,0 0 0 16,0 0 0-16,0 0 0 16,0 0 0-1,0 0 0-15,0 0 0 16,0 0 0-16,0 0 0 15,0 0 0-15,0 0 0 16,0 0 0 0,0 0 0-16,0 0 0 15,0 0 0-15,0 0 0 16,0 0 0-16,0 0 0 16,0 0 0-16,0 0 0 15,0 0 0 1,0 0 0-16,0 0 0 15,0 0 0-15,0 0 0 16,0 0 0-16,0 0 0 16,0 0 0-1,0 0 0-15,0 0 0 16,0 0 0-16,0 0 0 16,0 0 0-16,0 0 0 31</inkml:trace>
  <inkml:trace contextRef="#ctx0" brushRef="#br0" timeOffset="381851.0966">21677 12911 512 0,'0'0'0'15,"0"0"0"1,0 0 0-16,0 0 0 16,0 0 0-1,0 0 0-15,0 0 0 16,0 0 0-16,0 0 0 16,0 0 0-16,0 0 0 15,0 0 0 1,0 0 0-16,0 0 0 15,0 0 0-15,0 0 0 16,0 0 0-16,0 0 0 16,0 0 0-16,0 0 0 15,0 0 0 1,0 0 0-16,0 0 0 16,0 0 0-16,0 0 0 15,0 0 0-15,0 0 0 16,0 0 0-1,0 0 0-15,0 0 0 16,0 0 0-16,0 0 0 16,0 0 0-16,0 0 0 15,0 0 0-15,0 0 0 16,0 0 0 0,0 0 0-16,0 0 0 15,0 0 0-15,0 0 0 16,0 0 0-16,0 0 0 15,0 0 0-15,0 0 0 16,0 0 0-16,0 0 0 16,0 0 0-16,0 0 0 15,0 0 0-15,0 0 0 16,0 0 0-16,0 0 0 31,0 0 0-15</inkml:trace>
  <inkml:trace contextRef="#ctx0" brushRef="#br0" timeOffset="382985.5863">21712 12717 512 0,'0'0'0'16,"0"0"0"-1,0 0 0-15,0 0 0 16,0 0 0 0,0 0 0-16,0 0 0 15,0 0 0-15,0 0 0 16,0 0 0-16,0 0 0 15,0 0 0 1,0 0 0-16,0 0 0 16,0 0 0-16,0 0 0 15,0 0 0-15,0 0 0 16,0 0 0-16,0 0 0 16,0 0 0-1,0 0 0-15,0 0 0 16,0 0 0-16,0 0 0 15,0 0 0-15,0 0 0 16,0 0 0 0,0 0 0-16,0 0 0 15,0 0 0-15,0 0 0 16,0 0 0-16,0 0 0 16,0 0 0-16,0 0 0 15,0 0 0-15,0 0 0 16,0 0 0-1,0 0 0-15,0 0 0 16,0 0 0-16,0 0 0 16,0 0 0-16,0 0 0 15,0 0 0-15,0 0 0 16,0 0 0-16,0 0 0 16,0 0 0 15,0 0 0-16,0 0 0-15,0 0 0 0,0 0 0 16,0 0 0 0,0 0 0-16,0 0 0 15,0 0 0-15,0 0 0 32,0 0 0-32,0 0 0 15,0 0 0-15,0 0 0 16,0 0 0-16,0 0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C4145-38E6-4293-96ED-0BF80B39E9AB}" type="datetimeFigureOut">
              <a:rPr lang="de-DE" smtClean="0"/>
              <a:t>30.10.2019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0CAE-BAA9-423C-92AF-19713052AB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08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7303-CD8E-4134-88B0-5FAA4E6AEAD3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68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569EF-CF59-49FB-91A6-BE07FEE6EC5F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452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A265-C89A-4018-9B6A-6850275B312E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29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C5053-7FC7-4A96-BB41-9618E613C7F6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67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47B1A-BEDE-495A-99D4-65C7A3599072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12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25FB-E81C-4D4E-B120-4C73B359DAC0}" type="datetime1">
              <a:rPr lang="de-DE" smtClean="0"/>
              <a:t>30.10.2019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0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43EC8-1EAE-4D51-86BE-62EAADBA16E3}" type="datetime1">
              <a:rPr lang="de-DE" smtClean="0"/>
              <a:t>30.10.2019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33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F7E7-9622-4EAF-AD23-FF3F594B558F}" type="datetime1">
              <a:rPr lang="de-DE" smtClean="0"/>
              <a:t>30.10.2019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3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7AC3-D49B-4C9A-8245-6542DF7582E5}" type="datetime1">
              <a:rPr lang="de-DE" smtClean="0"/>
              <a:t>30.10.2019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15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4494D85-014F-4B0A-A2CB-1F9F7C54EB5F}" type="datetime1">
              <a:rPr lang="de-DE" smtClean="0"/>
              <a:t>30.10.2019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9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91F83-7891-48D6-AFB4-8B38390DEA52}" type="datetime1">
              <a:rPr lang="de-DE" smtClean="0"/>
              <a:t>30.10.2019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29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E062F5-F060-42A8-979F-D83F83F41527}" type="datetime1">
              <a:rPr lang="de-DE" smtClean="0"/>
              <a:t>30.10.2019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481283-B3DC-4741-806A-2A5C06594250}" type="slidenum">
              <a:rPr lang="de-DE" smtClean="0"/>
              <a:t>‹#›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01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imsalabim.reinke-eb.de/lektion05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Phonetik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Phonologie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4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10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8" y="582930"/>
            <a:ext cx="11970835" cy="51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11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770" r="1993"/>
          <a:stretch/>
        </p:blipFill>
        <p:spPr>
          <a:xfrm rot="10800000">
            <a:off x="320040" y="1223008"/>
            <a:ext cx="11590020" cy="411289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/>
              <p14:cNvContentPartPr/>
              <p14:nvPr/>
            </p14:nvContentPartPr>
            <p14:xfrm>
              <a:off x="2152080" y="2031480"/>
              <a:ext cx="8496000" cy="302328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2720" y="2021760"/>
                <a:ext cx="8514720" cy="304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</a:t>
            </a:r>
            <a:r>
              <a:rPr lang="cs-CZ" dirty="0" err="1" smtClean="0"/>
              <a:t>Laute</a:t>
            </a:r>
            <a:endParaRPr lang="de-DE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695" y="1823403"/>
            <a:ext cx="8777570" cy="4022725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8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086106"/>
            <a:ext cx="6492875" cy="4549264"/>
          </a:xfrm>
        </p:spPr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5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14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" y="2029450"/>
            <a:ext cx="10973643" cy="25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15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23624" b="-1"/>
          <a:stretch/>
        </p:blipFill>
        <p:spPr>
          <a:xfrm>
            <a:off x="102870" y="1954530"/>
            <a:ext cx="11996756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16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864140"/>
            <a:ext cx="11951970" cy="25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17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5185"/>
          <a:stretch/>
        </p:blipFill>
        <p:spPr>
          <a:xfrm rot="10800000">
            <a:off x="652620" y="354330"/>
            <a:ext cx="10955496" cy="54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18</a:t>
            </a:fld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79120" y="0"/>
            <a:ext cx="11010900" cy="6210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/>
              <p14:cNvContentPartPr/>
              <p14:nvPr/>
            </p14:nvContentPartPr>
            <p14:xfrm>
              <a:off x="2082240" y="1854000"/>
              <a:ext cx="2940480" cy="250236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2880" y="1844640"/>
                <a:ext cx="2959200" cy="25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19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19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06154" y="1291589"/>
            <a:ext cx="12085846" cy="40109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/>
              <p14:cNvContentPartPr/>
              <p14:nvPr/>
            </p14:nvContentPartPr>
            <p14:xfrm>
              <a:off x="551880" y="209160"/>
              <a:ext cx="11081160" cy="450900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2160" y="199800"/>
                <a:ext cx="11100240" cy="452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0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517" y="127635"/>
            <a:ext cx="6105525" cy="596265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8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20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72591" t="26487"/>
          <a:stretch/>
        </p:blipFill>
        <p:spPr>
          <a:xfrm rot="5400000">
            <a:off x="1988558" y="-66077"/>
            <a:ext cx="4993148" cy="69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21</a:t>
            </a:fld>
            <a:endParaRPr lang="de-DE"/>
          </a:p>
        </p:txBody>
      </p:sp>
      <p:sp>
        <p:nvSpPr>
          <p:cNvPr id="4" name="TextovéPole 3"/>
          <p:cNvSpPr txBox="1"/>
          <p:nvPr/>
        </p:nvSpPr>
        <p:spPr>
          <a:xfrm>
            <a:off x="1725930" y="1451610"/>
            <a:ext cx="2946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600" dirty="0" smtClean="0"/>
              <a:t>fehlen – fällen</a:t>
            </a:r>
          </a:p>
          <a:p>
            <a:pPr>
              <a:lnSpc>
                <a:spcPct val="150000"/>
              </a:lnSpc>
            </a:pPr>
            <a:r>
              <a:rPr lang="de-DE" sz="3600" dirty="0" smtClean="0"/>
              <a:t>wen – wenn</a:t>
            </a:r>
            <a:endParaRPr lang="de-DE" sz="3600" dirty="0"/>
          </a:p>
          <a:p>
            <a:pPr>
              <a:lnSpc>
                <a:spcPct val="150000"/>
              </a:lnSpc>
            </a:pPr>
            <a:r>
              <a:rPr lang="de-DE" sz="3600" dirty="0" smtClean="0"/>
              <a:t>den – denn</a:t>
            </a:r>
          </a:p>
          <a:p>
            <a:pPr>
              <a:lnSpc>
                <a:spcPct val="150000"/>
              </a:lnSpc>
            </a:pPr>
            <a:r>
              <a:rPr lang="de-DE" sz="3600" dirty="0" smtClean="0"/>
              <a:t>Heer – Herr</a:t>
            </a:r>
          </a:p>
          <a:p>
            <a:pPr>
              <a:lnSpc>
                <a:spcPct val="150000"/>
              </a:lnSpc>
            </a:pPr>
            <a:r>
              <a:rPr lang="de-DE" sz="3600" dirty="0" smtClean="0"/>
              <a:t>Feder  - Vetter</a:t>
            </a:r>
            <a:endParaRPr lang="de-DE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r="53636" b="52750"/>
          <a:stretch/>
        </p:blipFill>
        <p:spPr>
          <a:xfrm>
            <a:off x="3916940" y="515373"/>
            <a:ext cx="777240" cy="57607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60737"/>
          <a:stretch/>
        </p:blipFill>
        <p:spPr>
          <a:xfrm>
            <a:off x="5483258" y="515373"/>
            <a:ext cx="679776" cy="58526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672584" y="577420"/>
            <a:ext cx="97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oder</a:t>
            </a:r>
            <a:endParaRPr lang="de-DE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018242" y="540990"/>
            <a:ext cx="3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771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Hausaufgaben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>
                <a:hlinkClick r:id="rId2"/>
              </a:rPr>
              <a:t>http</a:t>
            </a:r>
            <a:r>
              <a:rPr lang="de-DE" dirty="0">
                <a:hlinkClick r:id="rId2"/>
              </a:rPr>
              <a:t>://</a:t>
            </a:r>
            <a:r>
              <a:rPr lang="de-DE" dirty="0" smtClean="0">
                <a:hlinkClick r:id="rId2"/>
              </a:rPr>
              <a:t>simsalabim.reinke-eb.de/lektion05/index.html</a:t>
            </a:r>
            <a:endParaRPr lang="de-DE" dirty="0" smtClean="0"/>
          </a:p>
          <a:p>
            <a:r>
              <a:rPr lang="de-DE" dirty="0" smtClean="0"/>
              <a:t>- A</a:t>
            </a:r>
            <a:r>
              <a:rPr lang="de-DE" dirty="0"/>
              <a:t>, B</a:t>
            </a:r>
            <a:r>
              <a:rPr lang="de-DE" dirty="0" smtClean="0"/>
              <a:t>, C, </a:t>
            </a:r>
            <a:r>
              <a:rPr lang="de-DE" dirty="0"/>
              <a:t>D, </a:t>
            </a:r>
            <a:r>
              <a:rPr lang="de-DE" dirty="0" smtClean="0"/>
              <a:t>H machen</a:t>
            </a:r>
          </a:p>
          <a:p>
            <a:endParaRPr lang="de-DE" dirty="0"/>
          </a:p>
          <a:p>
            <a:r>
              <a:rPr lang="de-DE" dirty="0" smtClean="0"/>
              <a:t>-Gedicht S. </a:t>
            </a:r>
            <a:r>
              <a:rPr lang="cs-CZ" dirty="0" smtClean="0"/>
              <a:t>19</a:t>
            </a:r>
            <a:r>
              <a:rPr lang="de-DE" dirty="0" smtClean="0"/>
              <a:t> </a:t>
            </a:r>
            <a:r>
              <a:rPr lang="de-DE" dirty="0" smtClean="0"/>
              <a:t>üben und auf die e-Laute achten</a:t>
            </a:r>
            <a:endParaRPr lang="de-DE" dirty="0"/>
          </a:p>
          <a:p>
            <a:endParaRPr lang="de-D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0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Unterscheidung</a:t>
            </a:r>
            <a:br>
              <a:rPr lang="de-DE" dirty="0"/>
            </a:br>
            <a:r>
              <a:rPr lang="de-DE" dirty="0"/>
              <a:t>der Vokale</a:t>
            </a:r>
            <a:br>
              <a:rPr lang="de-DE" dirty="0"/>
            </a:b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Drei Kriterien für die Beschreibung von Vokalen</a:t>
            </a:r>
            <a:r>
              <a:rPr lang="de-DE" dirty="0" smtClean="0"/>
              <a:t>:</a:t>
            </a:r>
            <a:endParaRPr lang="cs-CZ" dirty="0" smtClean="0"/>
          </a:p>
          <a:p>
            <a:endParaRPr lang="de-DE" dirty="0"/>
          </a:p>
          <a:p>
            <a:r>
              <a:rPr lang="de-DE" dirty="0"/>
              <a:t>- Mundöffnung (vertikal)</a:t>
            </a:r>
          </a:p>
          <a:p>
            <a:r>
              <a:rPr lang="de-DE" dirty="0">
                <a:solidFill>
                  <a:schemeClr val="accent1"/>
                </a:solidFill>
              </a:rPr>
              <a:t>◦ a versus </a:t>
            </a:r>
            <a:r>
              <a:rPr lang="de-DE" dirty="0" smtClean="0">
                <a:solidFill>
                  <a:schemeClr val="accent1"/>
                </a:solidFill>
              </a:rPr>
              <a:t>i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de-DE" dirty="0"/>
          </a:p>
          <a:p>
            <a:r>
              <a:rPr lang="de-DE" dirty="0"/>
              <a:t>- Position der Zunge (horizontal)</a:t>
            </a:r>
          </a:p>
          <a:p>
            <a:r>
              <a:rPr lang="de-DE" dirty="0">
                <a:solidFill>
                  <a:schemeClr val="accent1"/>
                </a:solidFill>
              </a:rPr>
              <a:t>◦ i versus </a:t>
            </a:r>
            <a:r>
              <a:rPr lang="de-DE" dirty="0" smtClean="0">
                <a:solidFill>
                  <a:schemeClr val="accent1"/>
                </a:solidFill>
              </a:rPr>
              <a:t>u</a:t>
            </a:r>
            <a:endParaRPr lang="cs-CZ" dirty="0" smtClean="0">
              <a:solidFill>
                <a:schemeClr val="accent1"/>
              </a:solidFill>
            </a:endParaRPr>
          </a:p>
          <a:p>
            <a:endParaRPr lang="de-DE" dirty="0"/>
          </a:p>
          <a:p>
            <a:r>
              <a:rPr lang="de-DE" dirty="0"/>
              <a:t>- Position der Lippen (gerundet vs. </a:t>
            </a:r>
            <a:r>
              <a:rPr lang="de-DE" dirty="0" err="1"/>
              <a:t>ungerundet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chemeClr val="accent1"/>
                </a:solidFill>
              </a:rPr>
              <a:t>◦ i versus ü</a:t>
            </a:r>
          </a:p>
          <a:p>
            <a:r>
              <a:rPr lang="de-DE" dirty="0">
                <a:solidFill>
                  <a:schemeClr val="accent1"/>
                </a:solidFill>
              </a:rPr>
              <a:t>◦ e versus ö</a:t>
            </a:r>
          </a:p>
          <a:p>
            <a:endParaRPr lang="de-DE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</a:t>
            </a:r>
            <a:r>
              <a:rPr lang="de-DE" dirty="0"/>
              <a:t>Vokal, die Vokale = </a:t>
            </a:r>
            <a:r>
              <a:rPr lang="de-DE" dirty="0" err="1"/>
              <a:t>samohláska</a:t>
            </a:r>
            <a:endParaRPr lang="de-DE" dirty="0"/>
          </a:p>
          <a:p>
            <a:r>
              <a:rPr lang="de-DE" dirty="0"/>
              <a:t>der Konsonant, die </a:t>
            </a:r>
            <a:r>
              <a:rPr lang="de-DE" dirty="0" err="1"/>
              <a:t>Konsonaten</a:t>
            </a:r>
            <a:r>
              <a:rPr lang="de-DE" dirty="0"/>
              <a:t> =</a:t>
            </a:r>
          </a:p>
          <a:p>
            <a:r>
              <a:rPr lang="de-DE" dirty="0" err="1"/>
              <a:t>souhláska</a:t>
            </a:r>
            <a:endParaRPr lang="de-DE" dirty="0"/>
          </a:p>
          <a:p>
            <a:endParaRPr lang="de-DE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16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International</a:t>
            </a:r>
            <a:br>
              <a:rPr lang="de-DE" dirty="0"/>
            </a:br>
            <a:r>
              <a:rPr lang="de-DE" dirty="0" err="1"/>
              <a:t>Phonetic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Alphabet (IPA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796052"/>
            <a:ext cx="6492875" cy="5129371"/>
          </a:xfrm>
          <a:prstGeom prst="rect">
            <a:avLst/>
          </a:prstGeo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Rechts</a:t>
            </a:r>
            <a:r>
              <a:rPr lang="cs-CZ" dirty="0" smtClean="0"/>
              <a:t>: __________________</a:t>
            </a:r>
          </a:p>
          <a:p>
            <a:r>
              <a:rPr lang="cs-CZ" dirty="0" err="1" smtClean="0"/>
              <a:t>Links</a:t>
            </a:r>
            <a:r>
              <a:rPr lang="cs-CZ" dirty="0" smtClean="0"/>
              <a:t>: ____________________</a:t>
            </a:r>
            <a:endParaRPr lang="de-DE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4</a:t>
            </a:fld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Rukopis 2"/>
              <p14:cNvContentPartPr/>
              <p14:nvPr/>
            </p14:nvContentPartPr>
            <p14:xfrm>
              <a:off x="1168200" y="3663720"/>
              <a:ext cx="1587600" cy="75600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840" y="3654360"/>
                <a:ext cx="1606320" cy="7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42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1086106"/>
            <a:ext cx="6492875" cy="4549264"/>
          </a:xfr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564" t="551" r="13141" b="78395"/>
          <a:stretch/>
        </p:blipFill>
        <p:spPr>
          <a:xfrm>
            <a:off x="285750" y="1581444"/>
            <a:ext cx="3445002" cy="1047774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5</a:t>
            </a:fld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Rukopis 2"/>
              <p14:cNvContentPartPr/>
              <p14:nvPr/>
            </p14:nvContentPartPr>
            <p14:xfrm>
              <a:off x="8064000" y="3276360"/>
              <a:ext cx="146520" cy="146520"/>
            </p14:xfrm>
          </p:contentPart>
        </mc:Choice>
        <mc:Fallback>
          <p:pic>
            <p:nvPicPr>
              <p:cNvPr id="3" name="Rukopis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54640" y="3267000"/>
                <a:ext cx="165240" cy="1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573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86" t="1869" r="2556" b="4633"/>
          <a:stretch/>
        </p:blipFill>
        <p:spPr>
          <a:xfrm>
            <a:off x="240030" y="96630"/>
            <a:ext cx="11418570" cy="608496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6</a:t>
            </a:fld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Rukopis 3"/>
              <p14:cNvContentPartPr/>
              <p14:nvPr/>
            </p14:nvContentPartPr>
            <p14:xfrm>
              <a:off x="1625040" y="5511240"/>
              <a:ext cx="1339920" cy="273600"/>
            </p14:xfrm>
          </p:contentPart>
        </mc:Choice>
        <mc:Fallback>
          <p:pic>
            <p:nvPicPr>
              <p:cNvPr id="4" name="Rukopis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5320" y="5501880"/>
                <a:ext cx="1359000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38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7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7170" y="2695912"/>
            <a:ext cx="11459006" cy="104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8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75" y="1154430"/>
            <a:ext cx="11549498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81283-B3DC-4741-806A-2A5C06594250}" type="slidenum">
              <a:rPr lang="de-DE" smtClean="0"/>
              <a:t>9</a:t>
            </a:fld>
            <a:endParaRPr lang="de-DE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42254" y="845820"/>
            <a:ext cx="11014427" cy="477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TM02900769[[fn=Retrospektiva]]</Template>
  <TotalTime>244</TotalTime>
  <Words>137</Words>
  <Application>Microsoft Office PowerPoint</Application>
  <PresentationFormat>Širokoúhlá obrazovka</PresentationFormat>
  <Paragraphs>58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Calibri</vt:lpstr>
      <vt:lpstr>Calibri Light</vt:lpstr>
      <vt:lpstr>Retrospektiva</vt:lpstr>
      <vt:lpstr>Phonetik und Phonologie</vt:lpstr>
      <vt:lpstr>Prezentace aplikace PowerPoint</vt:lpstr>
      <vt:lpstr>Unterscheidung der Vokale </vt:lpstr>
      <vt:lpstr>International Phonetic Alphabet (IPA)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E-Laute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Hausaufgaben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Kurz Antonia Maria</dc:creator>
  <cp:lastModifiedBy>Kurz Antonia Maria</cp:lastModifiedBy>
  <cp:revision>16</cp:revision>
  <dcterms:created xsi:type="dcterms:W3CDTF">2019-10-29T12:51:41Z</dcterms:created>
  <dcterms:modified xsi:type="dcterms:W3CDTF">2019-10-30T08:28:33Z</dcterms:modified>
</cp:coreProperties>
</file>