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59" r:id="rId6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56" y="10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23.02.2019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23.02.2019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23.02.2019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23.02.2019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23.02.2019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23.02.2019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23.02.2019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23.02.2019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Cestovka</a:t>
            </a:r>
            <a:r>
              <a:rPr lang="en-US" dirty="0"/>
              <a:t> </a:t>
            </a:r>
            <a:r>
              <a:rPr lang="cs-CZ" dirty="0"/>
              <a:t>– </a:t>
            </a:r>
            <a:r>
              <a:rPr lang="en-US" dirty="0"/>
              <a:t>Analysis of Results and Planning Further Actions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Business Simulator</a:t>
            </a:r>
          </a:p>
          <a:p>
            <a:r>
              <a:rPr lang="cs-CZ" dirty="0"/>
              <a:t>Ing. Viktor Vojtko, Ph.D. (2019)</a:t>
            </a:r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23099F-30AD-4C3B-9994-EB17082C5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analyze the results?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756D50C-D968-484F-AB01-301EA2950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Find achieved results (sheet Simulator)</a:t>
            </a:r>
          </a:p>
          <a:p>
            <a:pPr marL="914400" lvl="1" indent="-514350"/>
            <a:r>
              <a:rPr lang="en-US" dirty="0"/>
              <a:t>Financial and nonfinancial indicators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Compare them with the planned values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Analyze the differences (deviations)</a:t>
            </a:r>
          </a:p>
          <a:p>
            <a:pPr marL="914400" lvl="1" indent="-514350"/>
            <a:r>
              <a:rPr lang="en-US" dirty="0"/>
              <a:t>Causes can be, for example:</a:t>
            </a:r>
          </a:p>
          <a:p>
            <a:pPr marL="1314450" lvl="2" indent="-514350"/>
            <a:r>
              <a:rPr lang="en-US" dirty="0"/>
              <a:t>Not taking seasonality into account</a:t>
            </a:r>
          </a:p>
          <a:p>
            <a:pPr marL="1314450" lvl="2" indent="-514350"/>
            <a:r>
              <a:rPr lang="en-US" dirty="0"/>
              <a:t>Poor estimation of influence of changes of other factors - prices, marketing communication</a:t>
            </a:r>
          </a:p>
          <a:p>
            <a:pPr marL="1314450" lvl="2" indent="-514350"/>
            <a:r>
              <a:rPr lang="en-US" dirty="0"/>
              <a:t>Unexpected changes in the market</a:t>
            </a:r>
          </a:p>
          <a:p>
            <a:pPr marL="1314450" lvl="2" indent="-514350"/>
            <a:r>
              <a:rPr lang="en-US" dirty="0"/>
              <a:t>Calculation error</a:t>
            </a:r>
          </a:p>
          <a:p>
            <a:pPr marL="914400" lvl="1" indent="-514350"/>
            <a:r>
              <a:rPr lang="en-US" dirty="0"/>
              <a:t>Deviations are a source of better understanding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597F951-54E2-409A-8641-9087B2EA9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1BA0F92-FEB2-40D4-835A-FF33A7E40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8117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756246-1EAD-4A37-98E2-FED702828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indicators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3F205FA-AACF-4261-93F5-6682F05EFA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Structure of revenue and cost (simplified profit &amp; loss statement)</a:t>
            </a:r>
          </a:p>
          <a:p>
            <a:r>
              <a:rPr lang="en-US" dirty="0"/>
              <a:t>Income and expenditures (simplified cash-flow statement) </a:t>
            </a:r>
          </a:p>
          <a:p>
            <a:r>
              <a:rPr lang="en-US" dirty="0"/>
              <a:t>Balance sheet (assets and liabilities)</a:t>
            </a:r>
          </a:p>
          <a:p>
            <a:r>
              <a:rPr lang="en-US" dirty="0"/>
              <a:t>Profitability and liquidity ratios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8044236-C488-4B99-9B18-DCDBCD1AF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D3C48CC-D1DE-4614-ADBE-F1072AE2C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0763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23099F-30AD-4C3B-9994-EB17082C5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Non-financial indicators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756D50C-D968-484F-AB01-301EA2950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r>
              <a:rPr lang="en-US" dirty="0"/>
              <a:t>Attractiveness for individual customer segments compared to other competitors (values &lt;1 indicate a lack of appeal for the segment)</a:t>
            </a:r>
          </a:p>
          <a:p>
            <a:r>
              <a:rPr lang="en-US" dirty="0"/>
              <a:t>Problems with employees (missing employees) </a:t>
            </a:r>
          </a:p>
          <a:p>
            <a:r>
              <a:rPr lang="en-US" dirty="0"/>
              <a:t>Availability of goods for customers (availability of products at the store)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597F951-54E2-409A-8641-9087B2EA9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1BA0F92-FEB2-40D4-835A-FF33A7E40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723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E5FB31-4718-4700-8440-D65506284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of situation analysis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5822B30-C239-4D68-B4F8-BFD8AFD764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necessary, situation analysis should be updated as well which might lead to revision of strategic plan:</a:t>
            </a:r>
          </a:p>
          <a:p>
            <a:pPr lvl="1"/>
            <a:r>
              <a:rPr lang="en-US" dirty="0"/>
              <a:t>External forces </a:t>
            </a:r>
          </a:p>
          <a:p>
            <a:pPr lvl="2"/>
            <a:r>
              <a:rPr lang="en-US" dirty="0"/>
              <a:t>Customers, competitors, suppliers</a:t>
            </a:r>
          </a:p>
          <a:p>
            <a:pPr lvl="2"/>
            <a:r>
              <a:rPr lang="en-US" dirty="0"/>
              <a:t>Macro-environment</a:t>
            </a:r>
          </a:p>
          <a:p>
            <a:pPr lvl="1"/>
            <a:r>
              <a:rPr lang="en-US" dirty="0"/>
              <a:t>Internal strengths and weaknesses</a:t>
            </a:r>
          </a:p>
          <a:p>
            <a:pPr lvl="2"/>
            <a:r>
              <a:rPr lang="en-US" dirty="0"/>
              <a:t>Financial situation</a:t>
            </a:r>
          </a:p>
          <a:p>
            <a:pPr lvl="2"/>
            <a:r>
              <a:rPr lang="en-US" dirty="0"/>
              <a:t>Employees</a:t>
            </a:r>
          </a:p>
          <a:p>
            <a:pPr lvl="2"/>
            <a:r>
              <a:rPr lang="en-US" dirty="0"/>
              <a:t>Capacity utilization</a:t>
            </a:r>
          </a:p>
          <a:p>
            <a:pPr lvl="1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D9E6033-8B59-435D-ACCD-B3D31660C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5C413C6-14CD-465A-A0A5-A1F68B781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2148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255</TotalTime>
  <Words>217</Words>
  <Application>Microsoft Office PowerPoint</Application>
  <PresentationFormat>Vlastní</PresentationFormat>
  <Paragraphs>40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Clara Sans</vt:lpstr>
      <vt:lpstr>JU_OPVVV</vt:lpstr>
      <vt:lpstr>Cestovka – Analysis of Results and Planning Further Actions</vt:lpstr>
      <vt:lpstr>How to analyze the results?</vt:lpstr>
      <vt:lpstr>Financial indicators</vt:lpstr>
      <vt:lpstr>Non-financial indicators</vt:lpstr>
      <vt:lpstr>Review of situation analysis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Vojtko Viktor</cp:lastModifiedBy>
  <cp:revision>37</cp:revision>
  <dcterms:created xsi:type="dcterms:W3CDTF">2017-07-17T18:52:59Z</dcterms:created>
  <dcterms:modified xsi:type="dcterms:W3CDTF">2019-02-23T15:46:56Z</dcterms:modified>
</cp:coreProperties>
</file>