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0693400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326" y="108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D14C-5566-445D-BD74-763B41037513}" type="datetimeFigureOut">
              <a:rPr lang="cs-CZ" smtClean="0"/>
              <a:t>05.06.2021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D68CE-66E3-4B61-B1C6-4A829A6259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62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1224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0" y="1887568"/>
            <a:ext cx="10693400" cy="1890000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65225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02284" y="2024330"/>
            <a:ext cx="8289110" cy="1503745"/>
          </a:xfrm>
        </p:spPr>
        <p:txBody>
          <a:bodyPr/>
          <a:lstStyle>
            <a:lvl1pPr marL="0" indent="0" algn="l">
              <a:defRPr sz="4400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72008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861E5E6D-9964-443D-8A1A-2F174139E214}" type="datetime1">
              <a:rPr lang="cs-CZ" smtClean="0"/>
              <a:t>05.06.2021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3030538" cy="126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40" y="212887"/>
            <a:ext cx="3973746" cy="101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0913" y="6228903"/>
            <a:ext cx="4610100" cy="63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4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390B-2DF6-4A98-8CD3-57C620926EC6}" type="datetime1">
              <a:rPr lang="cs-CZ" smtClean="0"/>
              <a:t>05.06.2021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36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52716" y="1044327"/>
            <a:ext cx="2406015" cy="5710054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4670" y="1044327"/>
            <a:ext cx="7039822" cy="571005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E73E3-272C-49D3-A172-02F9E4E9562B}" type="datetime1">
              <a:rPr lang="cs-CZ" smtClean="0"/>
              <a:t>05.06.2021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27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3D660-356F-4B7B-9477-B5CEBBE7ED6F}" type="datetime1">
              <a:rPr lang="cs-CZ" smtClean="0"/>
              <a:t>05.06.2021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1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90E3-EF82-41EA-9CBB-69D0C1CE9A68}" type="datetime1">
              <a:rPr lang="cs-CZ" smtClean="0"/>
              <a:t>05.06.2021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98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EF439-A903-4BAB-BE0E-D1DEB9C70BCB}" type="datetime1">
              <a:rPr lang="cs-CZ" smtClean="0"/>
              <a:t>05.06.2021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87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2164" y="1188343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4671" y="1980431"/>
            <a:ext cx="4724775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44605" y="1188343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32100" y="1980431"/>
            <a:ext cx="4726631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1EA3-E2BC-48E8-A352-50577628A881}" type="datetime1">
              <a:rPr lang="cs-CZ" smtClean="0"/>
              <a:t>05.06.2021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6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245D-D6AC-44C9-87B3-4C6EEA36FB51}" type="datetime1">
              <a:rPr lang="cs-CZ" smtClean="0"/>
              <a:t>05.06.2021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94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81568-6828-4203-9B7C-12AC327FE14E}" type="datetime1">
              <a:rPr lang="cs-CZ" smtClean="0"/>
              <a:t>05.06.2021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6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4672" y="972318"/>
            <a:ext cx="3518055" cy="6099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80822" y="301052"/>
            <a:ext cx="5977908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8B92B-E7FC-4C9D-A25B-8D733F1B7F04}" type="datetime1">
              <a:rPr lang="cs-CZ" smtClean="0"/>
              <a:t>05.06.2021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36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95981" y="972319"/>
            <a:ext cx="6416040" cy="42400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06EB7-D81F-404B-ACAE-5954E4C5B005}" type="datetime1">
              <a:rPr lang="cs-CZ" smtClean="0"/>
              <a:t>05.06.2021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5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96333"/>
            <a:ext cx="10693400" cy="65649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30538" y="145125"/>
            <a:ext cx="74883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 smtClean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34988" y="1260475"/>
            <a:ext cx="9623425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B5044EDA-262F-488C-9A1C-4884F878AF7B}" type="datetime1">
              <a:rPr lang="cs-CZ" smtClean="0"/>
              <a:t>05.06.2021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4" y="216823"/>
            <a:ext cx="2376264" cy="6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2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 ft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Leviticus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7215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Leviticus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024128"/>
            <a:ext cx="9623425" cy="5984685"/>
          </a:xfrm>
        </p:spPr>
        <p:txBody>
          <a:bodyPr/>
          <a:lstStyle/>
          <a:p>
            <a:r>
              <a:rPr lang="en-US" dirty="0" smtClean="0"/>
              <a:t>1–7 Instructions about sacrifices </a:t>
            </a:r>
          </a:p>
          <a:p>
            <a:r>
              <a:rPr lang="en-US" dirty="0" smtClean="0"/>
              <a:t>8–10 Inauguration of the cult</a:t>
            </a:r>
          </a:p>
          <a:p>
            <a:r>
              <a:rPr lang="en-US" dirty="0" smtClean="0"/>
              <a:t>11–16 Laws of purity and impurity</a:t>
            </a:r>
          </a:p>
          <a:p>
            <a:r>
              <a:rPr lang="en-US" dirty="0" smtClean="0"/>
              <a:t>17–26 Holiness Code</a:t>
            </a:r>
          </a:p>
          <a:p>
            <a:r>
              <a:rPr lang="en-US" dirty="0" smtClean="0"/>
              <a:t>27 Appendix </a:t>
            </a:r>
            <a:r>
              <a:rPr lang="en-US" dirty="0" smtClean="0"/>
              <a:t>(Offerings in the Sanctuary)</a:t>
            </a:r>
          </a:p>
          <a:p>
            <a:pPr marL="457200" lvl="1" indent="0">
              <a:buNone/>
            </a:pPr>
            <a:endParaRPr lang="en-US" dirty="0" smtClean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6CC4F1-5057-4CD5-A5C6-D728C577C984}" type="datetime1">
              <a:rPr lang="cs-CZ" smtClean="0"/>
              <a:t>05.06.2021</a:t>
            </a:fld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5186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Sacrifices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Sacrifices </a:t>
            </a:r>
            <a:r>
              <a:rPr lang="cs-CZ" dirty="0"/>
              <a:t>(1:1–7:38)</a:t>
            </a:r>
            <a:endParaRPr lang="en-US" dirty="0" smtClean="0"/>
          </a:p>
          <a:p>
            <a:pPr lvl="1"/>
            <a:r>
              <a:rPr lang="en-US" dirty="0" smtClean="0"/>
              <a:t>1:1–6:7 Instruction </a:t>
            </a:r>
            <a:r>
              <a:rPr lang="en-US" dirty="0"/>
              <a:t>for the </a:t>
            </a:r>
            <a:r>
              <a:rPr lang="en-US" dirty="0" smtClean="0"/>
              <a:t>laity</a:t>
            </a:r>
            <a:endParaRPr lang="en-US" dirty="0"/>
          </a:p>
          <a:p>
            <a:pPr lvl="2"/>
            <a:r>
              <a:rPr lang="en-US" dirty="0" smtClean="0"/>
              <a:t>1 </a:t>
            </a:r>
            <a:r>
              <a:rPr lang="cs-CZ" dirty="0" err="1" smtClean="0"/>
              <a:t>Burnt</a:t>
            </a:r>
            <a:r>
              <a:rPr lang="cs-CZ" dirty="0" smtClean="0"/>
              <a:t> </a:t>
            </a:r>
            <a:r>
              <a:rPr lang="cs-CZ" dirty="0" err="1" smtClean="0"/>
              <a:t>offering</a:t>
            </a:r>
            <a:endParaRPr lang="cs-CZ" dirty="0"/>
          </a:p>
          <a:p>
            <a:pPr lvl="2"/>
            <a:r>
              <a:rPr lang="en-US" dirty="0" smtClean="0"/>
              <a:t>2 </a:t>
            </a:r>
            <a:r>
              <a:rPr lang="cs-CZ" dirty="0" smtClean="0"/>
              <a:t>Grain </a:t>
            </a:r>
            <a:r>
              <a:rPr lang="cs-CZ" dirty="0" err="1" smtClean="0"/>
              <a:t>offering</a:t>
            </a:r>
            <a:endParaRPr lang="cs-CZ" dirty="0" smtClean="0"/>
          </a:p>
          <a:p>
            <a:pPr lvl="2"/>
            <a:r>
              <a:rPr lang="en-US" dirty="0" smtClean="0"/>
              <a:t>3 </a:t>
            </a:r>
            <a:r>
              <a:rPr lang="cs-CZ" dirty="0" err="1" smtClean="0"/>
              <a:t>Fellowship</a:t>
            </a:r>
            <a:r>
              <a:rPr lang="cs-CZ" dirty="0" smtClean="0"/>
              <a:t> </a:t>
            </a:r>
            <a:r>
              <a:rPr lang="cs-CZ" dirty="0" err="1" smtClean="0"/>
              <a:t>offering</a:t>
            </a:r>
            <a:endParaRPr lang="cs-CZ" dirty="0" smtClean="0"/>
          </a:p>
          <a:p>
            <a:pPr lvl="2"/>
            <a:r>
              <a:rPr lang="cs-CZ" dirty="0" smtClean="0"/>
              <a:t>4:1–5:13 Sin </a:t>
            </a:r>
            <a:r>
              <a:rPr lang="cs-CZ" dirty="0" err="1" smtClean="0"/>
              <a:t>offering</a:t>
            </a:r>
            <a:endParaRPr lang="cs-CZ" dirty="0"/>
          </a:p>
          <a:p>
            <a:pPr lvl="2"/>
            <a:r>
              <a:rPr lang="cs-CZ" dirty="0"/>
              <a:t>5:14–6:7 </a:t>
            </a:r>
            <a:r>
              <a:rPr lang="cs-CZ" dirty="0" err="1" smtClean="0"/>
              <a:t>Guilt</a:t>
            </a:r>
            <a:r>
              <a:rPr lang="cs-CZ" dirty="0" smtClean="0"/>
              <a:t> </a:t>
            </a:r>
            <a:r>
              <a:rPr lang="cs-CZ" dirty="0" err="1" smtClean="0"/>
              <a:t>offering</a:t>
            </a:r>
            <a:endParaRPr lang="cs-CZ" dirty="0"/>
          </a:p>
          <a:p>
            <a:pPr lvl="1"/>
            <a:r>
              <a:rPr lang="en-US" dirty="0"/>
              <a:t>6:8–7:38 </a:t>
            </a:r>
            <a:r>
              <a:rPr lang="en-US" dirty="0" smtClean="0"/>
              <a:t>Instructions </a:t>
            </a:r>
            <a:r>
              <a:rPr lang="en-US" dirty="0"/>
              <a:t>for the priests </a:t>
            </a: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05.06.2021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8909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Inauguration of the </a:t>
            </a:r>
            <a:r>
              <a:rPr lang="en-US" dirty="0" smtClean="0"/>
              <a:t>cult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Inauguration of the </a:t>
            </a:r>
            <a:r>
              <a:rPr lang="en-US" dirty="0" smtClean="0"/>
              <a:t>cult </a:t>
            </a:r>
            <a:r>
              <a:rPr lang="cs-CZ" dirty="0"/>
              <a:t>(8:1–10:20</a:t>
            </a:r>
            <a:r>
              <a:rPr lang="cs-CZ" dirty="0" smtClean="0"/>
              <a:t>)</a:t>
            </a:r>
            <a:endParaRPr lang="en-US" dirty="0" smtClean="0"/>
          </a:p>
          <a:p>
            <a:pPr lvl="1"/>
            <a:r>
              <a:rPr lang="en-US" dirty="0"/>
              <a:t>The </a:t>
            </a:r>
            <a:r>
              <a:rPr lang="en-US" dirty="0" smtClean="0"/>
              <a:t>beginnings </a:t>
            </a:r>
            <a:r>
              <a:rPr lang="en-US" dirty="0"/>
              <a:t>of the priesthood (8:1–9:24</a:t>
            </a:r>
            <a:r>
              <a:rPr lang="en-US" dirty="0" smtClean="0"/>
              <a:t>)</a:t>
            </a:r>
          </a:p>
          <a:p>
            <a:pPr lvl="1"/>
            <a:r>
              <a:rPr lang="en-US" dirty="0"/>
              <a:t>The limits </a:t>
            </a:r>
            <a:r>
              <a:rPr lang="en-US" dirty="0" smtClean="0"/>
              <a:t>of </a:t>
            </a:r>
            <a:r>
              <a:rPr lang="en-US" dirty="0"/>
              <a:t>the </a:t>
            </a:r>
            <a:r>
              <a:rPr lang="en-US" dirty="0" smtClean="0"/>
              <a:t>priesthood (</a:t>
            </a:r>
            <a:r>
              <a:rPr lang="en-US" dirty="0" err="1" smtClean="0"/>
              <a:t>Nadab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n-US" dirty="0" err="1" smtClean="0"/>
              <a:t>Abihu</a:t>
            </a:r>
            <a:r>
              <a:rPr lang="en-US" dirty="0" smtClean="0"/>
              <a:t>) </a:t>
            </a:r>
            <a:r>
              <a:rPr lang="en-US" dirty="0"/>
              <a:t>(10)</a:t>
            </a:r>
            <a:endParaRPr lang="en-US" dirty="0"/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05.06.2021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2841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Pure and impure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11–16 </a:t>
            </a:r>
            <a:r>
              <a:rPr lang="en-US" dirty="0" smtClean="0"/>
              <a:t>Laws </a:t>
            </a:r>
            <a:r>
              <a:rPr lang="en-US" dirty="0"/>
              <a:t>of purity and </a:t>
            </a:r>
            <a:r>
              <a:rPr lang="en-US" dirty="0" smtClean="0"/>
              <a:t>impurity</a:t>
            </a:r>
          </a:p>
          <a:p>
            <a:pPr lvl="1"/>
            <a:r>
              <a:rPr lang="en-US" dirty="0" smtClean="0"/>
              <a:t>11 Dietary prescriptions</a:t>
            </a:r>
          </a:p>
          <a:p>
            <a:pPr lvl="1"/>
            <a:r>
              <a:rPr lang="en-US" dirty="0" smtClean="0"/>
              <a:t>12 Birth laws</a:t>
            </a:r>
          </a:p>
          <a:p>
            <a:pPr lvl="1"/>
            <a:r>
              <a:rPr lang="en-US" dirty="0" smtClean="0"/>
              <a:t>13–14 Skin diseases</a:t>
            </a:r>
          </a:p>
          <a:p>
            <a:pPr lvl="1"/>
            <a:r>
              <a:rPr lang="en-US" dirty="0" smtClean="0"/>
              <a:t>15 Bodily discharges</a:t>
            </a:r>
            <a:endParaRPr lang="en-US" dirty="0"/>
          </a:p>
          <a:p>
            <a:pPr lvl="1"/>
            <a:r>
              <a:rPr lang="en-US" dirty="0" smtClean="0"/>
              <a:t>16 The </a:t>
            </a:r>
            <a:r>
              <a:rPr lang="en-US" dirty="0"/>
              <a:t>Day of Atonement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05.06.2021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2134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Holiness Code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17–26 Holiness </a:t>
            </a:r>
            <a:r>
              <a:rPr lang="en-US" dirty="0" smtClean="0"/>
              <a:t>Code</a:t>
            </a:r>
          </a:p>
          <a:p>
            <a:pPr lvl="1"/>
            <a:r>
              <a:rPr lang="cs-CZ" dirty="0"/>
              <a:t>17:1–25:55 </a:t>
            </a:r>
            <a:r>
              <a:rPr lang="en-US" dirty="0" smtClean="0"/>
              <a:t>The laws </a:t>
            </a:r>
          </a:p>
          <a:p>
            <a:pPr lvl="2"/>
            <a:r>
              <a:rPr lang="en-US" dirty="0" smtClean="0"/>
              <a:t>17 </a:t>
            </a:r>
            <a:r>
              <a:rPr lang="cs-CZ" dirty="0" err="1" smtClean="0"/>
              <a:t>Handling</a:t>
            </a:r>
            <a:r>
              <a:rPr lang="cs-CZ" dirty="0" smtClean="0"/>
              <a:t> </a:t>
            </a:r>
            <a:r>
              <a:rPr lang="cs-CZ" dirty="0" err="1" smtClean="0"/>
              <a:t>blood</a:t>
            </a:r>
            <a:endParaRPr lang="cs-CZ" dirty="0"/>
          </a:p>
          <a:p>
            <a:pPr lvl="2"/>
            <a:r>
              <a:rPr lang="en-US" dirty="0" smtClean="0"/>
              <a:t>18</a:t>
            </a:r>
            <a:r>
              <a:rPr lang="cs-CZ" dirty="0" smtClean="0"/>
              <a:t> </a:t>
            </a:r>
            <a:r>
              <a:rPr lang="cs-CZ" dirty="0"/>
              <a:t>Incest </a:t>
            </a:r>
            <a:r>
              <a:rPr lang="cs-CZ" dirty="0" err="1" smtClean="0"/>
              <a:t>laws</a:t>
            </a:r>
            <a:endParaRPr lang="cs-CZ" dirty="0"/>
          </a:p>
          <a:p>
            <a:pPr lvl="2"/>
            <a:r>
              <a:rPr lang="en-US" dirty="0" smtClean="0"/>
              <a:t>1</a:t>
            </a:r>
            <a:r>
              <a:rPr lang="cs-CZ" dirty="0" smtClean="0"/>
              <a:t>9–20 </a:t>
            </a:r>
            <a:r>
              <a:rPr lang="cs-CZ" dirty="0" err="1" smtClean="0"/>
              <a:t>Miscellaneous</a:t>
            </a:r>
            <a:r>
              <a:rPr lang="cs-CZ" dirty="0" smtClean="0"/>
              <a:t> </a:t>
            </a:r>
            <a:r>
              <a:rPr lang="cs-CZ" dirty="0" err="1" smtClean="0"/>
              <a:t>laws</a:t>
            </a:r>
            <a:endParaRPr lang="cs-CZ" dirty="0"/>
          </a:p>
          <a:p>
            <a:pPr lvl="2"/>
            <a:r>
              <a:rPr lang="en-US" dirty="0"/>
              <a:t>21–22 </a:t>
            </a:r>
            <a:r>
              <a:rPr lang="en-US" dirty="0" smtClean="0"/>
              <a:t>Laws </a:t>
            </a:r>
            <a:r>
              <a:rPr lang="en-US" dirty="0"/>
              <a:t>concerning priests and </a:t>
            </a:r>
            <a:r>
              <a:rPr lang="en-US" dirty="0" smtClean="0"/>
              <a:t>sacrifices</a:t>
            </a:r>
            <a:endParaRPr lang="en-US" dirty="0"/>
          </a:p>
          <a:p>
            <a:pPr lvl="2"/>
            <a:r>
              <a:rPr lang="en-US" dirty="0" smtClean="0"/>
              <a:t>23 Sabbath </a:t>
            </a:r>
            <a:r>
              <a:rPr lang="en-US" dirty="0"/>
              <a:t>and </a:t>
            </a:r>
            <a:r>
              <a:rPr lang="en-US" dirty="0" smtClean="0"/>
              <a:t>festivals</a:t>
            </a:r>
            <a:endParaRPr lang="en-US" dirty="0"/>
          </a:p>
          <a:p>
            <a:pPr lvl="2"/>
            <a:r>
              <a:rPr lang="cs-CZ" dirty="0"/>
              <a:t>24:1–9</a:t>
            </a:r>
            <a:r>
              <a:rPr lang="cs-CZ" dirty="0" smtClean="0"/>
              <a:t> </a:t>
            </a:r>
            <a:r>
              <a:rPr lang="cs-CZ" dirty="0" err="1"/>
              <a:t>Tabernacle</a:t>
            </a:r>
            <a:r>
              <a:rPr lang="cs-CZ" dirty="0"/>
              <a:t> </a:t>
            </a:r>
            <a:r>
              <a:rPr lang="cs-CZ" dirty="0" err="1" smtClean="0"/>
              <a:t>law</a:t>
            </a:r>
            <a:endParaRPr lang="cs-CZ" dirty="0"/>
          </a:p>
          <a:p>
            <a:pPr lvl="2"/>
            <a:r>
              <a:rPr lang="en-US" dirty="0" smtClean="0"/>
              <a:t>24:10–23 The </a:t>
            </a:r>
            <a:r>
              <a:rPr lang="en-US" dirty="0"/>
              <a:t>story of the punishment of a </a:t>
            </a:r>
            <a:r>
              <a:rPr lang="en-US" dirty="0" smtClean="0"/>
              <a:t>blasphemer</a:t>
            </a:r>
            <a:endParaRPr lang="en-US" dirty="0"/>
          </a:p>
          <a:p>
            <a:pPr lvl="2"/>
            <a:r>
              <a:rPr lang="cs-CZ" dirty="0"/>
              <a:t>25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/>
              <a:t>Jubilee</a:t>
            </a:r>
            <a:r>
              <a:rPr lang="cs-CZ" dirty="0"/>
              <a:t> </a:t>
            </a:r>
            <a:endParaRPr lang="en-US" dirty="0" smtClean="0"/>
          </a:p>
          <a:p>
            <a:pPr lvl="1"/>
            <a:r>
              <a:rPr lang="en-US" dirty="0" smtClean="0"/>
              <a:t>26 </a:t>
            </a:r>
            <a:r>
              <a:rPr lang="cs-CZ" dirty="0" err="1"/>
              <a:t>Blessings</a:t>
            </a:r>
            <a:r>
              <a:rPr lang="cs-CZ" dirty="0"/>
              <a:t> and </a:t>
            </a:r>
            <a:r>
              <a:rPr lang="cs-CZ" dirty="0" err="1"/>
              <a:t>curses</a:t>
            </a:r>
            <a:endParaRPr lang="en-US" dirty="0"/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05.06.2021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17401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Appendix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27 Appendix </a:t>
            </a:r>
            <a:r>
              <a:rPr lang="en-US" dirty="0"/>
              <a:t>(Offerings in the </a:t>
            </a:r>
            <a:r>
              <a:rPr lang="en-US" dirty="0" smtClean="0"/>
              <a:t>Sanctuary)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05.06.2021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25475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106</TotalTime>
  <Words>186</Words>
  <Application>Microsoft Office PowerPoint</Application>
  <PresentationFormat>Vlastní</PresentationFormat>
  <Paragraphs>55</Paragraphs>
  <Slides>7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1" baseType="lpstr">
      <vt:lpstr>Arial</vt:lpstr>
      <vt:lpstr>Calibri</vt:lpstr>
      <vt:lpstr>Clara Sans</vt:lpstr>
      <vt:lpstr>JU_OPVVV</vt:lpstr>
      <vt:lpstr>Leviticus</vt:lpstr>
      <vt:lpstr>Leviticus</vt:lpstr>
      <vt:lpstr>Sacrifices</vt:lpstr>
      <vt:lpstr>Inauguration of the cult</vt:lpstr>
      <vt:lpstr>Pure and impure</vt:lpstr>
      <vt:lpstr>Holiness Code</vt:lpstr>
      <vt:lpstr>Appendix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Tomáš Lysenko-Chvíla</dc:creator>
  <cp:lastModifiedBy>Viktor Ber</cp:lastModifiedBy>
  <cp:revision>27</cp:revision>
  <dcterms:created xsi:type="dcterms:W3CDTF">2017-07-17T18:52:59Z</dcterms:created>
  <dcterms:modified xsi:type="dcterms:W3CDTF">2021-06-05T16:01:14Z</dcterms:modified>
</cp:coreProperties>
</file>