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6"/>
  </p:notesMasterIdLst>
  <p:sldIdLst>
    <p:sldId id="256" r:id="rId2"/>
    <p:sldId id="264" r:id="rId3"/>
    <p:sldId id="272" r:id="rId4"/>
    <p:sldId id="271" r:id="rId5"/>
    <p:sldId id="270" r:id="rId6"/>
    <p:sldId id="269" r:id="rId7"/>
    <p:sldId id="268" r:id="rId8"/>
    <p:sldId id="267" r:id="rId9"/>
    <p:sldId id="266" r:id="rId10"/>
    <p:sldId id="263" r:id="rId11"/>
    <p:sldId id="265" r:id="rId12"/>
    <p:sldId id="262" r:id="rId13"/>
    <p:sldId id="261" r:id="rId14"/>
    <p:sldId id="259" r:id="rId15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2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24.01.2019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8516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7640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59896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007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846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5078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75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43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270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747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3237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2711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7926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24.01.2019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24.01.2019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24.01.2019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24.01.2019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24.01.2019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 management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doc. Ing. Petr Řehoř,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Implementing</a:t>
            </a:r>
            <a:r>
              <a:rPr lang="cs-CZ" dirty="0"/>
              <a:t> </a:t>
            </a:r>
            <a:r>
              <a:rPr lang="cs-CZ" dirty="0" err="1"/>
              <a:t>tools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strategig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Stakeholder</a:t>
            </a:r>
            <a:r>
              <a:rPr lang="cs-CZ" dirty="0" smtClean="0"/>
              <a:t> </a:t>
            </a:r>
            <a:r>
              <a:rPr lang="cs-CZ" dirty="0" err="1"/>
              <a:t>analysis</a:t>
            </a:r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29" y="1780579"/>
            <a:ext cx="9237852" cy="578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0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Implementing</a:t>
            </a:r>
            <a:r>
              <a:rPr lang="cs-CZ" dirty="0"/>
              <a:t> </a:t>
            </a:r>
            <a:r>
              <a:rPr lang="cs-CZ" dirty="0" err="1"/>
              <a:t>tools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strategig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Balanced</a:t>
            </a:r>
            <a:r>
              <a:rPr lang="cs-CZ" dirty="0" smtClean="0"/>
              <a:t> </a:t>
            </a:r>
            <a:r>
              <a:rPr lang="cs-CZ" dirty="0" err="1" smtClean="0"/>
              <a:t>scorecard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12" y="1746504"/>
            <a:ext cx="8823960" cy="5504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37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Quality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and </a:t>
            </a:r>
            <a:r>
              <a:rPr lang="cs-CZ" dirty="0" err="1" smtClean="0"/>
              <a:t>improvement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PDCA - </a:t>
            </a:r>
            <a:r>
              <a:rPr lang="cs-CZ" dirty="0" err="1" smtClean="0"/>
              <a:t>plan</a:t>
            </a:r>
            <a:r>
              <a:rPr lang="cs-CZ" dirty="0"/>
              <a:t>, do, </a:t>
            </a:r>
            <a:r>
              <a:rPr lang="cs-CZ" dirty="0" err="1"/>
              <a:t>check</a:t>
            </a:r>
            <a:r>
              <a:rPr lang="cs-CZ" dirty="0"/>
              <a:t>, and </a:t>
            </a:r>
            <a:r>
              <a:rPr lang="cs-CZ" dirty="0" err="1"/>
              <a:t>act</a:t>
            </a:r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0520" y="2469579"/>
            <a:ext cx="7452360" cy="45392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587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rgbClr val="E00034"/>
                </a:solidFill>
              </a:rPr>
              <a:t>Quality</a:t>
            </a:r>
            <a:r>
              <a:rPr lang="cs-CZ" dirty="0">
                <a:solidFill>
                  <a:srgbClr val="E00034"/>
                </a:solidFill>
              </a:rPr>
              <a:t> </a:t>
            </a:r>
            <a:r>
              <a:rPr lang="cs-CZ" dirty="0" err="1">
                <a:solidFill>
                  <a:srgbClr val="E00034"/>
                </a:solidFill>
              </a:rPr>
              <a:t>tools</a:t>
            </a:r>
            <a:r>
              <a:rPr lang="cs-CZ" dirty="0">
                <a:solidFill>
                  <a:srgbClr val="E00034"/>
                </a:solidFill>
              </a:rPr>
              <a:t> and </a:t>
            </a:r>
            <a:r>
              <a:rPr lang="cs-CZ" dirty="0" err="1">
                <a:solidFill>
                  <a:srgbClr val="E00034"/>
                </a:solidFill>
              </a:rPr>
              <a:t>improvement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Benchmarking</a:t>
            </a:r>
            <a:r>
              <a:rPr lang="cs-CZ" dirty="0"/>
              <a:t> </a:t>
            </a:r>
            <a:r>
              <a:rPr lang="cs-CZ" dirty="0" smtClean="0"/>
              <a:t>- performance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firms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compared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best</a:t>
            </a:r>
            <a:r>
              <a:rPr lang="cs-CZ" dirty="0"/>
              <a:t> in </a:t>
            </a:r>
            <a:r>
              <a:rPr lang="cs-CZ" dirty="0" err="1" smtClean="0"/>
              <a:t>class</a:t>
            </a:r>
            <a:r>
              <a:rPr lang="cs-CZ" dirty="0" smtClean="0"/>
              <a:t>.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  <p:pic>
        <p:nvPicPr>
          <p:cNvPr id="7" name="Obráze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704" y="2898648"/>
            <a:ext cx="6035040" cy="45118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519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 smtClean="0"/>
          </a:p>
          <a:p>
            <a:pPr marL="0" indent="0" algn="ctr">
              <a:buNone/>
            </a:pPr>
            <a:r>
              <a:rPr lang="cs-CZ" sz="4400" dirty="0" err="1" smtClean="0"/>
              <a:t>Thank</a:t>
            </a:r>
            <a:r>
              <a:rPr lang="cs-CZ" sz="4400" dirty="0" smtClean="0"/>
              <a:t> </a:t>
            </a:r>
            <a:r>
              <a:rPr lang="cs-CZ" sz="4400" dirty="0" err="1"/>
              <a:t>you</a:t>
            </a:r>
            <a:r>
              <a:rPr lang="cs-CZ" sz="4400" dirty="0"/>
              <a:t> </a:t>
            </a:r>
            <a:r>
              <a:rPr lang="cs-CZ" sz="4400" dirty="0" err="1"/>
              <a:t>for</a:t>
            </a:r>
            <a:r>
              <a:rPr lang="cs-CZ" sz="4400" dirty="0"/>
              <a:t> </a:t>
            </a:r>
          </a:p>
          <a:p>
            <a:pPr marL="0" indent="0" algn="ctr">
              <a:buNone/>
            </a:pPr>
            <a:r>
              <a:rPr lang="cs-CZ" sz="4400" dirty="0" err="1"/>
              <a:t>the</a:t>
            </a:r>
            <a:r>
              <a:rPr lang="cs-CZ" sz="4400" dirty="0"/>
              <a:t> </a:t>
            </a:r>
            <a:r>
              <a:rPr lang="cs-CZ" sz="4400" dirty="0" err="1"/>
              <a:t>attenttion</a:t>
            </a:r>
            <a:r>
              <a:rPr lang="cs-CZ" sz="4400" dirty="0"/>
              <a:t>!!!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888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smtClean="0"/>
              <a:t>outcomes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learn</a:t>
            </a:r>
            <a:r>
              <a:rPr lang="cs-CZ" dirty="0"/>
              <a:t> </a:t>
            </a:r>
            <a:r>
              <a:rPr lang="cs-CZ" dirty="0" err="1"/>
              <a:t>about</a:t>
            </a:r>
            <a:r>
              <a:rPr lang="cs-CZ" dirty="0"/>
              <a:t> </a:t>
            </a:r>
            <a:r>
              <a:rPr lang="cs-CZ" dirty="0" err="1"/>
              <a:t>tools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 smtClean="0"/>
              <a:t>,</a:t>
            </a:r>
          </a:p>
          <a:p>
            <a:pPr lvl="0"/>
            <a:endParaRPr lang="cs-CZ" dirty="0"/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know</a:t>
            </a:r>
            <a:r>
              <a:rPr lang="cs-CZ" dirty="0"/>
              <a:t>, </a:t>
            </a:r>
            <a:r>
              <a:rPr lang="cs-CZ" dirty="0" err="1"/>
              <a:t>how</a:t>
            </a:r>
            <a:r>
              <a:rPr lang="cs-CZ" dirty="0"/>
              <a:t> to </a:t>
            </a:r>
            <a:r>
              <a:rPr lang="cs-CZ" dirty="0" err="1"/>
              <a:t>characterize</a:t>
            </a:r>
            <a:r>
              <a:rPr lang="cs-CZ" dirty="0"/>
              <a:t> </a:t>
            </a:r>
            <a:r>
              <a:rPr lang="cs-CZ" dirty="0" err="1"/>
              <a:t>usage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tools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change</a:t>
            </a:r>
            <a:r>
              <a:rPr lang="cs-CZ" dirty="0" smtClean="0"/>
              <a:t>,</a:t>
            </a:r>
          </a:p>
          <a:p>
            <a:pPr lvl="0"/>
            <a:endParaRPr lang="cs-CZ" dirty="0"/>
          </a:p>
          <a:p>
            <a:pPr lvl="0"/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learn</a:t>
            </a:r>
            <a:r>
              <a:rPr lang="cs-CZ" dirty="0"/>
              <a:t> to use these </a:t>
            </a:r>
            <a:r>
              <a:rPr lang="cs-CZ" dirty="0" err="1"/>
              <a:t>tolls</a:t>
            </a:r>
            <a:r>
              <a:rPr lang="cs-CZ" dirty="0"/>
              <a:t> in </a:t>
            </a:r>
            <a:r>
              <a:rPr lang="cs-CZ" dirty="0" err="1"/>
              <a:t>practise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83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Introduction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Quantitative</a:t>
            </a:r>
            <a:r>
              <a:rPr lang="cs-CZ" dirty="0" smtClean="0"/>
              <a:t> </a:t>
            </a:r>
            <a:r>
              <a:rPr lang="cs-CZ" dirty="0" err="1"/>
              <a:t>methods</a:t>
            </a:r>
            <a:r>
              <a:rPr lang="cs-CZ" dirty="0"/>
              <a:t>,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help</a:t>
            </a:r>
            <a:r>
              <a:rPr lang="cs-CZ" dirty="0"/>
              <a:t> to monitoring and </a:t>
            </a:r>
            <a:r>
              <a:rPr lang="cs-CZ" dirty="0" err="1"/>
              <a:t>better</a:t>
            </a:r>
            <a:r>
              <a:rPr lang="cs-CZ" dirty="0"/>
              <a:t> </a:t>
            </a:r>
            <a:r>
              <a:rPr lang="cs-CZ" dirty="0" err="1" smtClean="0"/>
              <a:t>copying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dirty="0" err="1" smtClean="0"/>
              <a:t>Better</a:t>
            </a:r>
            <a:r>
              <a:rPr lang="cs-CZ" dirty="0" smtClean="0"/>
              <a:t> </a:t>
            </a:r>
            <a:r>
              <a:rPr lang="cs-CZ" dirty="0" err="1"/>
              <a:t>identification</a:t>
            </a:r>
            <a:r>
              <a:rPr lang="cs-CZ" dirty="0"/>
              <a:t>, </a:t>
            </a:r>
            <a:r>
              <a:rPr lang="cs-CZ" dirty="0" err="1"/>
              <a:t>diagnostics</a:t>
            </a:r>
            <a:r>
              <a:rPr lang="cs-CZ" dirty="0"/>
              <a:t> and </a:t>
            </a:r>
            <a:r>
              <a:rPr lang="cs-CZ" dirty="0" err="1"/>
              <a:t>solution</a:t>
            </a:r>
            <a:r>
              <a:rPr lang="cs-CZ" dirty="0"/>
              <a:t> to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problems</a:t>
            </a:r>
            <a:r>
              <a:rPr lang="cs-CZ" dirty="0"/>
              <a:t> and more </a:t>
            </a:r>
            <a:r>
              <a:rPr lang="cs-CZ" dirty="0" err="1"/>
              <a:t>objective</a:t>
            </a:r>
            <a:r>
              <a:rPr lang="cs-CZ" dirty="0"/>
              <a:t> </a:t>
            </a:r>
            <a:r>
              <a:rPr lang="cs-CZ" dirty="0" err="1"/>
              <a:t>decision</a:t>
            </a:r>
            <a:r>
              <a:rPr lang="cs-CZ" dirty="0"/>
              <a:t> and </a:t>
            </a:r>
            <a:r>
              <a:rPr lang="cs-CZ" dirty="0" err="1"/>
              <a:t>achievement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success</a:t>
            </a:r>
            <a:r>
              <a:rPr lang="cs-CZ" dirty="0"/>
              <a:t> and </a:t>
            </a:r>
            <a:r>
              <a:rPr lang="cs-CZ" dirty="0" err="1"/>
              <a:t>higher</a:t>
            </a:r>
            <a:r>
              <a:rPr lang="cs-CZ" dirty="0"/>
              <a:t> </a:t>
            </a:r>
            <a:r>
              <a:rPr lang="cs-CZ" dirty="0" err="1" smtClean="0"/>
              <a:t>competitiveness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557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formulating</a:t>
            </a:r>
            <a:r>
              <a:rPr lang="cs-CZ" dirty="0" smtClean="0"/>
              <a:t> </a:t>
            </a:r>
            <a:r>
              <a:rPr lang="cs-CZ" dirty="0" err="1" smtClean="0"/>
              <a:t>strategic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onion</a:t>
            </a:r>
            <a:r>
              <a:rPr lang="cs-CZ" dirty="0"/>
              <a:t> model </a:t>
            </a:r>
            <a:r>
              <a:rPr lang="cs-CZ" dirty="0" smtClean="0"/>
              <a:t>- very </a:t>
            </a:r>
            <a:r>
              <a:rPr lang="cs-CZ" dirty="0"/>
              <a:t>hard </a:t>
            </a:r>
            <a:r>
              <a:rPr lang="cs-CZ" dirty="0" err="1"/>
              <a:t>imitated</a:t>
            </a:r>
            <a:r>
              <a:rPr lang="cs-CZ" dirty="0"/>
              <a:t> </a:t>
            </a:r>
            <a:r>
              <a:rPr lang="cs-CZ" dirty="0" err="1"/>
              <a:t>parts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competitive</a:t>
            </a:r>
            <a:r>
              <a:rPr lang="cs-CZ" dirty="0"/>
              <a:t> </a:t>
            </a:r>
            <a:r>
              <a:rPr lang="cs-CZ" dirty="0" err="1"/>
              <a:t>advantage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centre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onion´s</a:t>
            </a:r>
            <a:r>
              <a:rPr lang="cs-CZ" dirty="0"/>
              <a:t> </a:t>
            </a:r>
            <a:r>
              <a:rPr lang="cs-CZ" dirty="0" err="1"/>
              <a:t>head</a:t>
            </a:r>
            <a:r>
              <a:rPr lang="cs-CZ" dirty="0"/>
              <a:t>. In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direction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centre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draw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parts</a:t>
            </a:r>
            <a:r>
              <a:rPr lang="cs-CZ" dirty="0"/>
              <a:t>,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possible</a:t>
            </a:r>
            <a:r>
              <a:rPr lang="cs-CZ" dirty="0"/>
              <a:t> to </a:t>
            </a:r>
            <a:r>
              <a:rPr lang="cs-CZ" dirty="0" err="1"/>
              <a:t>imitate</a:t>
            </a:r>
            <a:r>
              <a:rPr lang="cs-CZ" dirty="0"/>
              <a:t> more </a:t>
            </a:r>
            <a:r>
              <a:rPr lang="cs-CZ" dirty="0" err="1"/>
              <a:t>easily</a:t>
            </a:r>
            <a:r>
              <a:rPr lang="cs-CZ" dirty="0"/>
              <a:t> as </a:t>
            </a:r>
            <a:r>
              <a:rPr lang="cs-CZ" dirty="0" err="1"/>
              <a:t>leaves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 smtClean="0"/>
              <a:t>onion</a:t>
            </a:r>
            <a:r>
              <a:rPr lang="cs-CZ" dirty="0" smtClean="0"/>
              <a:t>.  </a:t>
            </a:r>
            <a:endParaRPr lang="cs-CZ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032" y="4477099"/>
            <a:ext cx="2834831" cy="283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9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Tools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formulating</a:t>
            </a:r>
            <a:r>
              <a:rPr lang="cs-CZ" dirty="0"/>
              <a:t> </a:t>
            </a:r>
            <a:r>
              <a:rPr lang="cs-CZ" dirty="0" err="1"/>
              <a:t>strategic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S – (simple) for expressing a simple and coherent strategy,</a:t>
            </a:r>
            <a:endParaRPr lang="cs-CZ" dirty="0"/>
          </a:p>
          <a:p>
            <a:pPr lvl="0"/>
            <a:r>
              <a:rPr lang="en-GB" dirty="0"/>
              <a:t>T – (timing) to time the strategy correctly,</a:t>
            </a:r>
            <a:endParaRPr lang="cs-CZ" dirty="0"/>
          </a:p>
          <a:p>
            <a:pPr lvl="0"/>
            <a:r>
              <a:rPr lang="en-GB" dirty="0"/>
              <a:t>A – (advantage) for gaining a competitive advantage,</a:t>
            </a:r>
            <a:endParaRPr lang="cs-CZ" dirty="0"/>
          </a:p>
          <a:p>
            <a:pPr lvl="0"/>
            <a:r>
              <a:rPr lang="en-GB" dirty="0"/>
              <a:t>I – (implementation) for expressing the extent of its possible implementation,</a:t>
            </a:r>
            <a:endParaRPr lang="cs-CZ" dirty="0"/>
          </a:p>
          <a:p>
            <a:r>
              <a:rPr lang="en-GB" dirty="0"/>
              <a:t>R – (resources) for expressing the extent of the suitability and plenitude of </a:t>
            </a:r>
            <a:r>
              <a:rPr lang="en-GB" dirty="0" smtClean="0"/>
              <a:t>resources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826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Tools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formulating</a:t>
            </a:r>
            <a:r>
              <a:rPr lang="cs-CZ" dirty="0"/>
              <a:t> </a:t>
            </a:r>
            <a:r>
              <a:rPr lang="cs-CZ" dirty="0" err="1"/>
              <a:t>strategic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 – </a:t>
            </a:r>
            <a:r>
              <a:rPr lang="cs-CZ" dirty="0" err="1" smtClean="0"/>
              <a:t>political</a:t>
            </a:r>
            <a:endParaRPr lang="cs-CZ" dirty="0" smtClean="0"/>
          </a:p>
          <a:p>
            <a:r>
              <a:rPr lang="cs-CZ" dirty="0" smtClean="0"/>
              <a:t>E – </a:t>
            </a:r>
            <a:r>
              <a:rPr lang="cs-CZ" dirty="0" err="1" smtClean="0"/>
              <a:t>economic</a:t>
            </a:r>
            <a:endParaRPr lang="cs-CZ" dirty="0" smtClean="0"/>
          </a:p>
          <a:p>
            <a:r>
              <a:rPr lang="cs-CZ" dirty="0" smtClean="0"/>
              <a:t>S – </a:t>
            </a:r>
            <a:r>
              <a:rPr lang="cs-CZ" dirty="0" err="1" smtClean="0"/>
              <a:t>socio-cultural</a:t>
            </a:r>
            <a:endParaRPr lang="cs-CZ" dirty="0" smtClean="0"/>
          </a:p>
          <a:p>
            <a:r>
              <a:rPr lang="cs-CZ" dirty="0" smtClean="0"/>
              <a:t>T – </a:t>
            </a:r>
            <a:r>
              <a:rPr lang="cs-CZ" dirty="0" err="1" smtClean="0"/>
              <a:t>technological</a:t>
            </a:r>
            <a:endParaRPr lang="cs-CZ" dirty="0" smtClean="0"/>
          </a:p>
          <a:p>
            <a:r>
              <a:rPr lang="cs-CZ" dirty="0" smtClean="0"/>
              <a:t>L – </a:t>
            </a:r>
            <a:r>
              <a:rPr lang="cs-CZ" dirty="0" err="1" smtClean="0"/>
              <a:t>legal</a:t>
            </a:r>
            <a:endParaRPr lang="cs-CZ" dirty="0" smtClean="0"/>
          </a:p>
          <a:p>
            <a:r>
              <a:rPr lang="cs-CZ" dirty="0" smtClean="0"/>
              <a:t>E - </a:t>
            </a:r>
            <a:r>
              <a:rPr lang="cs-CZ" dirty="0" err="1" smtClean="0"/>
              <a:t>environment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63" y="5541264"/>
            <a:ext cx="10695517" cy="20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Tools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formulating</a:t>
            </a:r>
            <a:r>
              <a:rPr lang="cs-CZ" dirty="0"/>
              <a:t> </a:t>
            </a:r>
            <a:r>
              <a:rPr lang="cs-CZ" dirty="0" err="1"/>
              <a:t>strategic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Fishbone</a:t>
            </a:r>
            <a:r>
              <a:rPr lang="cs-CZ" dirty="0"/>
              <a:t> diagram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88" y="1828800"/>
            <a:ext cx="9239948" cy="5581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3051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Tools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formulating</a:t>
            </a:r>
            <a:r>
              <a:rPr lang="cs-CZ" dirty="0"/>
              <a:t> </a:t>
            </a:r>
            <a:r>
              <a:rPr lang="cs-CZ" dirty="0" err="1"/>
              <a:t>strategic</a:t>
            </a:r>
            <a:r>
              <a:rPr lang="cs-CZ" dirty="0"/>
              <a:t> </a:t>
            </a:r>
            <a:r>
              <a:rPr lang="cs-CZ" dirty="0" err="1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Why</a:t>
            </a:r>
            <a:r>
              <a:rPr lang="cs-CZ" dirty="0" smtClean="0"/>
              <a:t> </a:t>
            </a:r>
            <a:r>
              <a:rPr lang="cs-CZ" dirty="0" err="1"/>
              <a:t>denotes</a:t>
            </a:r>
            <a:r>
              <a:rPr lang="cs-CZ" dirty="0"/>
              <a:t> </a:t>
            </a:r>
            <a:r>
              <a:rPr lang="cs-CZ" dirty="0" err="1" smtClean="0"/>
              <a:t>objective</a:t>
            </a:r>
            <a:r>
              <a:rPr lang="cs-CZ" dirty="0" smtClean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 smtClean="0"/>
              <a:t>reasoning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denotes</a:t>
            </a:r>
            <a:r>
              <a:rPr lang="cs-CZ" dirty="0" smtClean="0"/>
              <a:t>,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 smtClean="0"/>
              <a:t>involved</a:t>
            </a:r>
            <a:r>
              <a:rPr lang="cs-CZ" dirty="0" smtClean="0"/>
              <a:t>. </a:t>
            </a:r>
          </a:p>
          <a:p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/>
              <a:t>denotes</a:t>
            </a:r>
            <a:r>
              <a:rPr lang="cs-CZ" dirty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. </a:t>
            </a:r>
          </a:p>
          <a:p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/>
              <a:t>denotes</a:t>
            </a:r>
            <a:r>
              <a:rPr lang="cs-CZ" dirty="0"/>
              <a:t> </a:t>
            </a:r>
            <a:r>
              <a:rPr lang="cs-CZ" dirty="0" err="1" smtClean="0"/>
              <a:t>direction</a:t>
            </a:r>
            <a:r>
              <a:rPr lang="cs-CZ" dirty="0" smtClean="0"/>
              <a:t> </a:t>
            </a:r>
            <a:r>
              <a:rPr lang="cs-CZ" dirty="0" err="1"/>
              <a:t>or</a:t>
            </a:r>
            <a:r>
              <a:rPr lang="cs-CZ" dirty="0"/>
              <a:t> a point/step in a </a:t>
            </a:r>
            <a:r>
              <a:rPr lang="cs-CZ" dirty="0" err="1"/>
              <a:t>process</a:t>
            </a:r>
            <a:r>
              <a:rPr lang="cs-CZ" dirty="0"/>
              <a:t>/</a:t>
            </a:r>
            <a:r>
              <a:rPr lang="cs-CZ" dirty="0" err="1"/>
              <a:t>development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When</a:t>
            </a:r>
            <a:r>
              <a:rPr lang="cs-CZ" dirty="0" smtClean="0"/>
              <a:t> </a:t>
            </a:r>
            <a:r>
              <a:rPr lang="cs-CZ" dirty="0" err="1"/>
              <a:t>indicates</a:t>
            </a:r>
            <a:r>
              <a:rPr lang="cs-CZ" dirty="0"/>
              <a:t> </a:t>
            </a:r>
            <a:r>
              <a:rPr lang="cs-CZ" dirty="0" err="1" smtClean="0"/>
              <a:t>situation</a:t>
            </a:r>
            <a:r>
              <a:rPr lang="cs-CZ" dirty="0" smtClean="0"/>
              <a:t>, </a:t>
            </a:r>
            <a:r>
              <a:rPr lang="cs-CZ" dirty="0" err="1" smtClean="0"/>
              <a:t>date</a:t>
            </a:r>
            <a:r>
              <a:rPr lang="cs-CZ" dirty="0" smtClean="0"/>
              <a:t> </a:t>
            </a:r>
            <a:r>
              <a:rPr lang="cs-CZ" dirty="0"/>
              <a:t>and </a:t>
            </a:r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 smtClean="0"/>
              <a:t>deadlines</a:t>
            </a:r>
            <a:r>
              <a:rPr lang="cs-CZ" dirty="0" smtClean="0"/>
              <a:t>. </a:t>
            </a:r>
          </a:p>
          <a:p>
            <a:r>
              <a:rPr lang="cs-CZ" dirty="0" err="1" smtClean="0"/>
              <a:t>How</a:t>
            </a:r>
            <a:r>
              <a:rPr lang="cs-CZ" dirty="0" smtClean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create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strategy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how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implement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.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15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Implementing</a:t>
            </a:r>
            <a:r>
              <a:rPr lang="cs-CZ" dirty="0" smtClean="0"/>
              <a:t> </a:t>
            </a:r>
            <a:r>
              <a:rPr lang="cs-CZ" dirty="0" err="1" smtClean="0"/>
              <a:t>tools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strategig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/>
            <a:r>
              <a:rPr lang="cs-CZ" sz="3200" dirty="0" err="1"/>
              <a:t>Force-field</a:t>
            </a:r>
            <a:r>
              <a:rPr lang="cs-CZ" sz="3200" dirty="0"/>
              <a:t> </a:t>
            </a:r>
            <a:r>
              <a:rPr lang="cs-CZ" sz="3200" dirty="0" err="1"/>
              <a:t>analysis</a:t>
            </a:r>
            <a:r>
              <a:rPr lang="cs-CZ" sz="3200" dirty="0"/>
              <a:t> </a:t>
            </a:r>
            <a:endParaRPr lang="cs-CZ" sz="3200" b="1" dirty="0"/>
          </a:p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pic>
        <p:nvPicPr>
          <p:cNvPr id="6" name="Obrázek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" y="2066543"/>
            <a:ext cx="9180576" cy="4942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922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24</TotalTime>
  <Words>373</Words>
  <Application>Microsoft Office PowerPoint</Application>
  <PresentationFormat>Vlastní</PresentationFormat>
  <Paragraphs>77</Paragraphs>
  <Slides>14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Clara Sans</vt:lpstr>
      <vt:lpstr>JU_OPVVV</vt:lpstr>
      <vt:lpstr>Tools of change management</vt:lpstr>
      <vt:lpstr>Learning outcomes</vt:lpstr>
      <vt:lpstr>Introduction</vt:lpstr>
      <vt:lpstr>Tools for formulating strategic change</vt:lpstr>
      <vt:lpstr>Tools for formulating strategic change</vt:lpstr>
      <vt:lpstr>Tools for formulating strategic change</vt:lpstr>
      <vt:lpstr>Tools for formulating strategic change</vt:lpstr>
      <vt:lpstr>Tools for formulating strategic change</vt:lpstr>
      <vt:lpstr>Implementing tools of strategig change</vt:lpstr>
      <vt:lpstr>Implementing tools of strategig change</vt:lpstr>
      <vt:lpstr>Implementing tools of strategig change</vt:lpstr>
      <vt:lpstr>Quality tools and improvement</vt:lpstr>
      <vt:lpstr>Quality tools and improvement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Řehoř Petr doc. Ing. Ph.D.</cp:lastModifiedBy>
  <cp:revision>8</cp:revision>
  <dcterms:created xsi:type="dcterms:W3CDTF">2017-07-17T18:52:59Z</dcterms:created>
  <dcterms:modified xsi:type="dcterms:W3CDTF">2019-01-24T11:06:35Z</dcterms:modified>
</cp:coreProperties>
</file>