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5"/>
  </p:notesMasterIdLst>
  <p:sldIdLst>
    <p:sldId id="256" r:id="rId2"/>
    <p:sldId id="264" r:id="rId3"/>
    <p:sldId id="272" r:id="rId4"/>
    <p:sldId id="268" r:id="rId5"/>
    <p:sldId id="271" r:id="rId6"/>
    <p:sldId id="270" r:id="rId7"/>
    <p:sldId id="269" r:id="rId8"/>
    <p:sldId id="267" r:id="rId9"/>
    <p:sldId id="266" r:id="rId10"/>
    <p:sldId id="265" r:id="rId11"/>
    <p:sldId id="263" r:id="rId12"/>
    <p:sldId id="262" r:id="rId13"/>
    <p:sldId id="261" r:id="rId14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26" y="10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24.01.2019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78516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79263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59896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10073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5078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27478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47524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7438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22703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32370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27118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3764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24.01.2019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24.01.2019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24.01.2019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24.01.2019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24.01.2019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24.01.2019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24.01.2019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24.01.2019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24.01.2019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24.01.2019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24.01.2019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24.01.2019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Process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change</a:t>
            </a:r>
            <a:r>
              <a:rPr lang="cs-CZ" dirty="0" smtClean="0"/>
              <a:t> management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doc. Ing. Petr Řehoř, Ph.D.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Participants</a:t>
            </a:r>
            <a:r>
              <a:rPr lang="cs-CZ" dirty="0" smtClean="0"/>
              <a:t> in </a:t>
            </a:r>
            <a:r>
              <a:rPr lang="cs-CZ" dirty="0" err="1" smtClean="0"/>
              <a:t>change</a:t>
            </a:r>
            <a:r>
              <a:rPr lang="cs-CZ" dirty="0" smtClean="0"/>
              <a:t> </a:t>
            </a:r>
            <a:r>
              <a:rPr lang="cs-CZ" dirty="0" err="1" smtClean="0"/>
              <a:t>process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err="1"/>
              <a:t>Change</a:t>
            </a:r>
            <a:r>
              <a:rPr lang="cs-CZ" dirty="0"/>
              <a:t> </a:t>
            </a:r>
            <a:r>
              <a:rPr lang="cs-CZ" dirty="0" err="1" smtClean="0"/>
              <a:t>initiator</a:t>
            </a:r>
            <a:endParaRPr lang="cs-CZ" dirty="0"/>
          </a:p>
          <a:p>
            <a:pPr lvl="0"/>
            <a:r>
              <a:rPr lang="cs-CZ" dirty="0" err="1"/>
              <a:t>Change</a:t>
            </a:r>
            <a:r>
              <a:rPr lang="cs-CZ" dirty="0"/>
              <a:t> </a:t>
            </a:r>
            <a:r>
              <a:rPr lang="cs-CZ" dirty="0" err="1"/>
              <a:t>analyst</a:t>
            </a:r>
            <a:r>
              <a:rPr lang="cs-CZ" dirty="0"/>
              <a:t> </a:t>
            </a:r>
            <a:endParaRPr lang="cs-CZ" dirty="0" smtClean="0"/>
          </a:p>
          <a:p>
            <a:pPr lvl="0"/>
            <a:r>
              <a:rPr lang="cs-CZ" dirty="0" err="1" smtClean="0"/>
              <a:t>Change</a:t>
            </a:r>
            <a:r>
              <a:rPr lang="cs-CZ" dirty="0" smtClean="0"/>
              <a:t> </a:t>
            </a:r>
            <a:r>
              <a:rPr lang="cs-CZ" dirty="0" err="1" smtClean="0"/>
              <a:t>realiser</a:t>
            </a:r>
            <a:endParaRPr lang="cs-CZ" dirty="0"/>
          </a:p>
          <a:p>
            <a:pPr lvl="0"/>
            <a:r>
              <a:rPr lang="cs-CZ" dirty="0" err="1"/>
              <a:t>Change</a:t>
            </a:r>
            <a:r>
              <a:rPr lang="cs-CZ" dirty="0"/>
              <a:t> </a:t>
            </a:r>
            <a:r>
              <a:rPr lang="cs-CZ" dirty="0" smtClean="0"/>
              <a:t>user</a:t>
            </a:r>
            <a:endParaRPr lang="cs-CZ" dirty="0"/>
          </a:p>
          <a:p>
            <a:pPr lvl="0"/>
            <a:r>
              <a:rPr lang="cs-CZ" dirty="0" err="1"/>
              <a:t>Change</a:t>
            </a:r>
            <a:r>
              <a:rPr lang="cs-CZ" dirty="0"/>
              <a:t> investor </a:t>
            </a:r>
            <a:endParaRPr lang="cs-CZ" dirty="0" smtClean="0"/>
          </a:p>
          <a:p>
            <a:pPr lvl="0"/>
            <a:r>
              <a:rPr lang="cs-CZ" dirty="0" err="1" smtClean="0"/>
              <a:t>Supporters</a:t>
            </a:r>
            <a:r>
              <a:rPr lang="cs-CZ" dirty="0" smtClean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 smtClean="0"/>
              <a:t>change</a:t>
            </a:r>
            <a:endParaRPr lang="cs-CZ" dirty="0"/>
          </a:p>
          <a:p>
            <a:pPr lvl="0"/>
            <a:r>
              <a:rPr lang="cs-CZ" dirty="0" err="1"/>
              <a:t>Opponents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change</a:t>
            </a:r>
            <a:r>
              <a:rPr lang="cs-CZ" dirty="0"/>
              <a:t> </a:t>
            </a:r>
            <a:endParaRPr lang="cs-CZ" dirty="0" smtClean="0"/>
          </a:p>
          <a:p>
            <a:pPr lvl="0"/>
            <a:r>
              <a:rPr lang="cs-CZ" dirty="0" err="1" smtClean="0"/>
              <a:t>Uninvolved</a:t>
            </a:r>
            <a:r>
              <a:rPr lang="cs-CZ" dirty="0" smtClean="0"/>
              <a:t> </a:t>
            </a:r>
            <a:r>
              <a:rPr lang="cs-CZ" dirty="0" err="1"/>
              <a:t>parties</a:t>
            </a:r>
            <a:r>
              <a:rPr lang="cs-CZ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5504" y="1280460"/>
            <a:ext cx="5337893" cy="2870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376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Communication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change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err="1"/>
              <a:t>Who</a:t>
            </a:r>
            <a:r>
              <a:rPr lang="cs-CZ" dirty="0"/>
              <a:t> </a:t>
            </a:r>
            <a:r>
              <a:rPr lang="cs-CZ" dirty="0" err="1"/>
              <a:t>should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informed</a:t>
            </a:r>
            <a:r>
              <a:rPr lang="cs-CZ" dirty="0"/>
              <a:t> </a:t>
            </a:r>
            <a:r>
              <a:rPr lang="cs-CZ" dirty="0" err="1"/>
              <a:t>about</a:t>
            </a:r>
            <a:r>
              <a:rPr lang="cs-CZ" dirty="0"/>
              <a:t> a </a:t>
            </a:r>
            <a:r>
              <a:rPr lang="cs-CZ" dirty="0" err="1"/>
              <a:t>change</a:t>
            </a:r>
            <a:r>
              <a:rPr lang="cs-CZ" dirty="0"/>
              <a:t>? </a:t>
            </a:r>
          </a:p>
          <a:p>
            <a:pPr lvl="0"/>
            <a:r>
              <a:rPr lang="cs-CZ" dirty="0" err="1"/>
              <a:t>When</a:t>
            </a:r>
            <a:r>
              <a:rPr lang="cs-CZ" dirty="0"/>
              <a:t> </a:t>
            </a:r>
            <a:r>
              <a:rPr lang="cs-CZ" dirty="0" err="1"/>
              <a:t>should</a:t>
            </a:r>
            <a:r>
              <a:rPr lang="cs-CZ" dirty="0"/>
              <a:t> </a:t>
            </a:r>
            <a:r>
              <a:rPr lang="cs-CZ" dirty="0" err="1"/>
              <a:t>they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informed</a:t>
            </a:r>
            <a:r>
              <a:rPr lang="cs-CZ" dirty="0"/>
              <a:t>? </a:t>
            </a:r>
          </a:p>
          <a:p>
            <a:pPr lvl="0"/>
            <a:r>
              <a:rPr lang="cs-CZ" dirty="0" err="1"/>
              <a:t>What</a:t>
            </a:r>
            <a:r>
              <a:rPr lang="cs-CZ" dirty="0"/>
              <a:t> </a:t>
            </a:r>
            <a:r>
              <a:rPr lang="cs-CZ" dirty="0" err="1"/>
              <a:t>should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subject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notification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? </a:t>
            </a:r>
          </a:p>
          <a:p>
            <a:pPr lvl="0"/>
            <a:r>
              <a:rPr lang="cs-CZ" dirty="0" err="1"/>
              <a:t>Where</a:t>
            </a:r>
            <a:r>
              <a:rPr lang="cs-CZ" dirty="0"/>
              <a:t> </a:t>
            </a:r>
            <a:r>
              <a:rPr lang="cs-CZ" dirty="0" err="1"/>
              <a:t>should</a:t>
            </a:r>
            <a:r>
              <a:rPr lang="cs-CZ" dirty="0"/>
              <a:t> </a:t>
            </a:r>
            <a:r>
              <a:rPr lang="cs-CZ" dirty="0" err="1"/>
              <a:t>they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informed</a:t>
            </a:r>
            <a:r>
              <a:rPr lang="cs-CZ" dirty="0"/>
              <a:t>? </a:t>
            </a:r>
          </a:p>
          <a:p>
            <a:pPr lvl="0"/>
            <a:r>
              <a:rPr lang="cs-CZ" dirty="0" err="1"/>
              <a:t>Who</a:t>
            </a:r>
            <a:r>
              <a:rPr lang="cs-CZ" dirty="0"/>
              <a:t> </a:t>
            </a:r>
            <a:r>
              <a:rPr lang="cs-CZ" dirty="0" err="1"/>
              <a:t>should</a:t>
            </a:r>
            <a:r>
              <a:rPr lang="cs-CZ" dirty="0"/>
              <a:t> </a:t>
            </a:r>
            <a:r>
              <a:rPr lang="cs-CZ" dirty="0" err="1"/>
              <a:t>manage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communication</a:t>
            </a:r>
            <a:r>
              <a:rPr lang="cs-CZ" dirty="0"/>
              <a:t> </a:t>
            </a:r>
            <a:r>
              <a:rPr lang="cs-CZ" dirty="0" err="1"/>
              <a:t>process</a:t>
            </a:r>
            <a:r>
              <a:rPr lang="cs-CZ" dirty="0"/>
              <a:t>? </a:t>
            </a:r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7688" y="5074919"/>
            <a:ext cx="4045712" cy="2486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709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Successful</a:t>
            </a:r>
            <a:r>
              <a:rPr lang="cs-CZ" dirty="0" smtClean="0"/>
              <a:t> </a:t>
            </a:r>
            <a:r>
              <a:rPr lang="cs-CZ" dirty="0" err="1" smtClean="0"/>
              <a:t>change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898316" cy="5567281"/>
          </a:xfrm>
        </p:spPr>
        <p:txBody>
          <a:bodyPr/>
          <a:lstStyle/>
          <a:p>
            <a:pPr lvl="0"/>
            <a:r>
              <a:rPr lang="cs-CZ" dirty="0"/>
              <a:t>a </a:t>
            </a:r>
            <a:r>
              <a:rPr lang="cs-CZ" dirty="0" err="1"/>
              <a:t>clear</a:t>
            </a:r>
            <a:r>
              <a:rPr lang="cs-CZ" dirty="0"/>
              <a:t>, </a:t>
            </a:r>
            <a:r>
              <a:rPr lang="cs-CZ" dirty="0" err="1"/>
              <a:t>motivating</a:t>
            </a:r>
            <a:r>
              <a:rPr lang="cs-CZ" dirty="0"/>
              <a:t>, </a:t>
            </a:r>
            <a:r>
              <a:rPr lang="cs-CZ" dirty="0" err="1"/>
              <a:t>well</a:t>
            </a:r>
            <a:r>
              <a:rPr lang="cs-CZ" dirty="0"/>
              <a:t> </a:t>
            </a:r>
            <a:r>
              <a:rPr lang="cs-CZ" dirty="0" err="1"/>
              <a:t>communicable</a:t>
            </a:r>
            <a:r>
              <a:rPr lang="cs-CZ" dirty="0"/>
              <a:t> vision </a:t>
            </a:r>
            <a:r>
              <a:rPr lang="cs-CZ" dirty="0" err="1"/>
              <a:t>explaining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sense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change</a:t>
            </a:r>
            <a:r>
              <a:rPr lang="cs-CZ" dirty="0"/>
              <a:t>,</a:t>
            </a:r>
          </a:p>
          <a:p>
            <a:pPr lvl="0"/>
            <a:r>
              <a:rPr lang="cs-CZ" dirty="0" err="1"/>
              <a:t>sufficient</a:t>
            </a:r>
            <a:r>
              <a:rPr lang="cs-CZ" dirty="0"/>
              <a:t> </a:t>
            </a:r>
            <a:r>
              <a:rPr lang="cs-CZ" dirty="0" err="1"/>
              <a:t>time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entire</a:t>
            </a:r>
            <a:r>
              <a:rPr lang="cs-CZ" dirty="0"/>
              <a:t> </a:t>
            </a:r>
            <a:r>
              <a:rPr lang="cs-CZ" dirty="0" smtClean="0"/>
              <a:t>proces,</a:t>
            </a:r>
          </a:p>
          <a:p>
            <a:pPr lvl="0"/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/>
              <a:t>people</a:t>
            </a:r>
            <a:r>
              <a:rPr lang="cs-CZ" dirty="0"/>
              <a:t> </a:t>
            </a:r>
            <a:r>
              <a:rPr lang="cs-CZ" dirty="0" err="1"/>
              <a:t>interested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 smtClean="0"/>
              <a:t>change</a:t>
            </a:r>
            <a:r>
              <a:rPr lang="cs-CZ" dirty="0" smtClean="0"/>
              <a:t>,</a:t>
            </a:r>
            <a:endParaRPr lang="cs-CZ" dirty="0"/>
          </a:p>
          <a:p>
            <a:pPr lvl="0"/>
            <a:r>
              <a:rPr lang="cs-CZ" dirty="0" err="1"/>
              <a:t>concentration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strength</a:t>
            </a:r>
            <a:r>
              <a:rPr lang="cs-CZ" dirty="0"/>
              <a:t> on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change</a:t>
            </a:r>
            <a:r>
              <a:rPr lang="cs-CZ" dirty="0"/>
              <a:t> </a:t>
            </a:r>
            <a:r>
              <a:rPr lang="cs-CZ" dirty="0" err="1" smtClean="0"/>
              <a:t>process</a:t>
            </a:r>
            <a:r>
              <a:rPr lang="cs-CZ" dirty="0" smtClean="0"/>
              <a:t>,</a:t>
            </a:r>
            <a:endParaRPr lang="cs-CZ" dirty="0"/>
          </a:p>
          <a:p>
            <a:pPr lvl="0"/>
            <a:r>
              <a:rPr lang="cs-CZ" dirty="0" smtClean="0"/>
              <a:t>use </a:t>
            </a:r>
            <a:r>
              <a:rPr lang="cs-CZ" dirty="0" err="1"/>
              <a:t>of</a:t>
            </a:r>
            <a:r>
              <a:rPr lang="cs-CZ" dirty="0"/>
              <a:t> positive and negative </a:t>
            </a:r>
            <a:r>
              <a:rPr lang="cs-CZ" dirty="0" err="1"/>
              <a:t>motivation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 smtClean="0"/>
              <a:t>employees</a:t>
            </a:r>
            <a:r>
              <a:rPr lang="cs-CZ" smtClean="0"/>
              <a:t>,</a:t>
            </a:r>
            <a:endParaRPr lang="cs-CZ" dirty="0"/>
          </a:p>
          <a:p>
            <a:r>
              <a:rPr lang="cs-CZ" dirty="0" err="1"/>
              <a:t>focus</a:t>
            </a:r>
            <a:r>
              <a:rPr lang="cs-CZ" dirty="0"/>
              <a:t> on </a:t>
            </a:r>
            <a:r>
              <a:rPr lang="cs-CZ" dirty="0" err="1"/>
              <a:t>communicating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 smtClean="0"/>
              <a:t>barriers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change</a:t>
            </a:r>
            <a:r>
              <a:rPr lang="cs-CZ" dirty="0" smtClean="0"/>
              <a:t>.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5877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dirty="0" smtClean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 smtClean="0"/>
          </a:p>
          <a:p>
            <a:pPr marL="0" indent="0" algn="ctr">
              <a:buNone/>
            </a:pPr>
            <a:r>
              <a:rPr lang="cs-CZ" sz="4400" dirty="0" err="1" smtClean="0"/>
              <a:t>Thank</a:t>
            </a:r>
            <a:r>
              <a:rPr lang="cs-CZ" sz="4400" dirty="0" smtClean="0"/>
              <a:t> </a:t>
            </a:r>
            <a:r>
              <a:rPr lang="cs-CZ" sz="4400" dirty="0" err="1"/>
              <a:t>for</a:t>
            </a:r>
            <a:r>
              <a:rPr lang="cs-CZ" sz="4400" dirty="0"/>
              <a:t> </a:t>
            </a:r>
          </a:p>
          <a:p>
            <a:pPr marL="0" indent="0" algn="ctr">
              <a:buNone/>
            </a:pPr>
            <a:r>
              <a:rPr lang="cs-CZ" sz="4400" dirty="0" err="1"/>
              <a:t>your</a:t>
            </a:r>
            <a:r>
              <a:rPr lang="cs-CZ" sz="4400" dirty="0"/>
              <a:t> </a:t>
            </a:r>
            <a:r>
              <a:rPr lang="cs-CZ" sz="4400" dirty="0" err="1"/>
              <a:t>attention</a:t>
            </a:r>
            <a:r>
              <a:rPr lang="cs-CZ" sz="4400" dirty="0"/>
              <a:t>!</a:t>
            </a:r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519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Learning</a:t>
            </a:r>
            <a:r>
              <a:rPr lang="cs-CZ" dirty="0" smtClean="0"/>
              <a:t> </a:t>
            </a:r>
            <a:r>
              <a:rPr lang="cs-CZ" smtClean="0"/>
              <a:t>outcomes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10044620" cy="5567281"/>
          </a:xfrm>
        </p:spPr>
        <p:txBody>
          <a:bodyPr/>
          <a:lstStyle/>
          <a:p>
            <a:pPr lvl="0"/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meet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process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change</a:t>
            </a:r>
            <a:r>
              <a:rPr lang="cs-CZ" dirty="0"/>
              <a:t>,</a:t>
            </a:r>
          </a:p>
          <a:p>
            <a:pPr lvl="0"/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able</a:t>
            </a:r>
            <a:r>
              <a:rPr lang="cs-CZ" dirty="0"/>
              <a:t> to </a:t>
            </a:r>
            <a:r>
              <a:rPr lang="cs-CZ" dirty="0" err="1"/>
              <a:t>define</a:t>
            </a:r>
            <a:r>
              <a:rPr lang="cs-CZ" dirty="0"/>
              <a:t> </a:t>
            </a:r>
            <a:r>
              <a:rPr lang="cs-CZ" dirty="0" err="1"/>
              <a:t>terms</a:t>
            </a:r>
            <a:r>
              <a:rPr lang="cs-CZ" dirty="0"/>
              <a:t> </a:t>
            </a:r>
            <a:r>
              <a:rPr lang="cs-CZ" dirty="0" err="1"/>
              <a:t>separated</a:t>
            </a:r>
            <a:r>
              <a:rPr lang="cs-CZ" dirty="0"/>
              <a:t> point and SUCCESS,</a:t>
            </a:r>
          </a:p>
          <a:p>
            <a:pPr lvl="0"/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learn</a:t>
            </a:r>
            <a:r>
              <a:rPr lang="cs-CZ" dirty="0"/>
              <a:t> more </a:t>
            </a:r>
            <a:r>
              <a:rPr lang="cs-CZ" dirty="0" err="1"/>
              <a:t>about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aversion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labours</a:t>
            </a:r>
            <a:r>
              <a:rPr lang="cs-CZ" dirty="0"/>
              <a:t> to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changes</a:t>
            </a:r>
            <a:r>
              <a:rPr lang="cs-CZ" dirty="0"/>
              <a:t>,</a:t>
            </a:r>
          </a:p>
          <a:p>
            <a:pPr lvl="0"/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learn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possibilities</a:t>
            </a:r>
            <a:r>
              <a:rPr lang="cs-CZ" dirty="0"/>
              <a:t>, </a:t>
            </a:r>
            <a:r>
              <a:rPr lang="cs-CZ" dirty="0" err="1"/>
              <a:t>how</a:t>
            </a:r>
            <a:r>
              <a:rPr lang="cs-CZ" dirty="0"/>
              <a:t> to </a:t>
            </a:r>
            <a:r>
              <a:rPr lang="cs-CZ" dirty="0" err="1"/>
              <a:t>break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aversion</a:t>
            </a:r>
            <a:r>
              <a:rPr lang="cs-CZ" dirty="0"/>
              <a:t> to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changes</a:t>
            </a:r>
            <a:r>
              <a:rPr lang="cs-CZ" dirty="0"/>
              <a:t>,</a:t>
            </a:r>
          </a:p>
          <a:p>
            <a:pPr lvl="0"/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know</a:t>
            </a:r>
            <a:r>
              <a:rPr lang="cs-CZ" dirty="0"/>
              <a:t>, </a:t>
            </a:r>
            <a:r>
              <a:rPr lang="cs-CZ" dirty="0" err="1"/>
              <a:t>what</a:t>
            </a:r>
            <a:r>
              <a:rPr lang="cs-CZ" dirty="0"/>
              <a:t>  </a:t>
            </a:r>
            <a:r>
              <a:rPr lang="cs-CZ" dirty="0" err="1"/>
              <a:t>participants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change</a:t>
            </a:r>
            <a:r>
              <a:rPr lang="cs-CZ" dirty="0"/>
              <a:t> </a:t>
            </a:r>
            <a:r>
              <a:rPr lang="cs-CZ" dirty="0" err="1"/>
              <a:t>we</a:t>
            </a:r>
            <a:r>
              <a:rPr lang="cs-CZ" dirty="0"/>
              <a:t> </a:t>
            </a:r>
            <a:r>
              <a:rPr lang="cs-CZ" dirty="0" err="1"/>
              <a:t>differ</a:t>
            </a:r>
            <a:r>
              <a:rPr lang="cs-CZ" dirty="0"/>
              <a:t>,</a:t>
            </a:r>
          </a:p>
          <a:p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obtain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survey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it</a:t>
            </a:r>
            <a:r>
              <a:rPr lang="cs-CZ" dirty="0"/>
              <a:t>, </a:t>
            </a:r>
            <a:r>
              <a:rPr lang="cs-CZ" dirty="0" err="1"/>
              <a:t>how</a:t>
            </a:r>
            <a:r>
              <a:rPr lang="cs-CZ" dirty="0"/>
              <a:t> to </a:t>
            </a:r>
            <a:r>
              <a:rPr lang="cs-CZ" dirty="0" err="1"/>
              <a:t>communicate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 smtClean="0"/>
              <a:t>change</a:t>
            </a:r>
            <a:r>
              <a:rPr lang="cs-CZ" dirty="0" smtClean="0"/>
              <a:t>.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2831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Introduction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whole</a:t>
            </a:r>
            <a:r>
              <a:rPr lang="cs-CZ" dirty="0"/>
              <a:t> </a:t>
            </a:r>
            <a:r>
              <a:rPr lang="cs-CZ" dirty="0" err="1"/>
              <a:t>process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change</a:t>
            </a:r>
            <a:r>
              <a:rPr lang="cs-CZ" dirty="0"/>
              <a:t> </a:t>
            </a:r>
            <a:r>
              <a:rPr lang="cs-CZ" dirty="0" err="1"/>
              <a:t>must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 smtClean="0"/>
              <a:t>right</a:t>
            </a:r>
            <a:r>
              <a:rPr lang="cs-CZ" dirty="0" smtClean="0"/>
              <a:t> </a:t>
            </a:r>
            <a:r>
              <a:rPr lang="cs-CZ" dirty="0" err="1"/>
              <a:t>understood</a:t>
            </a:r>
            <a:r>
              <a:rPr lang="cs-CZ" dirty="0"/>
              <a:t>. </a:t>
            </a:r>
            <a:endParaRPr lang="cs-CZ" dirty="0" smtClean="0"/>
          </a:p>
          <a:p>
            <a:r>
              <a:rPr lang="cs-CZ" dirty="0" err="1" smtClean="0"/>
              <a:t>It</a:t>
            </a:r>
            <a:r>
              <a:rPr lang="cs-CZ" dirty="0" smtClean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necessary</a:t>
            </a:r>
            <a:r>
              <a:rPr lang="cs-CZ" dirty="0"/>
              <a:t> to </a:t>
            </a:r>
            <a:r>
              <a:rPr lang="cs-CZ" dirty="0" err="1"/>
              <a:t>work</a:t>
            </a:r>
            <a:r>
              <a:rPr lang="cs-CZ" dirty="0"/>
              <a:t> </a:t>
            </a:r>
            <a:r>
              <a:rPr lang="cs-CZ" dirty="0" err="1"/>
              <a:t>out</a:t>
            </a:r>
            <a:r>
              <a:rPr lang="cs-CZ" dirty="0"/>
              <a:t> a </a:t>
            </a:r>
            <a:r>
              <a:rPr lang="cs-CZ" dirty="0" err="1"/>
              <a:t>good</a:t>
            </a:r>
            <a:r>
              <a:rPr lang="cs-CZ" dirty="0"/>
              <a:t> </a:t>
            </a:r>
            <a:r>
              <a:rPr lang="cs-CZ" dirty="0" err="1"/>
              <a:t>plan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 smtClean="0"/>
              <a:t>change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/>
              <a:t>resistence to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changes</a:t>
            </a:r>
            <a:r>
              <a:rPr lang="cs-CZ" dirty="0"/>
              <a:t> </a:t>
            </a:r>
            <a:r>
              <a:rPr lang="cs-CZ" dirty="0" err="1"/>
              <a:t>themselves</a:t>
            </a:r>
            <a:r>
              <a:rPr lang="cs-CZ" dirty="0"/>
              <a:t> </a:t>
            </a:r>
            <a:r>
              <a:rPr lang="cs-CZ" dirty="0" err="1"/>
              <a:t>belong</a:t>
            </a:r>
            <a:r>
              <a:rPr lang="cs-CZ" dirty="0"/>
              <a:t> 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to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biggest</a:t>
            </a:r>
            <a:r>
              <a:rPr lang="cs-CZ" dirty="0"/>
              <a:t> 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err="1" smtClean="0"/>
              <a:t>risks</a:t>
            </a:r>
            <a:r>
              <a:rPr lang="cs-CZ" dirty="0" smtClean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err="1" smtClean="0"/>
              <a:t>process</a:t>
            </a:r>
            <a:r>
              <a:rPr lang="cs-CZ" dirty="0" smtClean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 smtClean="0"/>
              <a:t>changes</a:t>
            </a:r>
            <a:r>
              <a:rPr lang="cs-CZ" dirty="0" smtClean="0"/>
              <a:t>.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552" y="3853587"/>
            <a:ext cx="5133848" cy="370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577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Change</a:t>
            </a:r>
            <a:r>
              <a:rPr lang="cs-CZ" dirty="0" smtClean="0"/>
              <a:t> management </a:t>
            </a:r>
            <a:r>
              <a:rPr lang="cs-CZ" dirty="0" err="1" smtClean="0"/>
              <a:t>process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  <p:pic>
        <p:nvPicPr>
          <p:cNvPr id="6" name="Zástupný symbol pro obsah 5"/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67512" y="1187450"/>
            <a:ext cx="9162287" cy="6136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051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Planning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change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Bifurcation</a:t>
            </a:r>
            <a:r>
              <a:rPr lang="cs-CZ" dirty="0" smtClean="0"/>
              <a:t> point (</a:t>
            </a:r>
            <a:r>
              <a:rPr lang="cs-CZ" dirty="0" err="1" smtClean="0"/>
              <a:t>disintegration</a:t>
            </a:r>
            <a:r>
              <a:rPr lang="cs-CZ" dirty="0" smtClean="0"/>
              <a:t>, </a:t>
            </a:r>
            <a:r>
              <a:rPr lang="cs-CZ" dirty="0" err="1" smtClean="0"/>
              <a:t>separated</a:t>
            </a:r>
            <a:r>
              <a:rPr lang="cs-CZ" dirty="0" smtClean="0"/>
              <a:t> point):</a:t>
            </a:r>
          </a:p>
          <a:p>
            <a:endParaRPr lang="cs-CZ" dirty="0"/>
          </a:p>
          <a:p>
            <a:pPr marL="0" lvl="0" indent="0">
              <a:buNone/>
            </a:pPr>
            <a:r>
              <a:rPr lang="cs-CZ" dirty="0" smtClean="0"/>
              <a:t>1. To </a:t>
            </a:r>
            <a:r>
              <a:rPr lang="cs-CZ" dirty="0" err="1"/>
              <a:t>implement</a:t>
            </a:r>
            <a:r>
              <a:rPr lang="cs-CZ" dirty="0"/>
              <a:t> a </a:t>
            </a:r>
            <a:r>
              <a:rPr lang="cs-CZ" dirty="0" err="1"/>
              <a:t>change</a:t>
            </a:r>
            <a:r>
              <a:rPr lang="cs-CZ" dirty="0"/>
              <a:t>, </a:t>
            </a:r>
            <a:r>
              <a:rPr lang="cs-CZ" dirty="0" err="1"/>
              <a:t>since</a:t>
            </a:r>
            <a:r>
              <a:rPr lang="cs-CZ" dirty="0"/>
              <a:t> a </a:t>
            </a:r>
            <a:r>
              <a:rPr lang="cs-CZ" dirty="0" err="1"/>
              <a:t>change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less</a:t>
            </a:r>
            <a:r>
              <a:rPr lang="cs-CZ" dirty="0"/>
              <a:t> </a:t>
            </a:r>
            <a:r>
              <a:rPr lang="cs-CZ" dirty="0" err="1"/>
              <a:t>dangerous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future</a:t>
            </a:r>
            <a:r>
              <a:rPr lang="cs-CZ" dirty="0"/>
              <a:t>,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even</a:t>
            </a:r>
            <a:r>
              <a:rPr lang="cs-CZ" dirty="0"/>
              <a:t> more </a:t>
            </a:r>
            <a:r>
              <a:rPr lang="cs-CZ" dirty="0" err="1"/>
              <a:t>promising</a:t>
            </a:r>
            <a:r>
              <a:rPr lang="cs-CZ" dirty="0"/>
              <a:t> </a:t>
            </a:r>
            <a:r>
              <a:rPr lang="cs-CZ" dirty="0" err="1"/>
              <a:t>than</a:t>
            </a:r>
            <a:r>
              <a:rPr lang="cs-CZ" dirty="0"/>
              <a:t>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unchanging</a:t>
            </a:r>
            <a:r>
              <a:rPr lang="cs-CZ" dirty="0"/>
              <a:t> </a:t>
            </a:r>
            <a:r>
              <a:rPr lang="cs-CZ" dirty="0" err="1"/>
              <a:t>state</a:t>
            </a:r>
            <a:r>
              <a:rPr lang="cs-CZ" dirty="0"/>
              <a:t>.</a:t>
            </a:r>
          </a:p>
          <a:p>
            <a:pPr marL="0" lvl="0" indent="0">
              <a:buNone/>
            </a:pPr>
            <a:r>
              <a:rPr lang="cs-CZ" dirty="0" smtClean="0"/>
              <a:t>2. Not </a:t>
            </a:r>
            <a:r>
              <a:rPr lang="cs-CZ" dirty="0"/>
              <a:t>to </a:t>
            </a:r>
            <a:r>
              <a:rPr lang="cs-CZ" dirty="0" err="1"/>
              <a:t>implement</a:t>
            </a:r>
            <a:r>
              <a:rPr lang="cs-CZ" dirty="0"/>
              <a:t> a </a:t>
            </a:r>
            <a:r>
              <a:rPr lang="cs-CZ" dirty="0" err="1"/>
              <a:t>change</a:t>
            </a:r>
            <a:r>
              <a:rPr lang="cs-CZ" dirty="0"/>
              <a:t>, </a:t>
            </a:r>
            <a:r>
              <a:rPr lang="cs-CZ" dirty="0" err="1"/>
              <a:t>because</a:t>
            </a:r>
            <a:r>
              <a:rPr lang="cs-CZ" dirty="0"/>
              <a:t> a </a:t>
            </a:r>
            <a:r>
              <a:rPr lang="cs-CZ" dirty="0" err="1"/>
              <a:t>change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risky </a:t>
            </a:r>
            <a:r>
              <a:rPr lang="cs-CZ" dirty="0" err="1"/>
              <a:t>at</a:t>
            </a:r>
            <a:r>
              <a:rPr lang="cs-CZ" dirty="0"/>
              <a:t> </a:t>
            </a:r>
            <a:r>
              <a:rPr lang="cs-CZ" dirty="0" err="1"/>
              <a:t>any</a:t>
            </a:r>
            <a:r>
              <a:rPr lang="cs-CZ" dirty="0"/>
              <a:t> </a:t>
            </a:r>
            <a:r>
              <a:rPr lang="cs-CZ" dirty="0" err="1"/>
              <a:t>given</a:t>
            </a:r>
            <a:r>
              <a:rPr lang="cs-CZ" dirty="0"/>
              <a:t> moment, </a:t>
            </a:r>
            <a:r>
              <a:rPr lang="cs-CZ" dirty="0" err="1"/>
              <a:t>while</a:t>
            </a:r>
            <a:r>
              <a:rPr lang="cs-CZ" dirty="0"/>
              <a:t> </a:t>
            </a:r>
            <a:r>
              <a:rPr lang="cs-CZ" dirty="0" err="1"/>
              <a:t>constancy</a:t>
            </a:r>
            <a:r>
              <a:rPr lang="cs-CZ" dirty="0"/>
              <a:t> </a:t>
            </a:r>
            <a:r>
              <a:rPr lang="cs-CZ" dirty="0" err="1"/>
              <a:t>represents</a:t>
            </a:r>
            <a:r>
              <a:rPr lang="cs-CZ" dirty="0"/>
              <a:t> </a:t>
            </a:r>
            <a:r>
              <a:rPr lang="cs-CZ" dirty="0" err="1"/>
              <a:t>certainty</a:t>
            </a:r>
            <a:r>
              <a:rPr lang="cs-CZ" dirty="0"/>
              <a:t>.</a:t>
            </a:r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3392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Planning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change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 – </a:t>
            </a:r>
            <a:r>
              <a:rPr lang="cs-CZ" dirty="0" err="1" smtClean="0"/>
              <a:t>shared</a:t>
            </a:r>
            <a:r>
              <a:rPr lang="cs-CZ" dirty="0" smtClean="0"/>
              <a:t> </a:t>
            </a:r>
            <a:r>
              <a:rPr lang="cs-CZ" dirty="0" err="1" smtClean="0"/>
              <a:t>values</a:t>
            </a:r>
            <a:endParaRPr lang="cs-CZ" dirty="0" smtClean="0"/>
          </a:p>
          <a:p>
            <a:r>
              <a:rPr lang="cs-CZ" dirty="0" smtClean="0"/>
              <a:t>U – </a:t>
            </a:r>
            <a:r>
              <a:rPr lang="cs-CZ" dirty="0" err="1" smtClean="0"/>
              <a:t>understand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organizations</a:t>
            </a:r>
            <a:endParaRPr lang="cs-CZ" dirty="0" smtClean="0"/>
          </a:p>
          <a:p>
            <a:r>
              <a:rPr lang="cs-CZ" dirty="0" smtClean="0"/>
              <a:t>C – </a:t>
            </a:r>
            <a:r>
              <a:rPr lang="cs-CZ" dirty="0" err="1" smtClean="0"/>
              <a:t>cultural</a:t>
            </a:r>
            <a:r>
              <a:rPr lang="cs-CZ" dirty="0" smtClean="0"/>
              <a:t> </a:t>
            </a:r>
            <a:r>
              <a:rPr lang="cs-CZ" dirty="0" err="1" smtClean="0"/>
              <a:t>alingment</a:t>
            </a:r>
            <a:endParaRPr lang="cs-CZ" dirty="0" smtClean="0"/>
          </a:p>
          <a:p>
            <a:r>
              <a:rPr lang="cs-CZ" dirty="0" smtClean="0"/>
              <a:t>C – </a:t>
            </a:r>
            <a:r>
              <a:rPr lang="cs-CZ" dirty="0" err="1" smtClean="0"/>
              <a:t>communication</a:t>
            </a:r>
            <a:endParaRPr lang="cs-CZ" dirty="0" smtClean="0"/>
          </a:p>
          <a:p>
            <a:r>
              <a:rPr lang="cs-CZ" dirty="0" smtClean="0"/>
              <a:t>E – </a:t>
            </a:r>
            <a:r>
              <a:rPr lang="cs-CZ" dirty="0" err="1" smtClean="0"/>
              <a:t>experinced</a:t>
            </a:r>
            <a:r>
              <a:rPr lang="cs-CZ" dirty="0" smtClean="0"/>
              <a:t> </a:t>
            </a:r>
            <a:r>
              <a:rPr lang="cs-CZ" dirty="0" err="1" smtClean="0"/>
              <a:t>help</a:t>
            </a:r>
            <a:r>
              <a:rPr lang="cs-CZ" dirty="0" smtClean="0"/>
              <a:t> </a:t>
            </a:r>
            <a:r>
              <a:rPr lang="cs-CZ" dirty="0" err="1" smtClean="0"/>
              <a:t>where</a:t>
            </a:r>
            <a:r>
              <a:rPr lang="cs-CZ" dirty="0" smtClean="0"/>
              <a:t> </a:t>
            </a:r>
            <a:r>
              <a:rPr lang="cs-CZ" dirty="0" err="1" smtClean="0"/>
              <a:t>necessary</a:t>
            </a:r>
            <a:endParaRPr lang="cs-CZ" dirty="0" smtClean="0"/>
          </a:p>
          <a:p>
            <a:r>
              <a:rPr lang="cs-CZ" dirty="0" smtClean="0"/>
              <a:t>S – </a:t>
            </a:r>
            <a:r>
              <a:rPr lang="cs-CZ" dirty="0" err="1" smtClean="0"/>
              <a:t>strong</a:t>
            </a:r>
            <a:r>
              <a:rPr lang="cs-CZ" dirty="0" smtClean="0"/>
              <a:t> </a:t>
            </a:r>
            <a:r>
              <a:rPr lang="cs-CZ" dirty="0" err="1" smtClean="0"/>
              <a:t>leadership</a:t>
            </a:r>
            <a:endParaRPr lang="cs-CZ" dirty="0" smtClean="0"/>
          </a:p>
          <a:p>
            <a:r>
              <a:rPr lang="cs-CZ" dirty="0" smtClean="0"/>
              <a:t>S – </a:t>
            </a:r>
            <a:r>
              <a:rPr lang="cs-CZ" dirty="0" err="1" smtClean="0"/>
              <a:t>stakeholder</a:t>
            </a:r>
            <a:r>
              <a:rPr lang="cs-CZ" dirty="0" smtClean="0"/>
              <a:t> </a:t>
            </a:r>
            <a:r>
              <a:rPr lang="cs-CZ" dirty="0" err="1" smtClean="0"/>
              <a:t>buy</a:t>
            </a:r>
            <a:r>
              <a:rPr lang="cs-CZ" dirty="0" smtClean="0"/>
              <a:t>-in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737" y="4296547"/>
            <a:ext cx="3519042" cy="3264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262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Planning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change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364" y="1361496"/>
            <a:ext cx="9564908" cy="6048953"/>
          </a:xfrm>
        </p:spPr>
      </p:pic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666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Resistence to </a:t>
            </a:r>
            <a:r>
              <a:rPr lang="cs-CZ" dirty="0" err="1" smtClean="0"/>
              <a:t>change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own</a:t>
            </a:r>
            <a:r>
              <a:rPr lang="cs-CZ" dirty="0"/>
              <a:t> </a:t>
            </a:r>
            <a:r>
              <a:rPr lang="cs-CZ" dirty="0" err="1"/>
              <a:t>interests</a:t>
            </a:r>
            <a:r>
              <a:rPr lang="cs-CZ" dirty="0"/>
              <a:t> </a:t>
            </a:r>
            <a:endParaRPr lang="cs-CZ" dirty="0" smtClean="0"/>
          </a:p>
          <a:p>
            <a:r>
              <a:rPr lang="cs-CZ" dirty="0" err="1" smtClean="0"/>
              <a:t>uncertainty</a:t>
            </a:r>
            <a:endParaRPr lang="cs-CZ" dirty="0" smtClean="0"/>
          </a:p>
          <a:p>
            <a:r>
              <a:rPr lang="cs-CZ" dirty="0" err="1"/>
              <a:t>lack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understanding</a:t>
            </a:r>
            <a:r>
              <a:rPr lang="cs-CZ" dirty="0"/>
              <a:t> and trust </a:t>
            </a:r>
            <a:endParaRPr lang="cs-CZ" dirty="0" smtClean="0"/>
          </a:p>
          <a:p>
            <a:r>
              <a:rPr lang="cs-CZ" dirty="0" err="1"/>
              <a:t>different</a:t>
            </a:r>
            <a:r>
              <a:rPr lang="cs-CZ" dirty="0"/>
              <a:t>  </a:t>
            </a:r>
            <a:r>
              <a:rPr lang="cs-CZ" dirty="0" err="1"/>
              <a:t>perception</a:t>
            </a:r>
            <a:r>
              <a:rPr lang="cs-CZ" dirty="0"/>
              <a:t> </a:t>
            </a:r>
            <a:endParaRPr lang="cs-CZ" dirty="0" smtClean="0"/>
          </a:p>
          <a:p>
            <a:r>
              <a:rPr lang="cs-CZ" dirty="0" err="1" smtClean="0"/>
              <a:t>lack</a:t>
            </a:r>
            <a:r>
              <a:rPr lang="cs-CZ" dirty="0" smtClean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smtClean="0"/>
              <a:t>tolerance</a:t>
            </a:r>
          </a:p>
          <a:p>
            <a:r>
              <a:rPr lang="cs-CZ" dirty="0" err="1"/>
              <a:t>unwillingness</a:t>
            </a:r>
            <a:r>
              <a:rPr lang="cs-CZ" dirty="0"/>
              <a:t> to </a:t>
            </a:r>
            <a:r>
              <a:rPr lang="cs-CZ" dirty="0" err="1"/>
              <a:t>give</a:t>
            </a:r>
            <a:r>
              <a:rPr lang="cs-CZ" dirty="0"/>
              <a:t> 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up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existing</a:t>
            </a:r>
            <a:r>
              <a:rPr lang="cs-CZ" dirty="0"/>
              <a:t> 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err="1" smtClean="0"/>
              <a:t>advantages</a:t>
            </a:r>
            <a:r>
              <a:rPr lang="cs-CZ" dirty="0" smtClean="0"/>
              <a:t> </a:t>
            </a:r>
            <a:endParaRPr lang="cs-CZ" dirty="0" smtClean="0"/>
          </a:p>
          <a:p>
            <a:r>
              <a:rPr lang="cs-CZ" dirty="0" err="1" smtClean="0"/>
              <a:t>people</a:t>
            </a:r>
            <a:r>
              <a:rPr lang="cs-CZ" dirty="0" smtClean="0"/>
              <a:t> </a:t>
            </a:r>
            <a:r>
              <a:rPr lang="cs-CZ" dirty="0"/>
              <a:t>are </a:t>
            </a:r>
            <a:r>
              <a:rPr lang="cs-CZ" dirty="0" err="1"/>
              <a:t>afraid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thinking</a:t>
            </a:r>
            <a:r>
              <a:rPr lang="cs-CZ" dirty="0"/>
              <a:t> </a:t>
            </a:r>
            <a:r>
              <a:rPr lang="cs-CZ" dirty="0" err="1"/>
              <a:t>over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presented</a:t>
            </a:r>
            <a:r>
              <a:rPr lang="cs-CZ" dirty="0"/>
              <a:t> </a:t>
            </a:r>
            <a:r>
              <a:rPr lang="cs-CZ" dirty="0" err="1"/>
              <a:t>changes</a:t>
            </a:r>
            <a:r>
              <a:rPr lang="cs-CZ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670" y="2876801"/>
            <a:ext cx="4310362" cy="3057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153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Overcoming</a:t>
            </a:r>
            <a:r>
              <a:rPr lang="cs-CZ" dirty="0" smtClean="0"/>
              <a:t> resistence to </a:t>
            </a:r>
            <a:r>
              <a:rPr lang="cs-CZ" dirty="0" err="1" smtClean="0"/>
              <a:t>change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Education</a:t>
            </a:r>
            <a:r>
              <a:rPr lang="cs-CZ" dirty="0"/>
              <a:t> and </a:t>
            </a:r>
            <a:r>
              <a:rPr lang="cs-CZ" dirty="0" err="1"/>
              <a:t>communication</a:t>
            </a:r>
            <a:r>
              <a:rPr lang="cs-CZ" dirty="0"/>
              <a:t> </a:t>
            </a:r>
          </a:p>
          <a:p>
            <a:r>
              <a:rPr lang="cs-CZ" dirty="0" err="1"/>
              <a:t>Participation</a:t>
            </a:r>
            <a:r>
              <a:rPr lang="cs-CZ" dirty="0"/>
              <a:t> and </a:t>
            </a:r>
            <a:r>
              <a:rPr lang="cs-CZ" dirty="0" err="1"/>
              <a:t>involvement</a:t>
            </a:r>
            <a:r>
              <a:rPr lang="cs-CZ" dirty="0"/>
              <a:t> </a:t>
            </a:r>
          </a:p>
          <a:p>
            <a:r>
              <a:rPr lang="cs-CZ" dirty="0" err="1"/>
              <a:t>Facilitation</a:t>
            </a:r>
            <a:r>
              <a:rPr lang="cs-CZ" dirty="0"/>
              <a:t> and support </a:t>
            </a:r>
          </a:p>
          <a:p>
            <a:r>
              <a:rPr lang="cs-CZ" dirty="0" err="1"/>
              <a:t>Negotiation</a:t>
            </a:r>
            <a:r>
              <a:rPr lang="cs-CZ" dirty="0"/>
              <a:t> and </a:t>
            </a:r>
            <a:r>
              <a:rPr lang="cs-CZ" dirty="0" err="1"/>
              <a:t>agreement</a:t>
            </a:r>
            <a:r>
              <a:rPr lang="cs-CZ" dirty="0"/>
              <a:t> </a:t>
            </a:r>
          </a:p>
          <a:p>
            <a:r>
              <a:rPr lang="cs-CZ" dirty="0" err="1"/>
              <a:t>Manipulation</a:t>
            </a:r>
            <a:r>
              <a:rPr lang="cs-CZ" dirty="0"/>
              <a:t> and </a:t>
            </a:r>
            <a:r>
              <a:rPr lang="cs-CZ" dirty="0" err="1"/>
              <a:t>cooptation</a:t>
            </a:r>
            <a:r>
              <a:rPr lang="cs-CZ" dirty="0"/>
              <a:t> </a:t>
            </a:r>
          </a:p>
          <a:p>
            <a:r>
              <a:rPr lang="cs-CZ" dirty="0"/>
              <a:t>Explicit and </a:t>
            </a:r>
            <a:r>
              <a:rPr lang="cs-CZ" dirty="0" err="1"/>
              <a:t>implicit</a:t>
            </a:r>
            <a:r>
              <a:rPr lang="cs-CZ" dirty="0"/>
              <a:t> </a:t>
            </a:r>
            <a:r>
              <a:rPr lang="cs-CZ" dirty="0" err="1"/>
              <a:t>coercion</a:t>
            </a:r>
            <a:r>
              <a:rPr lang="cs-CZ" dirty="0"/>
              <a:t> </a:t>
            </a:r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9816" y="4699564"/>
            <a:ext cx="4745735" cy="2861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220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66</TotalTime>
  <Words>442</Words>
  <Application>Microsoft Office PowerPoint</Application>
  <PresentationFormat>Vlastní</PresentationFormat>
  <Paragraphs>99</Paragraphs>
  <Slides>13</Slides>
  <Notes>12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Arial</vt:lpstr>
      <vt:lpstr>Calibri</vt:lpstr>
      <vt:lpstr>Clara Sans</vt:lpstr>
      <vt:lpstr>JU_OPVVV</vt:lpstr>
      <vt:lpstr>Process of the change management</vt:lpstr>
      <vt:lpstr>Learning outcomes</vt:lpstr>
      <vt:lpstr>Introduction</vt:lpstr>
      <vt:lpstr>Change management process</vt:lpstr>
      <vt:lpstr>Planning of change</vt:lpstr>
      <vt:lpstr>Planning of change</vt:lpstr>
      <vt:lpstr>Planning of change</vt:lpstr>
      <vt:lpstr>Resistence to change</vt:lpstr>
      <vt:lpstr>Overcoming resistence to change</vt:lpstr>
      <vt:lpstr>Participants in change process</vt:lpstr>
      <vt:lpstr>Communication of change</vt:lpstr>
      <vt:lpstr>Successful change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Řehoř Petr doc. Ing. Ph.D.</cp:lastModifiedBy>
  <cp:revision>9</cp:revision>
  <dcterms:created xsi:type="dcterms:W3CDTF">2017-07-17T18:52:59Z</dcterms:created>
  <dcterms:modified xsi:type="dcterms:W3CDTF">2019-01-24T09:28:33Z</dcterms:modified>
</cp:coreProperties>
</file>