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-1444" y="-2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14.06.2021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14.06.2021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cs-CZ" dirty="0" err="1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995382"/>
          </a:xfrm>
        </p:spPr>
        <p:txBody>
          <a:bodyPr/>
          <a:lstStyle/>
          <a:p>
            <a:r>
              <a:rPr lang="cs-CZ" dirty="0" smtClean="0"/>
              <a:t>Step 4</a:t>
            </a:r>
          </a:p>
          <a:p>
            <a:r>
              <a:rPr lang="cs-CZ" dirty="0" err="1" smtClean="0"/>
              <a:t>Biblical</a:t>
            </a:r>
            <a:r>
              <a:rPr lang="cs-CZ" dirty="0" smtClean="0"/>
              <a:t> text as </a:t>
            </a:r>
            <a:r>
              <a:rPr lang="cs-CZ" dirty="0" smtClean="0"/>
              <a:t>a </a:t>
            </a:r>
            <a:r>
              <a:rPr lang="cs-CZ" dirty="0" err="1" smtClean="0"/>
              <a:t>product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313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Biblical</a:t>
            </a:r>
            <a:r>
              <a:rPr lang="cs-CZ" sz="2400" dirty="0" smtClean="0"/>
              <a:t> </a:t>
            </a:r>
            <a:r>
              <a:rPr lang="cs-CZ" sz="2400" dirty="0" err="1" smtClean="0"/>
              <a:t>texts</a:t>
            </a:r>
            <a:r>
              <a:rPr lang="cs-CZ" sz="2400" dirty="0" smtClean="0"/>
              <a:t> are – as </a:t>
            </a:r>
            <a:r>
              <a:rPr lang="cs-CZ" sz="2400" dirty="0" err="1" smtClean="0"/>
              <a:t>well</a:t>
            </a:r>
            <a:r>
              <a:rPr lang="cs-CZ" sz="2400" dirty="0" smtClean="0"/>
              <a:t> as </a:t>
            </a:r>
            <a:r>
              <a:rPr lang="cs-CZ" sz="2400" dirty="0" err="1" smtClean="0"/>
              <a:t>other</a:t>
            </a:r>
            <a:r>
              <a:rPr lang="cs-CZ" sz="2400" dirty="0" smtClean="0"/>
              <a:t> </a:t>
            </a:r>
            <a:r>
              <a:rPr lang="cs-CZ" sz="2400" dirty="0" err="1" smtClean="0"/>
              <a:t>texts</a:t>
            </a:r>
            <a:r>
              <a:rPr lang="cs-CZ" sz="2400" dirty="0" smtClean="0"/>
              <a:t> – a </a:t>
            </a:r>
            <a:r>
              <a:rPr lang="cs-CZ" sz="2400" dirty="0" err="1" smtClean="0"/>
              <a:t>product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a </a:t>
            </a:r>
            <a:r>
              <a:rPr lang="cs-CZ" sz="2400" dirty="0" err="1" smtClean="0"/>
              <a:t>certain</a:t>
            </a:r>
            <a:r>
              <a:rPr lang="cs-CZ" sz="2400" dirty="0" smtClean="0"/>
              <a:t> </a:t>
            </a:r>
            <a:r>
              <a:rPr lang="cs-CZ" sz="2400" dirty="0" err="1" smtClean="0"/>
              <a:t>group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people</a:t>
            </a:r>
            <a:r>
              <a:rPr lang="cs-CZ" sz="2400" dirty="0" smtClean="0"/>
              <a:t> </a:t>
            </a:r>
            <a:r>
              <a:rPr lang="cs-CZ" sz="2400" dirty="0" err="1" smtClean="0"/>
              <a:t>living</a:t>
            </a:r>
            <a:r>
              <a:rPr lang="cs-CZ" sz="2400" dirty="0" smtClean="0"/>
              <a:t> in a </a:t>
            </a:r>
            <a:r>
              <a:rPr lang="cs-CZ" sz="2400" dirty="0" err="1" smtClean="0"/>
              <a:t>certain</a:t>
            </a:r>
            <a:r>
              <a:rPr lang="cs-CZ" sz="2400" dirty="0" smtClean="0"/>
              <a:t> </a:t>
            </a:r>
            <a:r>
              <a:rPr lang="cs-CZ" sz="2400" dirty="0" err="1" smtClean="0"/>
              <a:t>land</a:t>
            </a:r>
            <a:r>
              <a:rPr lang="cs-CZ" sz="2400" dirty="0" smtClean="0"/>
              <a:t> in a </a:t>
            </a:r>
            <a:r>
              <a:rPr lang="cs-CZ" sz="2400" dirty="0" err="1" smtClean="0"/>
              <a:t>certain</a:t>
            </a:r>
            <a:r>
              <a:rPr lang="cs-CZ" sz="2400" dirty="0" smtClean="0"/>
              <a:t> </a:t>
            </a:r>
            <a:r>
              <a:rPr lang="cs-CZ" sz="2400" dirty="0" err="1" smtClean="0"/>
              <a:t>time</a:t>
            </a:r>
            <a:r>
              <a:rPr lang="cs-CZ" sz="2400" dirty="0" smtClean="0"/>
              <a:t>. </a:t>
            </a:r>
            <a:r>
              <a:rPr lang="cs-CZ" sz="2400" dirty="0" err="1" smtClean="0"/>
              <a:t>This</a:t>
            </a:r>
            <a:r>
              <a:rPr lang="cs-CZ" sz="2400" dirty="0" smtClean="0"/>
              <a:t> has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impact</a:t>
            </a:r>
            <a:r>
              <a:rPr lang="cs-CZ" sz="2400" dirty="0" smtClean="0"/>
              <a:t> on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– on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form</a:t>
            </a:r>
            <a:r>
              <a:rPr lang="cs-CZ" sz="2400" dirty="0" smtClean="0"/>
              <a:t> and </a:t>
            </a:r>
            <a:r>
              <a:rPr lang="cs-CZ" sz="2400" dirty="0" err="1" smtClean="0"/>
              <a:t>meaning</a:t>
            </a:r>
            <a:r>
              <a:rPr lang="cs-CZ" sz="2400" dirty="0" smtClean="0"/>
              <a:t>. </a:t>
            </a:r>
          </a:p>
          <a:p>
            <a:endParaRPr lang="cs-CZ" sz="2400" dirty="0" smtClean="0"/>
          </a:p>
          <a:p>
            <a:pPr lvl="1"/>
            <a:r>
              <a:rPr lang="cs-CZ" sz="2400" b="1" dirty="0" err="1" smtClean="0"/>
              <a:t>Origin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text:</a:t>
            </a:r>
            <a:r>
              <a:rPr lang="cs-CZ" sz="2400" dirty="0" smtClean="0"/>
              <a:t> </a:t>
            </a:r>
            <a:r>
              <a:rPr lang="cs-CZ" sz="2400" dirty="0" err="1" smtClean="0"/>
              <a:t>When</a:t>
            </a:r>
            <a:r>
              <a:rPr lang="cs-CZ" sz="2400" dirty="0" smtClean="0"/>
              <a:t> 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r>
              <a:rPr lang="cs-CZ" sz="2400" dirty="0" err="1" smtClean="0"/>
              <a:t>written</a:t>
            </a:r>
            <a:r>
              <a:rPr lang="cs-CZ" sz="2400" dirty="0" smtClean="0"/>
              <a:t>? </a:t>
            </a:r>
            <a:r>
              <a:rPr lang="cs-CZ" sz="2400" dirty="0" err="1" smtClean="0"/>
              <a:t>Who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author</a:t>
            </a:r>
            <a:r>
              <a:rPr lang="cs-CZ" sz="2400" dirty="0" smtClean="0"/>
              <a:t>? </a:t>
            </a:r>
            <a:r>
              <a:rPr lang="cs-CZ" sz="2400" dirty="0" err="1" smtClean="0"/>
              <a:t>For</a:t>
            </a:r>
            <a:r>
              <a:rPr lang="cs-CZ" sz="2400" dirty="0" smtClean="0"/>
              <a:t> </a:t>
            </a:r>
            <a:r>
              <a:rPr lang="cs-CZ" sz="2400" dirty="0" err="1" smtClean="0"/>
              <a:t>whom</a:t>
            </a:r>
            <a:r>
              <a:rPr lang="cs-CZ" sz="2400" dirty="0" smtClean="0"/>
              <a:t> 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 err="1" smtClean="0"/>
              <a:t>it</a:t>
            </a:r>
            <a:r>
              <a:rPr lang="cs-CZ" sz="2400" dirty="0" smtClean="0"/>
              <a:t> </a:t>
            </a:r>
            <a:r>
              <a:rPr lang="cs-CZ" sz="2400" dirty="0" err="1" smtClean="0"/>
              <a:t>written</a:t>
            </a:r>
            <a:r>
              <a:rPr lang="cs-CZ" sz="2400" dirty="0" smtClean="0"/>
              <a:t>? </a:t>
            </a:r>
            <a:r>
              <a:rPr lang="cs-CZ" sz="2400" dirty="0" err="1" smtClean="0"/>
              <a:t>Did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r>
              <a:rPr lang="cs-CZ" sz="2400" dirty="0" err="1" smtClean="0"/>
              <a:t>composed</a:t>
            </a:r>
            <a:r>
              <a:rPr lang="cs-CZ" sz="2400" dirty="0" smtClean="0"/>
              <a:t> </a:t>
            </a:r>
            <a:r>
              <a:rPr lang="cs-CZ" sz="2400" dirty="0" err="1" smtClean="0"/>
              <a:t>gradually</a:t>
            </a:r>
            <a:r>
              <a:rPr lang="cs-CZ" sz="2400" dirty="0" smtClean="0"/>
              <a:t>? </a:t>
            </a:r>
          </a:p>
          <a:p>
            <a:pPr lvl="1"/>
            <a:r>
              <a:rPr lang="cs-CZ" sz="2400" b="1" dirty="0" err="1" smtClean="0"/>
              <a:t>What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was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original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meaning</a:t>
            </a:r>
            <a:r>
              <a:rPr lang="cs-CZ" sz="2400" b="1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text? </a:t>
            </a:r>
            <a:r>
              <a:rPr lang="cs-CZ" sz="2400" dirty="0" err="1" smtClean="0"/>
              <a:t>Who</a:t>
            </a:r>
            <a:r>
              <a:rPr lang="cs-CZ" sz="2400" dirty="0" smtClean="0"/>
              <a:t> 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first</a:t>
            </a:r>
            <a:r>
              <a:rPr lang="cs-CZ" sz="2400" dirty="0" smtClean="0"/>
              <a:t> </a:t>
            </a:r>
            <a:r>
              <a:rPr lang="cs-CZ" sz="2400" dirty="0" err="1" smtClean="0"/>
              <a:t>reader</a:t>
            </a:r>
            <a:r>
              <a:rPr lang="cs-CZ" sz="2400" dirty="0" smtClean="0"/>
              <a:t>? </a:t>
            </a:r>
          </a:p>
          <a:p>
            <a:pPr lvl="1"/>
            <a:r>
              <a:rPr lang="cs-CZ" sz="2400" b="1" dirty="0" err="1" smtClean="0"/>
              <a:t>Historical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reconstruction</a:t>
            </a:r>
            <a:r>
              <a:rPr lang="cs-CZ" sz="2400" b="1" dirty="0" smtClean="0"/>
              <a:t>: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really</a:t>
            </a:r>
            <a:r>
              <a:rPr lang="cs-CZ" sz="2400" dirty="0" smtClean="0"/>
              <a:t> </a:t>
            </a:r>
            <a:r>
              <a:rPr lang="cs-CZ" sz="2400" dirty="0" err="1" smtClean="0"/>
              <a:t>happened</a:t>
            </a:r>
            <a:r>
              <a:rPr lang="cs-CZ" sz="2400" dirty="0" smtClean="0"/>
              <a:t>? And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does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author</a:t>
            </a:r>
            <a:r>
              <a:rPr lang="cs-CZ" sz="2400" dirty="0" smtClean="0"/>
              <a:t> </a:t>
            </a:r>
            <a:r>
              <a:rPr lang="cs-CZ" sz="2400" dirty="0" err="1" smtClean="0"/>
              <a:t>think</a:t>
            </a:r>
            <a:r>
              <a:rPr lang="cs-CZ" sz="2400" dirty="0" smtClean="0"/>
              <a:t> </a:t>
            </a:r>
            <a:r>
              <a:rPr lang="cs-CZ" sz="2400" dirty="0" err="1" smtClean="0"/>
              <a:t>or</a:t>
            </a:r>
            <a:r>
              <a:rPr lang="cs-CZ" sz="2400" dirty="0" smtClean="0"/>
              <a:t> </a:t>
            </a:r>
            <a:r>
              <a:rPr lang="cs-CZ" sz="2400" dirty="0" err="1" smtClean="0"/>
              <a:t>says</a:t>
            </a:r>
            <a:r>
              <a:rPr lang="cs-CZ" sz="2400" dirty="0" smtClean="0"/>
              <a:t> </a:t>
            </a:r>
            <a:r>
              <a:rPr lang="cs-CZ" sz="2400" dirty="0" err="1" smtClean="0"/>
              <a:t>that</a:t>
            </a:r>
            <a:r>
              <a:rPr lang="cs-CZ" sz="2400" dirty="0" smtClean="0"/>
              <a:t> </a:t>
            </a:r>
            <a:r>
              <a:rPr lang="cs-CZ" sz="2400" dirty="0" err="1" smtClean="0"/>
              <a:t>happened</a:t>
            </a:r>
            <a:r>
              <a:rPr lang="cs-CZ" sz="2400" dirty="0" smtClean="0"/>
              <a:t>? </a:t>
            </a:r>
          </a:p>
          <a:p>
            <a:pPr lvl="1"/>
            <a:r>
              <a:rPr lang="cs-CZ" sz="2400" dirty="0" err="1" smtClean="0"/>
              <a:t>Problem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b="1" dirty="0" err="1" smtClean="0"/>
              <a:t>an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objective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criticism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4603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We</a:t>
            </a:r>
            <a:r>
              <a:rPr lang="cs-CZ" sz="2400" dirty="0" smtClean="0"/>
              <a:t> </a:t>
            </a:r>
            <a:r>
              <a:rPr lang="cs-CZ" sz="2400" dirty="0" err="1" smtClean="0"/>
              <a:t>procede</a:t>
            </a:r>
            <a:r>
              <a:rPr lang="cs-CZ" sz="2400" dirty="0"/>
              <a:t> </a:t>
            </a:r>
            <a:r>
              <a:rPr lang="cs-CZ" sz="2400" dirty="0" err="1" smtClean="0"/>
              <a:t>asking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following</a:t>
            </a:r>
            <a:r>
              <a:rPr lang="cs-CZ" sz="2400" dirty="0" smtClean="0"/>
              <a:t> </a:t>
            </a:r>
            <a:r>
              <a:rPr lang="cs-CZ" sz="2400" dirty="0" err="1" smtClean="0"/>
              <a:t>important</a:t>
            </a:r>
            <a:r>
              <a:rPr lang="cs-CZ" sz="2400" dirty="0" smtClean="0"/>
              <a:t> </a:t>
            </a:r>
            <a:r>
              <a:rPr lang="cs-CZ" sz="2400" dirty="0" err="1" smtClean="0"/>
              <a:t>questions</a:t>
            </a:r>
            <a:r>
              <a:rPr lang="cs-CZ" sz="2400" dirty="0" smtClean="0"/>
              <a:t>: </a:t>
            </a:r>
          </a:p>
          <a:p>
            <a:endParaRPr lang="cs-CZ" sz="2400" dirty="0" smtClean="0"/>
          </a:p>
          <a:p>
            <a:pPr lvl="1"/>
            <a:r>
              <a:rPr lang="cs-CZ" sz="2400" dirty="0" err="1" smtClean="0"/>
              <a:t>Does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r>
              <a:rPr lang="cs-CZ" sz="2400" dirty="0" err="1" smtClean="0"/>
              <a:t>itself</a:t>
            </a:r>
            <a:r>
              <a:rPr lang="cs-CZ" sz="2400" dirty="0" smtClean="0"/>
              <a:t> </a:t>
            </a:r>
            <a:r>
              <a:rPr lang="cs-CZ" sz="2400" dirty="0" err="1" smtClean="0"/>
              <a:t>say</a:t>
            </a:r>
            <a:r>
              <a:rPr lang="cs-CZ" sz="2400" dirty="0" smtClean="0"/>
              <a:t> </a:t>
            </a:r>
            <a:r>
              <a:rPr lang="cs-CZ" sz="2400" dirty="0" err="1"/>
              <a:t>s</a:t>
            </a:r>
            <a:r>
              <a:rPr lang="cs-CZ" sz="2400" dirty="0" err="1" smtClean="0"/>
              <a:t>omething</a:t>
            </a:r>
            <a:r>
              <a:rPr lang="cs-CZ" sz="2400" dirty="0" smtClean="0"/>
              <a:t> </a:t>
            </a:r>
            <a:r>
              <a:rPr lang="cs-CZ" sz="2400" dirty="0" err="1" smtClean="0"/>
              <a:t>about</a:t>
            </a:r>
            <a:r>
              <a:rPr lang="cs-CZ" sz="2400" dirty="0" smtClean="0"/>
              <a:t>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b="1" dirty="0" err="1" smtClean="0"/>
              <a:t>date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origin</a:t>
            </a:r>
            <a:r>
              <a:rPr lang="cs-CZ" sz="2400" dirty="0" smtClean="0"/>
              <a:t>?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err="1" smtClean="0"/>
              <a:t>Does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r>
              <a:rPr lang="cs-CZ" sz="2400" dirty="0" err="1" smtClean="0"/>
              <a:t>say</a:t>
            </a:r>
            <a:r>
              <a:rPr lang="cs-CZ" sz="2400" dirty="0" smtClean="0"/>
              <a:t> </a:t>
            </a:r>
            <a:r>
              <a:rPr lang="cs-CZ" sz="2400" dirty="0" err="1" smtClean="0"/>
              <a:t>something</a:t>
            </a:r>
            <a:r>
              <a:rPr lang="cs-CZ" sz="2400" dirty="0" smtClean="0"/>
              <a:t> </a:t>
            </a:r>
            <a:r>
              <a:rPr lang="cs-CZ" sz="2400" dirty="0" err="1" smtClean="0"/>
              <a:t>about</a:t>
            </a:r>
            <a:r>
              <a:rPr lang="cs-CZ" sz="2400" dirty="0" smtClean="0"/>
              <a:t> </a:t>
            </a:r>
            <a:r>
              <a:rPr lang="cs-CZ" sz="2400" b="1" dirty="0" err="1" smtClean="0"/>
              <a:t>its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author</a:t>
            </a:r>
            <a:r>
              <a:rPr lang="cs-CZ" sz="2400" dirty="0" smtClean="0"/>
              <a:t>, </a:t>
            </a:r>
            <a:r>
              <a:rPr lang="cs-CZ" sz="2400" dirty="0" err="1" smtClean="0"/>
              <a:t>about</a:t>
            </a:r>
            <a:r>
              <a:rPr lang="cs-CZ" sz="2400" dirty="0" smtClean="0"/>
              <a:t> his </a:t>
            </a:r>
            <a:r>
              <a:rPr lang="cs-CZ" sz="2400" dirty="0" err="1" smtClean="0"/>
              <a:t>social</a:t>
            </a:r>
            <a:r>
              <a:rPr lang="cs-CZ" sz="2400" dirty="0" smtClean="0"/>
              <a:t> </a:t>
            </a:r>
            <a:r>
              <a:rPr lang="cs-CZ" sz="2400" dirty="0" err="1" smtClean="0"/>
              <a:t>condition</a:t>
            </a:r>
            <a:r>
              <a:rPr lang="cs-CZ" sz="2400" dirty="0" smtClean="0"/>
              <a:t>, </a:t>
            </a:r>
            <a:r>
              <a:rPr lang="cs-CZ" sz="2400" dirty="0" err="1" smtClean="0"/>
              <a:t>economic</a:t>
            </a:r>
            <a:r>
              <a:rPr lang="cs-CZ" sz="2400" dirty="0" smtClean="0"/>
              <a:t> </a:t>
            </a:r>
            <a:r>
              <a:rPr lang="cs-CZ" sz="2400" dirty="0" err="1" smtClean="0"/>
              <a:t>situation</a:t>
            </a:r>
            <a:r>
              <a:rPr lang="cs-CZ" sz="2400" dirty="0" smtClean="0"/>
              <a:t>, </a:t>
            </a:r>
            <a:r>
              <a:rPr lang="cs-CZ" sz="2400" dirty="0" err="1" smtClean="0"/>
              <a:t>religious</a:t>
            </a:r>
            <a:r>
              <a:rPr lang="cs-CZ" sz="2400" dirty="0" smtClean="0"/>
              <a:t> </a:t>
            </a:r>
            <a:r>
              <a:rPr lang="cs-CZ" sz="2400" dirty="0" err="1" smtClean="0"/>
              <a:t>believes</a:t>
            </a:r>
            <a:r>
              <a:rPr lang="cs-CZ" sz="2400" dirty="0" smtClean="0"/>
              <a:t>?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b="1" dirty="0" err="1" smtClean="0"/>
              <a:t>literary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genre</a:t>
            </a:r>
            <a:r>
              <a:rPr lang="cs-CZ" sz="2400" b="1" dirty="0" smtClean="0"/>
              <a:t> </a:t>
            </a:r>
            <a:r>
              <a:rPr lang="cs-CZ" sz="2400" dirty="0" smtClean="0"/>
              <a:t>and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social</a:t>
            </a:r>
            <a:r>
              <a:rPr lang="cs-CZ" sz="2400" dirty="0" smtClean="0"/>
              <a:t> </a:t>
            </a:r>
            <a:r>
              <a:rPr lang="cs-CZ" sz="2400" dirty="0" err="1" smtClean="0"/>
              <a:t>context</a:t>
            </a:r>
            <a:r>
              <a:rPr lang="cs-CZ" sz="2400" dirty="0" smtClean="0"/>
              <a:t> (</a:t>
            </a:r>
            <a:r>
              <a:rPr lang="cs-CZ" sz="2400" dirty="0" err="1" smtClean="0"/>
              <a:t>Sitz</a:t>
            </a:r>
            <a:r>
              <a:rPr lang="cs-CZ" sz="2400" dirty="0" smtClean="0"/>
              <a:t> </a:t>
            </a:r>
            <a:r>
              <a:rPr lang="cs-CZ" sz="2400" dirty="0" err="1" smtClean="0"/>
              <a:t>im</a:t>
            </a:r>
            <a:r>
              <a:rPr lang="cs-CZ" sz="2400" dirty="0" smtClean="0"/>
              <a:t> </a:t>
            </a:r>
            <a:r>
              <a:rPr lang="cs-CZ" sz="2400" dirty="0" err="1" smtClean="0"/>
              <a:t>Leben</a:t>
            </a:r>
            <a:r>
              <a:rPr lang="cs-CZ" sz="2400" dirty="0" smtClean="0"/>
              <a:t>)?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a unity, </a:t>
            </a:r>
            <a:r>
              <a:rPr lang="cs-CZ" sz="2400" dirty="0" err="1" smtClean="0"/>
              <a:t>or</a:t>
            </a:r>
            <a:r>
              <a:rPr lang="cs-CZ" sz="2400" dirty="0" smtClean="0"/>
              <a:t> </a:t>
            </a:r>
            <a:r>
              <a:rPr lang="cs-CZ" sz="2400" dirty="0" err="1" smtClean="0"/>
              <a:t>does</a:t>
            </a:r>
            <a:r>
              <a:rPr lang="cs-CZ" sz="2400" dirty="0" smtClean="0"/>
              <a:t> </a:t>
            </a:r>
            <a:r>
              <a:rPr lang="cs-CZ" sz="2400" dirty="0" err="1" smtClean="0"/>
              <a:t>it</a:t>
            </a:r>
            <a:r>
              <a:rPr lang="cs-CZ" sz="2400" dirty="0" smtClean="0"/>
              <a:t> </a:t>
            </a:r>
            <a:r>
              <a:rPr lang="cs-CZ" sz="2400" dirty="0" err="1" smtClean="0"/>
              <a:t>contain</a:t>
            </a:r>
            <a:r>
              <a:rPr lang="cs-CZ" sz="2400" dirty="0" smtClean="0"/>
              <a:t> </a:t>
            </a:r>
            <a:r>
              <a:rPr lang="cs-CZ" sz="2400" dirty="0" err="1" smtClean="0"/>
              <a:t>signs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being</a:t>
            </a:r>
            <a:r>
              <a:rPr lang="cs-CZ" sz="2400" dirty="0" smtClean="0"/>
              <a:t> </a:t>
            </a:r>
            <a:r>
              <a:rPr lang="cs-CZ" sz="2400" dirty="0" err="1" smtClean="0"/>
              <a:t>composed</a:t>
            </a:r>
            <a:r>
              <a:rPr lang="cs-CZ" sz="2400" dirty="0" smtClean="0"/>
              <a:t> </a:t>
            </a:r>
            <a:r>
              <a:rPr lang="cs-CZ" sz="2400" dirty="0" err="1" smtClean="0"/>
              <a:t>from</a:t>
            </a:r>
            <a:r>
              <a:rPr lang="cs-CZ" sz="2400" dirty="0" smtClean="0"/>
              <a:t> </a:t>
            </a:r>
            <a:r>
              <a:rPr lang="cs-CZ" sz="2400" b="1" dirty="0" err="1" smtClean="0"/>
              <a:t>several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sources</a:t>
            </a:r>
            <a:r>
              <a:rPr lang="cs-CZ" sz="2400" dirty="0" smtClean="0"/>
              <a:t>?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its</a:t>
            </a:r>
            <a:r>
              <a:rPr lang="cs-CZ" sz="2400" dirty="0" smtClean="0"/>
              <a:t> terminology </a:t>
            </a:r>
            <a:r>
              <a:rPr lang="cs-CZ" sz="2400" dirty="0" err="1" smtClean="0"/>
              <a:t>coherent</a:t>
            </a:r>
            <a:r>
              <a:rPr lang="cs-CZ" sz="2400" dirty="0" smtClean="0"/>
              <a:t>? </a:t>
            </a:r>
          </a:p>
          <a:p>
            <a:endParaRPr lang="cs-CZ" sz="24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57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witness</a:t>
            </a:r>
            <a:r>
              <a:rPr lang="cs-CZ" sz="2400" dirty="0" smtClean="0"/>
              <a:t> to a </a:t>
            </a:r>
            <a:r>
              <a:rPr lang="cs-CZ" sz="2400" dirty="0" err="1" smtClean="0"/>
              <a:t>concrete</a:t>
            </a:r>
            <a:r>
              <a:rPr lang="cs-CZ" sz="2400" dirty="0" smtClean="0"/>
              <a:t> </a:t>
            </a:r>
            <a:r>
              <a:rPr lang="cs-CZ" sz="2400" dirty="0" err="1" smtClean="0"/>
              <a:t>historical</a:t>
            </a:r>
            <a:r>
              <a:rPr lang="cs-CZ" sz="2400" dirty="0" smtClean="0"/>
              <a:t> </a:t>
            </a:r>
            <a:r>
              <a:rPr lang="cs-CZ" sz="2400" dirty="0" err="1" smtClean="0"/>
              <a:t>situation</a:t>
            </a:r>
            <a:r>
              <a:rPr lang="cs-CZ" sz="2400" dirty="0" smtClean="0"/>
              <a:t> and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treated</a:t>
            </a:r>
            <a:r>
              <a:rPr lang="cs-CZ" sz="2400" dirty="0" smtClean="0"/>
              <a:t> </a:t>
            </a:r>
            <a:r>
              <a:rPr lang="cs-CZ" sz="2400" dirty="0" err="1" smtClean="0"/>
              <a:t>that</a:t>
            </a:r>
            <a:r>
              <a:rPr lang="cs-CZ" sz="2400" dirty="0" smtClean="0"/>
              <a:t> </a:t>
            </a:r>
            <a:r>
              <a:rPr lang="cs-CZ" sz="2400" dirty="0" err="1" smtClean="0"/>
              <a:t>way</a:t>
            </a:r>
            <a:r>
              <a:rPr lang="cs-CZ" sz="2400" dirty="0" smtClean="0"/>
              <a:t>. </a:t>
            </a:r>
            <a:r>
              <a:rPr lang="cs-CZ" sz="2400" dirty="0" err="1" smtClean="0"/>
              <a:t>We</a:t>
            </a:r>
            <a:r>
              <a:rPr lang="cs-CZ" sz="2400" dirty="0" smtClean="0"/>
              <a:t> </a:t>
            </a:r>
            <a:r>
              <a:rPr lang="cs-CZ" sz="2400" dirty="0" err="1"/>
              <a:t>procede</a:t>
            </a:r>
            <a:r>
              <a:rPr lang="cs-CZ" sz="2400" dirty="0"/>
              <a:t> </a:t>
            </a:r>
            <a:r>
              <a:rPr lang="cs-CZ" sz="2400" dirty="0" err="1"/>
              <a:t>asking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following</a:t>
            </a:r>
            <a:r>
              <a:rPr lang="cs-CZ" sz="2400" dirty="0"/>
              <a:t> </a:t>
            </a:r>
            <a:r>
              <a:rPr lang="cs-CZ" sz="2400" dirty="0" err="1"/>
              <a:t>important</a:t>
            </a:r>
            <a:r>
              <a:rPr lang="cs-CZ" sz="2400" dirty="0"/>
              <a:t> </a:t>
            </a:r>
            <a:r>
              <a:rPr lang="cs-CZ" sz="2400" dirty="0" err="1" smtClean="0"/>
              <a:t>questions</a:t>
            </a:r>
            <a:r>
              <a:rPr lang="cs-CZ" sz="2400" dirty="0" smtClean="0"/>
              <a:t> (</a:t>
            </a:r>
            <a:r>
              <a:rPr lang="cs-CZ" sz="2400" dirty="0" err="1" smtClean="0"/>
              <a:t>continues</a:t>
            </a:r>
            <a:r>
              <a:rPr lang="cs-CZ" sz="2400" dirty="0" smtClean="0"/>
              <a:t>): </a:t>
            </a:r>
          </a:p>
          <a:p>
            <a:endParaRPr lang="cs-CZ" sz="2400" dirty="0"/>
          </a:p>
          <a:p>
            <a:pPr lvl="1"/>
            <a:r>
              <a:rPr lang="cs-CZ" sz="2400" dirty="0" err="1" smtClean="0"/>
              <a:t>How</a:t>
            </a:r>
            <a:r>
              <a:rPr lang="cs-CZ" sz="2400" dirty="0" smtClean="0"/>
              <a:t> </a:t>
            </a:r>
            <a:r>
              <a:rPr lang="cs-CZ" sz="2400" dirty="0" err="1" smtClean="0"/>
              <a:t>does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r>
              <a:rPr lang="cs-CZ" sz="2400" dirty="0" err="1" smtClean="0"/>
              <a:t>relate</a:t>
            </a:r>
            <a:r>
              <a:rPr lang="cs-CZ" sz="2400" dirty="0" smtClean="0"/>
              <a:t> to </a:t>
            </a:r>
            <a:r>
              <a:rPr lang="cs-CZ" sz="2400" b="1" dirty="0" err="1" smtClean="0"/>
              <a:t>archaeological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findings</a:t>
            </a:r>
            <a:r>
              <a:rPr lang="cs-CZ" sz="2400" dirty="0" smtClean="0"/>
              <a:t>?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b="1" dirty="0" err="1" smtClean="0"/>
              <a:t>cultural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beliefs</a:t>
            </a:r>
            <a:r>
              <a:rPr lang="cs-CZ" sz="2400" b="1" dirty="0" smtClean="0"/>
              <a:t> and </a:t>
            </a:r>
            <a:r>
              <a:rPr lang="cs-CZ" sz="2400" b="1" dirty="0" err="1" smtClean="0"/>
              <a:t>traditions</a:t>
            </a:r>
            <a:r>
              <a:rPr lang="cs-CZ" sz="2400" b="1" dirty="0" smtClean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found</a:t>
            </a:r>
            <a:r>
              <a:rPr lang="cs-CZ" sz="2400" dirty="0" smtClean="0"/>
              <a:t> in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text?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does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text </a:t>
            </a:r>
            <a:r>
              <a:rPr lang="cs-CZ" sz="2400" dirty="0" err="1"/>
              <a:t>say</a:t>
            </a:r>
            <a:r>
              <a:rPr lang="cs-CZ" sz="2400" dirty="0"/>
              <a:t> </a:t>
            </a:r>
            <a:r>
              <a:rPr lang="cs-CZ" sz="2400" dirty="0" err="1"/>
              <a:t>about</a:t>
            </a:r>
            <a:r>
              <a:rPr lang="cs-CZ" sz="2400" dirty="0"/>
              <a:t> </a:t>
            </a:r>
            <a:r>
              <a:rPr lang="cs-CZ" sz="2400" b="1" dirty="0" err="1" smtClean="0"/>
              <a:t>material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culture</a:t>
            </a:r>
            <a:r>
              <a:rPr lang="cs-CZ" sz="2400" dirty="0" smtClean="0"/>
              <a:t>?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does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r>
              <a:rPr lang="cs-CZ" sz="2400" dirty="0" err="1" smtClean="0"/>
              <a:t>say</a:t>
            </a:r>
            <a:r>
              <a:rPr lang="cs-CZ" sz="2400" dirty="0" smtClean="0"/>
              <a:t> </a:t>
            </a:r>
            <a:r>
              <a:rPr lang="cs-CZ" sz="2400" dirty="0" err="1" smtClean="0"/>
              <a:t>about</a:t>
            </a:r>
            <a:r>
              <a:rPr lang="cs-CZ" sz="2400" dirty="0" smtClean="0"/>
              <a:t> </a:t>
            </a:r>
            <a:r>
              <a:rPr lang="cs-CZ" sz="2400" dirty="0" err="1" smtClean="0"/>
              <a:t>social</a:t>
            </a:r>
            <a:r>
              <a:rPr lang="cs-CZ" sz="2400" dirty="0" smtClean="0"/>
              <a:t> </a:t>
            </a:r>
            <a:r>
              <a:rPr lang="cs-CZ" sz="2400" dirty="0" err="1" smtClean="0"/>
              <a:t>conditions</a:t>
            </a:r>
            <a:r>
              <a:rPr lang="cs-CZ" sz="2400" dirty="0"/>
              <a:t> </a:t>
            </a:r>
            <a:r>
              <a:rPr lang="cs-CZ" sz="2400" dirty="0" smtClean="0"/>
              <a:t>and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author</a:t>
            </a:r>
            <a:r>
              <a:rPr lang="it-IT" sz="2400" dirty="0" smtClean="0"/>
              <a:t>’s society (</a:t>
            </a:r>
            <a:r>
              <a:rPr lang="it-IT" sz="2400" b="1" dirty="0" smtClean="0"/>
              <a:t>sociological analysis</a:t>
            </a:r>
            <a:r>
              <a:rPr lang="it-IT" sz="2400" dirty="0" smtClean="0"/>
              <a:t>)?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8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263</TotalTime>
  <Words>272</Words>
  <Application>Microsoft Office PowerPoint</Application>
  <PresentationFormat>Vlastní</PresentationFormat>
  <Paragraphs>27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35</cp:revision>
  <dcterms:created xsi:type="dcterms:W3CDTF">2017-07-17T18:52:59Z</dcterms:created>
  <dcterms:modified xsi:type="dcterms:W3CDTF">2021-06-14T07:16:39Z</dcterms:modified>
</cp:coreProperties>
</file>