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63" r:id="rId3"/>
    <p:sldId id="264" r:id="rId4"/>
    <p:sldId id="265" r:id="rId5"/>
    <p:sldId id="268" r:id="rId6"/>
    <p:sldId id="286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E03241-1EF6-4D16-BE80-83420A31EFD1}" type="doc">
      <dgm:prSet loTypeId="urn:microsoft.com/office/officeart/2009/3/layout/StepUpProcess" loCatId="process" qsTypeId="urn:microsoft.com/office/officeart/2005/8/quickstyle/3d6" qsCatId="3D" csTypeId="urn:microsoft.com/office/officeart/2005/8/colors/colorful4" csCatId="colorful" phldr="1"/>
      <dgm:spPr/>
      <dgm:t>
        <a:bodyPr/>
        <a:lstStyle/>
        <a:p>
          <a:endParaRPr lang="cs-CZ"/>
        </a:p>
      </dgm:t>
    </dgm:pt>
    <dgm:pt modelId="{6ACDC98D-11B4-4610-83B3-B857666CFD20}">
      <dgm:prSet phldrT="[Text]"/>
      <dgm:spPr/>
      <dgm:t>
        <a:bodyPr/>
        <a:lstStyle/>
        <a:p>
          <a:r>
            <a:rPr lang="cs-CZ" dirty="0"/>
            <a:t>zachovávat právo</a:t>
          </a:r>
        </a:p>
      </dgm:t>
    </dgm:pt>
    <dgm:pt modelId="{984BBC66-CC6F-4E83-B02A-2A66D8C86302}" type="parTrans" cxnId="{20319094-0EBB-404C-8B2D-EE2A83C0E517}">
      <dgm:prSet/>
      <dgm:spPr/>
      <dgm:t>
        <a:bodyPr/>
        <a:lstStyle/>
        <a:p>
          <a:endParaRPr lang="cs-CZ"/>
        </a:p>
      </dgm:t>
    </dgm:pt>
    <dgm:pt modelId="{AC16C7D2-5625-449B-B214-2C04D9FA0E79}" type="sibTrans" cxnId="{20319094-0EBB-404C-8B2D-EE2A83C0E517}">
      <dgm:prSet/>
      <dgm:spPr/>
      <dgm:t>
        <a:bodyPr/>
        <a:lstStyle/>
        <a:p>
          <a:endParaRPr lang="cs-CZ"/>
        </a:p>
      </dgm:t>
    </dgm:pt>
    <dgm:pt modelId="{53BAC1D7-F9F9-4306-9A18-E73E170308BF}">
      <dgm:prSet phldrT="[Text]"/>
      <dgm:spPr/>
      <dgm:t>
        <a:bodyPr/>
        <a:lstStyle/>
        <a:p>
          <a:pPr algn="just"/>
          <a:r>
            <a:rPr lang="cs-CZ" dirty="0"/>
            <a:t>milovat milosrdenství</a:t>
          </a:r>
        </a:p>
      </dgm:t>
    </dgm:pt>
    <dgm:pt modelId="{20AC5C76-4955-4840-9713-824CE3AE750B}" type="parTrans" cxnId="{6D36B1E0-1598-4CC4-8E79-3B7A80D29852}">
      <dgm:prSet/>
      <dgm:spPr/>
      <dgm:t>
        <a:bodyPr/>
        <a:lstStyle/>
        <a:p>
          <a:endParaRPr lang="cs-CZ"/>
        </a:p>
      </dgm:t>
    </dgm:pt>
    <dgm:pt modelId="{CA69B187-B0FD-4FA6-8B4B-134E3522C451}" type="sibTrans" cxnId="{6D36B1E0-1598-4CC4-8E79-3B7A80D29852}">
      <dgm:prSet/>
      <dgm:spPr/>
      <dgm:t>
        <a:bodyPr/>
        <a:lstStyle/>
        <a:p>
          <a:endParaRPr lang="cs-CZ"/>
        </a:p>
      </dgm:t>
    </dgm:pt>
    <dgm:pt modelId="{2BAF6C82-DC2B-44A3-B376-3A597BB321AA}">
      <dgm:prSet phldrT="[Text]"/>
      <dgm:spPr/>
      <dgm:t>
        <a:bodyPr/>
        <a:lstStyle/>
        <a:p>
          <a:r>
            <a:rPr lang="cs-CZ" dirty="0"/>
            <a:t>pokorně chodit s Bohem</a:t>
          </a:r>
        </a:p>
      </dgm:t>
    </dgm:pt>
    <dgm:pt modelId="{3A041AAD-731A-4986-BD4A-00F2C79468DB}" type="parTrans" cxnId="{B2250AAA-5C40-401E-BE4A-76D2244E3E84}">
      <dgm:prSet/>
      <dgm:spPr/>
      <dgm:t>
        <a:bodyPr/>
        <a:lstStyle/>
        <a:p>
          <a:endParaRPr lang="cs-CZ"/>
        </a:p>
      </dgm:t>
    </dgm:pt>
    <dgm:pt modelId="{31A51757-0F19-4DF2-9BB7-4141C8163400}" type="sibTrans" cxnId="{B2250AAA-5C40-401E-BE4A-76D2244E3E84}">
      <dgm:prSet/>
      <dgm:spPr/>
      <dgm:t>
        <a:bodyPr/>
        <a:lstStyle/>
        <a:p>
          <a:endParaRPr lang="cs-CZ"/>
        </a:p>
      </dgm:t>
    </dgm:pt>
    <dgm:pt modelId="{4683E69B-EC9C-4E7F-B704-5C9A5D5334C3}" type="pres">
      <dgm:prSet presAssocID="{41E03241-1EF6-4D16-BE80-83420A31EFD1}" presName="rootnode" presStyleCnt="0">
        <dgm:presLayoutVars>
          <dgm:chMax/>
          <dgm:chPref/>
          <dgm:dir/>
          <dgm:animLvl val="lvl"/>
        </dgm:presLayoutVars>
      </dgm:prSet>
      <dgm:spPr/>
    </dgm:pt>
    <dgm:pt modelId="{6504205A-710D-47CD-AD91-A64BDF4B3D93}" type="pres">
      <dgm:prSet presAssocID="{6ACDC98D-11B4-4610-83B3-B857666CFD20}" presName="composite" presStyleCnt="0"/>
      <dgm:spPr/>
    </dgm:pt>
    <dgm:pt modelId="{A61AD059-148B-40B2-ACD9-33F209B4ACD1}" type="pres">
      <dgm:prSet presAssocID="{6ACDC98D-11B4-4610-83B3-B857666CFD20}" presName="LShape" presStyleLbl="alignNode1" presStyleIdx="0" presStyleCnt="5"/>
      <dgm:spPr/>
    </dgm:pt>
    <dgm:pt modelId="{432F2FA4-79F7-4137-B8BE-7DBF6BBEDC97}" type="pres">
      <dgm:prSet presAssocID="{6ACDC98D-11B4-4610-83B3-B857666CFD20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905B2C1-73E0-4B2D-9767-ED1D8A60701A}" type="pres">
      <dgm:prSet presAssocID="{6ACDC98D-11B4-4610-83B3-B857666CFD20}" presName="Triangle" presStyleLbl="alignNode1" presStyleIdx="1" presStyleCnt="5"/>
      <dgm:spPr/>
    </dgm:pt>
    <dgm:pt modelId="{AA42C7B7-FB06-450D-8F0C-64EEF5FEE051}" type="pres">
      <dgm:prSet presAssocID="{AC16C7D2-5625-449B-B214-2C04D9FA0E79}" presName="sibTrans" presStyleCnt="0"/>
      <dgm:spPr/>
    </dgm:pt>
    <dgm:pt modelId="{235D4898-758C-4898-BB0F-93A8DB7AE3B6}" type="pres">
      <dgm:prSet presAssocID="{AC16C7D2-5625-449B-B214-2C04D9FA0E79}" presName="space" presStyleCnt="0"/>
      <dgm:spPr/>
    </dgm:pt>
    <dgm:pt modelId="{A39F60B8-878A-4DC0-A2D9-C305B4A7EC6D}" type="pres">
      <dgm:prSet presAssocID="{53BAC1D7-F9F9-4306-9A18-E73E170308BF}" presName="composite" presStyleCnt="0"/>
      <dgm:spPr/>
    </dgm:pt>
    <dgm:pt modelId="{C7BF9AF4-017B-4B4F-9A19-7135145A0749}" type="pres">
      <dgm:prSet presAssocID="{53BAC1D7-F9F9-4306-9A18-E73E170308BF}" presName="LShape" presStyleLbl="alignNode1" presStyleIdx="2" presStyleCnt="5"/>
      <dgm:spPr/>
    </dgm:pt>
    <dgm:pt modelId="{24B4B8DF-9CDF-4446-8463-99F128A6322D}" type="pres">
      <dgm:prSet presAssocID="{53BAC1D7-F9F9-4306-9A18-E73E170308BF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8D49528-D06D-40CA-A82D-4E94D32B3F40}" type="pres">
      <dgm:prSet presAssocID="{53BAC1D7-F9F9-4306-9A18-E73E170308BF}" presName="Triangle" presStyleLbl="alignNode1" presStyleIdx="3" presStyleCnt="5"/>
      <dgm:spPr/>
    </dgm:pt>
    <dgm:pt modelId="{F31DD276-6B7D-4C50-AADA-C8017ADA23FA}" type="pres">
      <dgm:prSet presAssocID="{CA69B187-B0FD-4FA6-8B4B-134E3522C451}" presName="sibTrans" presStyleCnt="0"/>
      <dgm:spPr/>
    </dgm:pt>
    <dgm:pt modelId="{D5E2BD8B-60AD-489A-B2A7-0F2A58B1E225}" type="pres">
      <dgm:prSet presAssocID="{CA69B187-B0FD-4FA6-8B4B-134E3522C451}" presName="space" presStyleCnt="0"/>
      <dgm:spPr/>
    </dgm:pt>
    <dgm:pt modelId="{8BBDEF90-A9AD-4A2E-A421-112657710D00}" type="pres">
      <dgm:prSet presAssocID="{2BAF6C82-DC2B-44A3-B376-3A597BB321AA}" presName="composite" presStyleCnt="0"/>
      <dgm:spPr/>
    </dgm:pt>
    <dgm:pt modelId="{CC407467-1004-4278-99E2-4DD4DA991D4D}" type="pres">
      <dgm:prSet presAssocID="{2BAF6C82-DC2B-44A3-B376-3A597BB321AA}" presName="LShape" presStyleLbl="alignNode1" presStyleIdx="4" presStyleCnt="5"/>
      <dgm:spPr/>
    </dgm:pt>
    <dgm:pt modelId="{9A9211DA-394D-45CA-914B-A035DA8DDC46}" type="pres">
      <dgm:prSet presAssocID="{2BAF6C82-DC2B-44A3-B376-3A597BB321AA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3C2DF55-EABA-4009-8E39-80ACAB2CC9AB}" type="presOf" srcId="{53BAC1D7-F9F9-4306-9A18-E73E170308BF}" destId="{24B4B8DF-9CDF-4446-8463-99F128A6322D}" srcOrd="0" destOrd="0" presId="urn:microsoft.com/office/officeart/2009/3/layout/StepUpProcess"/>
    <dgm:cxn modelId="{20319094-0EBB-404C-8B2D-EE2A83C0E517}" srcId="{41E03241-1EF6-4D16-BE80-83420A31EFD1}" destId="{6ACDC98D-11B4-4610-83B3-B857666CFD20}" srcOrd="0" destOrd="0" parTransId="{984BBC66-CC6F-4E83-B02A-2A66D8C86302}" sibTransId="{AC16C7D2-5625-449B-B214-2C04D9FA0E79}"/>
    <dgm:cxn modelId="{F91F0E9A-F26C-470B-B243-A8A59F153809}" type="presOf" srcId="{6ACDC98D-11B4-4610-83B3-B857666CFD20}" destId="{432F2FA4-79F7-4137-B8BE-7DBF6BBEDC97}" srcOrd="0" destOrd="0" presId="urn:microsoft.com/office/officeart/2009/3/layout/StepUpProcess"/>
    <dgm:cxn modelId="{F01E72A3-B96C-4990-A6BC-1BEF31FA140A}" type="presOf" srcId="{41E03241-1EF6-4D16-BE80-83420A31EFD1}" destId="{4683E69B-EC9C-4E7F-B704-5C9A5D5334C3}" srcOrd="0" destOrd="0" presId="urn:microsoft.com/office/officeart/2009/3/layout/StepUpProcess"/>
    <dgm:cxn modelId="{B2250AAA-5C40-401E-BE4A-76D2244E3E84}" srcId="{41E03241-1EF6-4D16-BE80-83420A31EFD1}" destId="{2BAF6C82-DC2B-44A3-B376-3A597BB321AA}" srcOrd="2" destOrd="0" parTransId="{3A041AAD-731A-4986-BD4A-00F2C79468DB}" sibTransId="{31A51757-0F19-4DF2-9BB7-4141C8163400}"/>
    <dgm:cxn modelId="{BF50A7B5-CE25-4379-BEB5-7CEFDFAF675F}" type="presOf" srcId="{2BAF6C82-DC2B-44A3-B376-3A597BB321AA}" destId="{9A9211DA-394D-45CA-914B-A035DA8DDC46}" srcOrd="0" destOrd="0" presId="urn:microsoft.com/office/officeart/2009/3/layout/StepUpProcess"/>
    <dgm:cxn modelId="{6D36B1E0-1598-4CC4-8E79-3B7A80D29852}" srcId="{41E03241-1EF6-4D16-BE80-83420A31EFD1}" destId="{53BAC1D7-F9F9-4306-9A18-E73E170308BF}" srcOrd="1" destOrd="0" parTransId="{20AC5C76-4955-4840-9713-824CE3AE750B}" sibTransId="{CA69B187-B0FD-4FA6-8B4B-134E3522C451}"/>
    <dgm:cxn modelId="{D9A6E645-EB62-442F-9A90-1391D97C46CD}" type="presParOf" srcId="{4683E69B-EC9C-4E7F-B704-5C9A5D5334C3}" destId="{6504205A-710D-47CD-AD91-A64BDF4B3D93}" srcOrd="0" destOrd="0" presId="urn:microsoft.com/office/officeart/2009/3/layout/StepUpProcess"/>
    <dgm:cxn modelId="{9F293F1A-4599-40DE-AA6C-2E5560FE3C00}" type="presParOf" srcId="{6504205A-710D-47CD-AD91-A64BDF4B3D93}" destId="{A61AD059-148B-40B2-ACD9-33F209B4ACD1}" srcOrd="0" destOrd="0" presId="urn:microsoft.com/office/officeart/2009/3/layout/StepUpProcess"/>
    <dgm:cxn modelId="{0988CFB9-6E3F-494B-A9AD-B2A81D0F6914}" type="presParOf" srcId="{6504205A-710D-47CD-AD91-A64BDF4B3D93}" destId="{432F2FA4-79F7-4137-B8BE-7DBF6BBEDC97}" srcOrd="1" destOrd="0" presId="urn:microsoft.com/office/officeart/2009/3/layout/StepUpProcess"/>
    <dgm:cxn modelId="{50FC15C3-842C-4F16-AF5E-250FEE94B90C}" type="presParOf" srcId="{6504205A-710D-47CD-AD91-A64BDF4B3D93}" destId="{E905B2C1-73E0-4B2D-9767-ED1D8A60701A}" srcOrd="2" destOrd="0" presId="urn:microsoft.com/office/officeart/2009/3/layout/StepUpProcess"/>
    <dgm:cxn modelId="{3CCFEF11-7E8C-4E98-B997-D892505A78D7}" type="presParOf" srcId="{4683E69B-EC9C-4E7F-B704-5C9A5D5334C3}" destId="{AA42C7B7-FB06-450D-8F0C-64EEF5FEE051}" srcOrd="1" destOrd="0" presId="urn:microsoft.com/office/officeart/2009/3/layout/StepUpProcess"/>
    <dgm:cxn modelId="{C20102FD-7B96-42DB-AC0D-4A4795861352}" type="presParOf" srcId="{AA42C7B7-FB06-450D-8F0C-64EEF5FEE051}" destId="{235D4898-758C-4898-BB0F-93A8DB7AE3B6}" srcOrd="0" destOrd="0" presId="urn:microsoft.com/office/officeart/2009/3/layout/StepUpProcess"/>
    <dgm:cxn modelId="{41353694-7F4E-4DCD-9856-1D1437A6757E}" type="presParOf" srcId="{4683E69B-EC9C-4E7F-B704-5C9A5D5334C3}" destId="{A39F60B8-878A-4DC0-A2D9-C305B4A7EC6D}" srcOrd="2" destOrd="0" presId="urn:microsoft.com/office/officeart/2009/3/layout/StepUpProcess"/>
    <dgm:cxn modelId="{A5ADE1FC-F4B3-4528-8D87-7C932839CEE4}" type="presParOf" srcId="{A39F60B8-878A-4DC0-A2D9-C305B4A7EC6D}" destId="{C7BF9AF4-017B-4B4F-9A19-7135145A0749}" srcOrd="0" destOrd="0" presId="urn:microsoft.com/office/officeart/2009/3/layout/StepUpProcess"/>
    <dgm:cxn modelId="{236913BE-C95C-4D6A-B324-3822530336E0}" type="presParOf" srcId="{A39F60B8-878A-4DC0-A2D9-C305B4A7EC6D}" destId="{24B4B8DF-9CDF-4446-8463-99F128A6322D}" srcOrd="1" destOrd="0" presId="urn:microsoft.com/office/officeart/2009/3/layout/StepUpProcess"/>
    <dgm:cxn modelId="{E82DF2A9-8DFC-4F5D-BB34-5CC99B6A7FA7}" type="presParOf" srcId="{A39F60B8-878A-4DC0-A2D9-C305B4A7EC6D}" destId="{48D49528-D06D-40CA-A82D-4E94D32B3F40}" srcOrd="2" destOrd="0" presId="urn:microsoft.com/office/officeart/2009/3/layout/StepUpProcess"/>
    <dgm:cxn modelId="{4DDDF195-4F40-403C-8053-AF7BC781F13D}" type="presParOf" srcId="{4683E69B-EC9C-4E7F-B704-5C9A5D5334C3}" destId="{F31DD276-6B7D-4C50-AADA-C8017ADA23FA}" srcOrd="3" destOrd="0" presId="urn:microsoft.com/office/officeart/2009/3/layout/StepUpProcess"/>
    <dgm:cxn modelId="{89AD9731-3911-41F7-8D86-EF3CB20D34DF}" type="presParOf" srcId="{F31DD276-6B7D-4C50-AADA-C8017ADA23FA}" destId="{D5E2BD8B-60AD-489A-B2A7-0F2A58B1E225}" srcOrd="0" destOrd="0" presId="urn:microsoft.com/office/officeart/2009/3/layout/StepUpProcess"/>
    <dgm:cxn modelId="{A39A8E52-4BAD-4189-B6B4-88C759B69326}" type="presParOf" srcId="{4683E69B-EC9C-4E7F-B704-5C9A5D5334C3}" destId="{8BBDEF90-A9AD-4A2E-A421-112657710D00}" srcOrd="4" destOrd="0" presId="urn:microsoft.com/office/officeart/2009/3/layout/StepUpProcess"/>
    <dgm:cxn modelId="{4B34CA87-B311-4298-9917-3732BD05951C}" type="presParOf" srcId="{8BBDEF90-A9AD-4A2E-A421-112657710D00}" destId="{CC407467-1004-4278-99E2-4DD4DA991D4D}" srcOrd="0" destOrd="0" presId="urn:microsoft.com/office/officeart/2009/3/layout/StepUpProcess"/>
    <dgm:cxn modelId="{B6719283-F2A0-4219-8538-80F446F32279}" type="presParOf" srcId="{8BBDEF90-A9AD-4A2E-A421-112657710D00}" destId="{9A9211DA-394D-45CA-914B-A035DA8DDC4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AD059-148B-40B2-ACD9-33F209B4ACD1}">
      <dsp:nvSpPr>
        <dsp:cNvPr id="0" name=""/>
        <dsp:cNvSpPr/>
      </dsp:nvSpPr>
      <dsp:spPr>
        <a:xfrm rot="5400000">
          <a:off x="1062801" y="1095222"/>
          <a:ext cx="1889851" cy="314466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2F2FA4-79F7-4137-B8BE-7DBF6BBEDC97}">
      <dsp:nvSpPr>
        <dsp:cNvPr id="0" name=""/>
        <dsp:cNvSpPr/>
      </dsp:nvSpPr>
      <dsp:spPr>
        <a:xfrm>
          <a:off x="747338" y="2034801"/>
          <a:ext cx="2839025" cy="2488572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zachovávat právo</a:t>
          </a:r>
        </a:p>
      </dsp:txBody>
      <dsp:txXfrm>
        <a:off x="747338" y="2034801"/>
        <a:ext cx="2839025" cy="2488572"/>
      </dsp:txXfrm>
    </dsp:sp>
    <dsp:sp modelId="{E905B2C1-73E0-4B2D-9767-ED1D8A60701A}">
      <dsp:nvSpPr>
        <dsp:cNvPr id="0" name=""/>
        <dsp:cNvSpPr/>
      </dsp:nvSpPr>
      <dsp:spPr>
        <a:xfrm>
          <a:off x="3050698" y="863708"/>
          <a:ext cx="535665" cy="535665"/>
        </a:xfrm>
        <a:prstGeom prst="triangle">
          <a:avLst>
            <a:gd name="adj" fmla="val 100000"/>
          </a:avLst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BF9AF4-017B-4B4F-9A19-7135145A0749}">
      <dsp:nvSpPr>
        <dsp:cNvPr id="0" name=""/>
        <dsp:cNvSpPr/>
      </dsp:nvSpPr>
      <dsp:spPr>
        <a:xfrm rot="5400000">
          <a:off x="4538323" y="235201"/>
          <a:ext cx="1889851" cy="314466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B4B8DF-9CDF-4446-8463-99F128A6322D}">
      <dsp:nvSpPr>
        <dsp:cNvPr id="0" name=""/>
        <dsp:cNvSpPr/>
      </dsp:nvSpPr>
      <dsp:spPr>
        <a:xfrm>
          <a:off x="4222860" y="1174779"/>
          <a:ext cx="2839025" cy="2488572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milovat milosrdenství</a:t>
          </a:r>
        </a:p>
      </dsp:txBody>
      <dsp:txXfrm>
        <a:off x="4222860" y="1174779"/>
        <a:ext cx="2839025" cy="2488572"/>
      </dsp:txXfrm>
    </dsp:sp>
    <dsp:sp modelId="{48D49528-D06D-40CA-A82D-4E94D32B3F40}">
      <dsp:nvSpPr>
        <dsp:cNvPr id="0" name=""/>
        <dsp:cNvSpPr/>
      </dsp:nvSpPr>
      <dsp:spPr>
        <a:xfrm>
          <a:off x="6526220" y="3687"/>
          <a:ext cx="535665" cy="535665"/>
        </a:xfrm>
        <a:prstGeom prst="triangle">
          <a:avLst>
            <a:gd name="adj" fmla="val 100000"/>
          </a:avLst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407467-1004-4278-99E2-4DD4DA991D4D}">
      <dsp:nvSpPr>
        <dsp:cNvPr id="0" name=""/>
        <dsp:cNvSpPr/>
      </dsp:nvSpPr>
      <dsp:spPr>
        <a:xfrm rot="5400000">
          <a:off x="8013845" y="-624820"/>
          <a:ext cx="1889851" cy="314466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9211DA-394D-45CA-914B-A035DA8DDC46}">
      <dsp:nvSpPr>
        <dsp:cNvPr id="0" name=""/>
        <dsp:cNvSpPr/>
      </dsp:nvSpPr>
      <dsp:spPr>
        <a:xfrm>
          <a:off x="7698382" y="314758"/>
          <a:ext cx="2839025" cy="2488572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pokorně chodit s Bohem</a:t>
          </a:r>
        </a:p>
      </dsp:txBody>
      <dsp:txXfrm>
        <a:off x="7698382" y="314758"/>
        <a:ext cx="2839025" cy="2488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39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01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849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89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26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41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65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10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93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15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79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690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net.cz/app/b/Gen/chapter/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Lidská práva: Přístupy a výklady</a:t>
            </a:r>
            <a:br>
              <a:rPr lang="cs-CZ" dirty="0"/>
            </a:br>
            <a:r>
              <a:rPr lang="cs-CZ" dirty="0"/>
              <a:t>3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Zuzana Svobodová</a:t>
            </a:r>
          </a:p>
        </p:txBody>
      </p:sp>
    </p:spTree>
    <p:extLst>
      <p:ext uri="{BB962C8B-B14F-4D97-AF65-F5344CB8AC3E}">
        <p14:creationId xmlns:p14="http://schemas.microsoft.com/office/powerpoint/2010/main" val="358926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Prameny ideje lidských práv ve SZ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člověk dle </a:t>
            </a:r>
            <a:r>
              <a:rPr lang="cs-CZ" dirty="0" err="1"/>
              <a:t>Gn</a:t>
            </a:r>
            <a:endParaRPr lang="cs-CZ" dirty="0"/>
          </a:p>
          <a:p>
            <a:r>
              <a:rPr lang="cs-CZ" i="1" dirty="0"/>
              <a:t>imago </a:t>
            </a:r>
            <a:r>
              <a:rPr lang="cs-CZ" i="1" dirty="0" err="1"/>
              <a:t>Dei</a:t>
            </a:r>
            <a:endParaRPr lang="cs-CZ" i="1" dirty="0"/>
          </a:p>
          <a:p>
            <a:r>
              <a:rPr lang="cs-CZ" dirty="0"/>
              <a:t>Mi 6,8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Dei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Bible, Starý zákon, Genesis  1,26</a:t>
            </a:r>
            <a:r>
              <a:rPr lang="cs-CZ" dirty="0"/>
              <a:t>  I řekl Bůh: „Učiňme člověka, aby byl naším obrazem podle naší podoby. Ať </a:t>
            </a:r>
            <a:r>
              <a:rPr lang="cs-CZ" i="1" dirty="0"/>
              <a:t>lidé</a:t>
            </a:r>
            <a:r>
              <a:rPr lang="cs-CZ" dirty="0"/>
              <a:t> panují nad mořskými rybami a nad nebeským ptactvem, nad zvířaty a nad celou zemí i nad každým plazem plazícím se po zemi.“ </a:t>
            </a:r>
          </a:p>
          <a:p>
            <a:pPr marL="0" indent="0">
              <a:buNone/>
            </a:pPr>
            <a:r>
              <a:rPr lang="cs-CZ" dirty="0"/>
              <a:t>							→ princip důstojnosti</a:t>
            </a:r>
          </a:p>
          <a:p>
            <a:r>
              <a:rPr lang="cs-CZ" b="1" dirty="0"/>
              <a:t>Genesis  2,7 </a:t>
            </a:r>
            <a:r>
              <a:rPr lang="cs-CZ" dirty="0"/>
              <a:t>I vytvořil Hospodin Bůh člověka, prach ze země, a vdechl mu v chřípí dech života. Tak se stal člověk živým tvorem.</a:t>
            </a:r>
          </a:p>
          <a:p>
            <a:pPr marL="0" indent="0">
              <a:buNone/>
            </a:pPr>
            <a:r>
              <a:rPr lang="cs-CZ" dirty="0"/>
              <a:t>							→ princip důstojnosti </a:t>
            </a:r>
          </a:p>
          <a:p>
            <a:r>
              <a:rPr lang="cs-CZ" dirty="0">
                <a:hlinkClick r:id="rId2"/>
              </a:rPr>
              <a:t>Genesis 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796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Dei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Genesis  5,1-2 „</a:t>
            </a:r>
            <a:r>
              <a:rPr lang="cs-CZ" dirty="0"/>
              <a:t>Toto je výčet rodopisu Adamova: V den, kdy Bůh stvořil člověka, učinil jej k podobě Boží. </a:t>
            </a:r>
            <a:r>
              <a:rPr lang="cs-CZ" i="1" dirty="0"/>
              <a:t>Jako</a:t>
            </a:r>
            <a:r>
              <a:rPr lang="cs-CZ" dirty="0"/>
              <a:t> muže a ženu je stvořil, požehnal jim a v den, kdy je stvořil, dal jim jméno Adam </a:t>
            </a:r>
            <a:r>
              <a:rPr lang="cs-CZ" i="1" dirty="0"/>
              <a:t>(to je Člověk)</a:t>
            </a:r>
            <a:r>
              <a:rPr lang="cs-CZ" dirty="0"/>
              <a:t>.“</a:t>
            </a:r>
          </a:p>
          <a:p>
            <a:r>
              <a:rPr lang="cs-CZ" b="1" dirty="0"/>
              <a:t>Genesis 9,5-6</a:t>
            </a:r>
            <a:r>
              <a:rPr lang="cs-CZ" dirty="0"/>
              <a:t>: „Ano, vaši krev, krev vašich životů budu vyhledávat. Budu ji vyhledávat od každého zvířete. I od člověka — to jest od jeho bratra — </a:t>
            </a:r>
            <a:r>
              <a:rPr lang="cs-CZ" b="1" dirty="0"/>
              <a:t>budu vyhledávat život člověka</a:t>
            </a:r>
            <a:r>
              <a:rPr lang="cs-CZ" dirty="0"/>
              <a:t>. </a:t>
            </a:r>
            <a:r>
              <a:rPr lang="cs-CZ" b="1" dirty="0"/>
              <a:t>Kdo prolévá krev člověka, jiným člověkem bude prolita krev jeho.</a:t>
            </a:r>
            <a:r>
              <a:rPr lang="cs-CZ" dirty="0"/>
              <a:t> Vždyť k obrazu Božímu učinil Bůh člověka. </a:t>
            </a:r>
          </a:p>
          <a:p>
            <a:pPr marL="0" indent="0">
              <a:buNone/>
            </a:pPr>
            <a:r>
              <a:rPr lang="cs-CZ" dirty="0"/>
              <a:t>					→ princip důstojnosti, spravedlnosti</a:t>
            </a:r>
          </a:p>
        </p:txBody>
      </p:sp>
    </p:spTree>
    <p:extLst>
      <p:ext uri="{BB962C8B-B14F-4D97-AF65-F5344CB8AC3E}">
        <p14:creationId xmlns:p14="http://schemas.microsoft.com/office/powerpoint/2010/main" val="326559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Interpretace - výběr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14116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ad Mi 6,8: „Člověče, bylo ti oznámeno, co je dobré a co od tebe Hospodin žádá: jen to, abys zachovával právo, miloval milosrdenství a pokorně chodil se svým Bohem.“</a:t>
            </a:r>
          </a:p>
          <a:p>
            <a:pPr marL="0" indent="0">
              <a:buNone/>
            </a:pPr>
            <a:r>
              <a:rPr lang="cs-CZ" dirty="0"/>
              <a:t>					→princip důstojnosti, spravedlnosti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stupňování: zachovávat právo – milovat milosrdenství – pokorně chodit s Bohem</a:t>
            </a:r>
          </a:p>
          <a:p>
            <a:pPr>
              <a:buNone/>
            </a:pPr>
            <a:r>
              <a:rPr lang="cs-CZ" dirty="0"/>
              <a:t>paralely se zkouškami v Písmu (</a:t>
            </a:r>
            <a:r>
              <a:rPr lang="cs-CZ" dirty="0" err="1"/>
              <a:t>Jób</a:t>
            </a:r>
            <a:r>
              <a:rPr lang="cs-CZ" dirty="0"/>
              <a:t>: miluje prokazování milosrdenství a pohostinnosti, je mu vše odňato, zkouška, zůstane věrný, v pokoře s Bohem – je mu ukázána nová rovina pohostinnosti, kterou předtím nemohl poznat)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71E8B9-22DC-4735-9B1C-8081B224C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 Mi 6,8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1EFD6CBC-DFAB-4856-A897-27A0DD280A1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59968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Širokoúhlá obrazovka</PresentationFormat>
  <Paragraphs>26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sady Office</vt:lpstr>
      <vt:lpstr>Lidská práva: Přístupy a výklady 3</vt:lpstr>
      <vt:lpstr>Prameny ideje lidských práv ve SZ</vt:lpstr>
      <vt:lpstr>Imago Dei</vt:lpstr>
      <vt:lpstr>Imago Dei</vt:lpstr>
      <vt:lpstr>Interpretace - výběr</vt:lpstr>
      <vt:lpstr>Ad Mi 6,8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Lidská práva: Přístupy a výklady 3</dc:title>
  <dc:creator>Svobodová Zuzana PhDr. Ph.D.</dc:creator>
  <cp:lastModifiedBy>Svobodová Zuzana PhDr. Ph.D.</cp:lastModifiedBy>
  <cp:revision>1</cp:revision>
  <dcterms:created xsi:type="dcterms:W3CDTF">2021-11-19T13:54:45Z</dcterms:created>
  <dcterms:modified xsi:type="dcterms:W3CDTF">2021-11-19T13:55:36Z</dcterms:modified>
</cp:coreProperties>
</file>