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5"/>
  </p:notesMasterIdLst>
  <p:sldIdLst>
    <p:sldId id="256" r:id="rId2"/>
    <p:sldId id="257" r:id="rId3"/>
    <p:sldId id="258" r:id="rId4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42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28.02.2019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Administrative Law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Administrative Law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 legal sector regulating a wide range of social relationships that arise in the area of public administration</a:t>
            </a:r>
          </a:p>
          <a:p>
            <a:r>
              <a:rPr lang="en-US" sz="2800" dirty="0"/>
              <a:t>covers such fields as education systems, health services, culture, security, internal affairs, environment and social security</a:t>
            </a:r>
          </a:p>
          <a:p>
            <a:r>
              <a:rPr lang="en-US" sz="2800" dirty="0"/>
              <a:t>is public law</a:t>
            </a:r>
          </a:p>
          <a:p>
            <a:r>
              <a:rPr lang="en-US" sz="2800" dirty="0"/>
              <a:t>there are no fundamental sources of administrative law to be found</a:t>
            </a:r>
          </a:p>
          <a:p>
            <a:r>
              <a:rPr lang="en-US" sz="2800" dirty="0"/>
              <a:t>is made up of sources of various legal force (government regulations or decrees of ministries, prevails</a:t>
            </a:r>
            <a:r>
              <a:rPr lang="cs-CZ" sz="2800" dirty="0"/>
              <a:t>)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46EF9D-A31F-4715-853E-ACB8EE1F1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Sources of Administrative law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05B588-213E-4299-8127-D75E05923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Constitution</a:t>
            </a:r>
            <a:r>
              <a:rPr lang="cs-CZ" sz="2800" dirty="0"/>
              <a:t> of </a:t>
            </a:r>
            <a:r>
              <a:rPr lang="en-US" sz="2800" dirty="0"/>
              <a:t>the</a:t>
            </a:r>
            <a:r>
              <a:rPr lang="cs-CZ" sz="2800" dirty="0"/>
              <a:t> Czech Republic</a:t>
            </a:r>
          </a:p>
          <a:p>
            <a:pPr lvl="0"/>
            <a:r>
              <a:rPr lang="en-US" sz="2800" dirty="0"/>
              <a:t>the Act on the establishment of ministries and other central state administration bodies of the Czech Republic (the Competence Act)</a:t>
            </a:r>
          </a:p>
          <a:p>
            <a:pPr lvl="0"/>
            <a:r>
              <a:rPr lang="en-US" sz="2800" dirty="0"/>
              <a:t>the</a:t>
            </a:r>
            <a:r>
              <a:rPr lang="de-DE" sz="2800" dirty="0"/>
              <a:t> Act on </a:t>
            </a:r>
            <a:r>
              <a:rPr lang="en-GB" sz="2800" dirty="0"/>
              <a:t>Municipalities</a:t>
            </a:r>
          </a:p>
          <a:p>
            <a:pPr lvl="0"/>
            <a:r>
              <a:rPr lang="en-US" sz="2800" dirty="0"/>
              <a:t>the Act on the Capital City of Prague</a:t>
            </a:r>
          </a:p>
          <a:p>
            <a:pPr lvl="0"/>
            <a:r>
              <a:rPr lang="en-US" sz="2800" dirty="0"/>
              <a:t>the Act on Elections to Representative Bodies of Municipalities</a:t>
            </a:r>
          </a:p>
          <a:p>
            <a:pPr lvl="0"/>
            <a:r>
              <a:rPr lang="en-GB" sz="2800" dirty="0"/>
              <a:t>the</a:t>
            </a:r>
            <a:r>
              <a:rPr lang="de-DE" sz="2800" dirty="0"/>
              <a:t> Act on </a:t>
            </a:r>
            <a:r>
              <a:rPr lang="en-GB" sz="2800" dirty="0"/>
              <a:t>Regions</a:t>
            </a:r>
          </a:p>
          <a:p>
            <a:pPr lvl="0"/>
            <a:r>
              <a:rPr lang="en-GB" sz="2800" dirty="0"/>
              <a:t>the</a:t>
            </a:r>
            <a:r>
              <a:rPr lang="de-DE" sz="2800" dirty="0"/>
              <a:t> Code of Administrative </a:t>
            </a:r>
            <a:r>
              <a:rPr lang="en-GB" sz="2800" dirty="0"/>
              <a:t>Procedure</a:t>
            </a:r>
          </a:p>
          <a:p>
            <a:r>
              <a:rPr lang="en-US" sz="2800" dirty="0"/>
              <a:t>generally binding decrees and regulations of municipalities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1400B36-615B-4701-B15F-D33EE839E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8391CD6-46DE-4382-BD5F-B97A92BC9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576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</TotalTime>
  <Words>149</Words>
  <Application>Microsoft Office PowerPoint</Application>
  <PresentationFormat>Vlastní</PresentationFormat>
  <Paragraphs>21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Clara Sans</vt:lpstr>
      <vt:lpstr>JU_OPVVV</vt:lpstr>
      <vt:lpstr>Administrative Law</vt:lpstr>
      <vt:lpstr>Administrative Law</vt:lpstr>
      <vt:lpstr>Sources of Administrative law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4</cp:revision>
  <dcterms:created xsi:type="dcterms:W3CDTF">2017-07-17T18:52:59Z</dcterms:created>
  <dcterms:modified xsi:type="dcterms:W3CDTF">2019-02-28T20:29:27Z</dcterms:modified>
</cp:coreProperties>
</file>