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59" r:id="rId8"/>
    <p:sldId id="264" r:id="rId9"/>
    <p:sldId id="260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6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16:23:55.00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1 242 24575,'12'2'0,"0"0"0,1 0 0,-1 1 0,-1 0 0,1 1 0,0 1 0,17 9 0,11 4 0,600 219 0,-601-220 0,-1 3 0,-1 1 0,-1 2 0,41 33 0,-74-54 0,16 10 0,0 0 0,0-2 0,1 0 0,1-1 0,-1-1 0,2-1 0,-1-1 0,0-1 0,36 4 0,18-3 0,113-4 0,-98-3 0,-46-1 0,0-1 0,-1-3 0,1-1 0,-1-3 0,-1-1 0,0-2 0,50-23 0,-12 13 0,-67 20 0,0 0 0,0 0 0,0-2 0,0 1 0,-1-1 0,0-1 0,0-1 0,14-9 0,-26 16 0,0 0 0,1 0 0,-1 0 0,0 0 0,1-1 0,-1 1 0,0 0 0,0 0 0,1-1 0,-1 1 0,0 0 0,0 0 0,0-1 0,0 1 0,1 0 0,-1 0 0,0-1 0,0 1 0,0 0 0,0-1 0,0 1 0,0 0 0,0-1 0,0 1 0,0 0 0,0-1 0,0 1 0,0 0 0,0-1 0,0 1 0,0 0 0,0-1 0,0 1 0,0 0 0,0-1 0,0 1 0,0 0 0,-1 0 0,1-1 0,0 1 0,0 0 0,0 0 0,-1-1 0,1 1 0,0 0 0,0 0 0,0-1 0,-1 1 0,1 0 0,0 0 0,-1 0 0,1 0 0,0-1 0,-1 1 0,1 0 0,0 0 0,0 0 0,-1 0 0,1 0 0,0 0 0,-1 0 0,-26-5 0,22 4 0,-78-13 0,2-4 0,0-3 0,-88-36 0,-228-114 0,262 109 0,-306-144 0,427 200 0,1 0 0,-1 1 0,0 1 0,0 0 0,0 1 0,-16-2 0,84 36 0,214 85 0,196 79 0,-444-187 0,1-1 0,0-1 0,0-1 0,41 4 0,-52-9 0,1 0 0,-1 0 0,0-1 0,0 0 0,0-1 0,0 0 0,0-1 0,0 0 0,-1 0 0,1-1 0,-1 0 0,12-8 0,-2 4 0,0 0 0,1 2 0,-1 0 0,2 1 0,-1 1 0,0 1 0,38-1 0,77-1 0,199 19 0,-6 1 0,-312-16 0,15 0 0,0 1 0,-1 1 0,1 1 0,0 2 0,-1 1 0,57 18 0,-44-9 0,1-3 0,0-1 0,67 6 0,49 10 0,-79-10 0,-1-3 0,2-3 0,130-2 0,197-10 0,-390 1 0,0-1 0,35-8 0,-33 5 0,0 2 0,27-2 0,33 4 0,-43 3 0,-1-3 0,1-1 0,56-11 0,22-11 0,186-14 0,-187 33 0,116 10 0,-186 0 0,0 3 0,60 17 0,53 10 0,-78-28 0,137-7 0,-86-3 0,252-12 0,-147-26 0,-187 31 0,92-7 0,-23 5 0,-32 3 0,1 4 0,106 7 0,-53 0 0,1220-2-1365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5DEF7-3DB9-49D4-9844-84B144240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B9D3A50-E92F-ED46-1A44-068965CF1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cs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EA5953-60F8-4D08-AD24-99042B681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9B3A-4580-4C48-A2C1-42989BD75EEC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EE5D06-C2C8-BABC-B08F-185793530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EFB000-A507-BCDC-258F-2541B4C2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C609-6A77-4A2D-85D6-09A139343C84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56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4F19D5-C983-96B1-7B53-3445809D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AA8893-E2D2-C8C4-D457-12206F97D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196B6F-8B32-538D-B41B-9C5B2835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9B3A-4580-4C48-A2C1-42989BD75EEC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154392-5E13-D235-80E9-24CAB7DB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2B2F88-F6E2-95FA-1FEC-49DFBC0A7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C609-6A77-4A2D-85D6-09A139343C84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10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2DBA76C-5182-4E00-3491-474D85FBD3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36BFF6A-14DB-1EAE-FA70-8AFB5E042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30A527-720D-70FC-F19D-7989163F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9B3A-4580-4C48-A2C1-42989BD75EEC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DB4069-601D-1940-650F-E0B49DD61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115D62-662E-D8E6-B1F6-814492010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C609-6A77-4A2D-85D6-09A139343C84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4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7FE89-12DE-D497-44BC-BA258418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93D357-CB65-FC1F-8CE6-393072031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0C9B1D-CCF3-A53C-0608-93D9BCD2D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9B3A-4580-4C48-A2C1-42989BD75EEC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BDDE1F-D4BC-3A57-E4B5-87E81E1CE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2F5BCA-0E20-7AB5-A311-03D84C11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C609-6A77-4A2D-85D6-09A139343C84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05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61A751-DEF7-FD61-D177-1FA749F1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C3097A-6A2D-9495-0BD1-480BE0F0A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45F434-AD29-17F8-4368-3FBE756F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9B3A-4580-4C48-A2C1-42989BD75EEC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4177F9-25C2-072A-8C22-0033C4F37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E373E3-78A1-6305-7DC4-CA79FED8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C609-6A77-4A2D-85D6-09A139343C84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6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4A604-36D0-2A47-055C-C81B6EA1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22E2B7-3CE2-908F-11EB-05377D396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FE8D27E-714C-52E1-A2FD-936DD2923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A8840D-7601-3F57-9296-8956547AD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9B3A-4580-4C48-A2C1-42989BD75EEC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8B55E8-6A34-9A9E-2756-C49FF993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6937371-54A0-4879-043A-203EA458B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C609-6A77-4A2D-85D6-09A139343C84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45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A29C8C-1A8D-391C-10AA-EBB3D3F1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EC4E4E-7C70-BBB7-5509-68B02A53E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2F0F782-6A2B-2C98-213D-B9FBAEB3C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002046-CAA7-C8A0-FE67-D0259A332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D1F57BA-B110-6B13-D42E-D2018C075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9208AC1-A725-2E9A-4DDD-29FABDC2E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9B3A-4580-4C48-A2C1-42989BD75EEC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CA1C0EE-A52F-C9E3-DF9C-22A0B356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49C7A9E-4222-2E50-6751-EF94D6E8B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C609-6A77-4A2D-85D6-09A139343C84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38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34031-81E7-4BAE-537E-7BEAB16F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471208-FA28-8F5C-8AB3-174FBAFA1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9B3A-4580-4C48-A2C1-42989BD75EEC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747AEC-8DE9-B04E-01A4-3DD7C0DBB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776DE53-2D57-14E2-DD3E-1128D6A1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C609-6A77-4A2D-85D6-09A139343C84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64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144317E-FEA7-9343-4219-A816857C5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9B3A-4580-4C48-A2C1-42989BD75EEC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184DC12-3A8F-3C8A-FABF-4258355A5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BB08F1-FC4A-2ACD-7AEF-F89A1E076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C609-6A77-4A2D-85D6-09A139343C84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98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4DF6EF-5C36-246C-6D0E-24D1B3B8A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26BB78-FD48-CEFD-52E7-A2C3B4725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60478BC-2733-2641-6873-A82B1A965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C5D72F8-53D6-E3DF-A108-3D3C5E57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9B3A-4580-4C48-A2C1-42989BD75EEC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61B8A3-AEB5-C603-5EE6-634EB5D57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75FB2D-D559-2893-8E67-0511FC48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C609-6A77-4A2D-85D6-09A139343C84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25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4BD5F-9BB5-E018-C6E1-61C0F742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421000C-A7E6-3366-99BC-A9CA94DAF0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A38F9B-A746-4578-48AC-68C645433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92D6450-CF66-89F5-45C4-F578C206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9B3A-4580-4C48-A2C1-42989BD75EEC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31ADBB-E079-10C2-5F8C-9A59ED5C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6BF412F-114F-DF50-7326-07A73916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C609-6A77-4A2D-85D6-09A139343C84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46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D0672B0-522C-1673-40EF-866BF2D4D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23C363-68B0-CD0F-695B-DD389DC56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16F9AC-4E89-FE4C-1763-B15FD7085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E9B3A-4580-4C48-A2C1-42989BD75EEC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0E47EB-08F9-CFE0-80C8-AAEBCAF91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B32109-2351-C347-D225-443D35908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3C609-6A77-4A2D-85D6-09A139343C84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35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gesschau.d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228A06-F0F1-3AE9-4E01-C53E452C43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Sprache und Gesellschaft 0SUG</a:t>
            </a:r>
            <a:endParaRPr lang="cs-CZ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68160D1-8E6C-039D-AAD3-DC17550287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Thema 11: Sprachliche Tabus</a:t>
            </a:r>
          </a:p>
          <a:p>
            <a:r>
              <a:rPr lang="de-DE" dirty="0"/>
              <a:t>Priv.-Doz. Dr. Martin Maurach</a:t>
            </a:r>
          </a:p>
          <a:p>
            <a:r>
              <a:rPr lang="de-DE" dirty="0"/>
              <a:t>5.12. 2022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502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960DBBE-6A04-E721-5032-92A9498A7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870" y="1707236"/>
            <a:ext cx="8194260" cy="24594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11B5F31-B487-2C07-FC6E-BA62673E5D5B}"/>
              </a:ext>
            </a:extLst>
          </p:cNvPr>
          <p:cNvSpPr txBox="1"/>
          <p:nvPr/>
        </p:nvSpPr>
        <p:spPr>
          <a:xfrm>
            <a:off x="2862606" y="4781432"/>
            <a:ext cx="646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www.tagesschau.de</a:t>
            </a:r>
            <a:r>
              <a:rPr lang="de-DE" dirty="0"/>
              <a:t>, 1.12. 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559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innen, mehrere enthält.&#10;&#10;Automatisch generierte Beschreibung">
            <a:extLst>
              <a:ext uri="{FF2B5EF4-FFF2-40B4-BE49-F238E27FC236}">
                <a16:creationId xmlns:a16="http://schemas.microsoft.com/office/drawing/2014/main" id="{B0EC2A06-37E6-172B-484A-D782ACF56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647700"/>
            <a:ext cx="8128000" cy="55626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FDF8690-656A-489C-136C-CE32E5A7BBFE}"/>
              </a:ext>
            </a:extLst>
          </p:cNvPr>
          <p:cNvSpPr txBox="1"/>
          <p:nvPr/>
        </p:nvSpPr>
        <p:spPr>
          <a:xfrm>
            <a:off x="3299380" y="6395243"/>
            <a:ext cx="530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Thomas Couture (1847), Detail: Römische Dekadenz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07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4121E22-E9BE-B74D-5CB7-CAB8F3E78700}"/>
              </a:ext>
            </a:extLst>
          </p:cNvPr>
          <p:cNvSpPr txBox="1"/>
          <p:nvPr/>
        </p:nvSpPr>
        <p:spPr>
          <a:xfrm>
            <a:off x="2696066" y="1065229"/>
            <a:ext cx="7343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Sigmund Freud: Totem und Tabu (1912/13)</a:t>
            </a:r>
            <a:endParaRPr lang="cs-CZ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7C6F627-0662-7C82-5E40-1B617092E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024" y="2159482"/>
            <a:ext cx="3419952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9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A07AF5D-E6F7-9D42-C3A5-33B0524E4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274" y="1143000"/>
            <a:ext cx="944545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4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D45A0D3-7087-A61B-A218-3B1F5C873FFB}"/>
              </a:ext>
            </a:extLst>
          </p:cNvPr>
          <p:cNvSpPr txBox="1"/>
          <p:nvPr/>
        </p:nvSpPr>
        <p:spPr>
          <a:xfrm>
            <a:off x="1743959" y="480767"/>
            <a:ext cx="9002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Biologie / Evolution 					Kulturgeschichte</a:t>
            </a:r>
          </a:p>
          <a:p>
            <a:pPr algn="ctr"/>
            <a:r>
              <a:rPr lang="de-DE" b="1" dirty="0"/>
              <a:t>Parallelen? Übertragung von Begriffen?</a:t>
            </a:r>
            <a:endParaRPr lang="cs-CZ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A56C1CA-7100-F711-6D50-4DA1BF1F311F}"/>
              </a:ext>
            </a:extLst>
          </p:cNvPr>
          <p:cNvSpPr txBox="1"/>
          <p:nvPr/>
        </p:nvSpPr>
        <p:spPr>
          <a:xfrm>
            <a:off x="1743959" y="2243579"/>
            <a:ext cx="3544478" cy="424731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Entartung</a:t>
            </a:r>
          </a:p>
          <a:p>
            <a:r>
              <a:rPr lang="de-DE" dirty="0"/>
              <a:t>Verfall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cs-CZ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34F1C48-131E-70F3-0FD7-C22C417DD682}"/>
              </a:ext>
            </a:extLst>
          </p:cNvPr>
          <p:cNvSpPr txBox="1"/>
          <p:nvPr/>
        </p:nvSpPr>
        <p:spPr>
          <a:xfrm>
            <a:off x="8012430" y="3669030"/>
            <a:ext cx="29032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Gattung</a:t>
            </a:r>
          </a:p>
          <a:p>
            <a:r>
              <a:rPr lang="de-DE" dirty="0"/>
              <a:t>Entwicklung</a:t>
            </a:r>
          </a:p>
          <a:p>
            <a:r>
              <a:rPr lang="de-DE" dirty="0"/>
              <a:t>organisch</a:t>
            </a:r>
          </a:p>
          <a:p>
            <a:r>
              <a:rPr lang="de-DE" dirty="0"/>
              <a:t>Blüte</a:t>
            </a:r>
          </a:p>
          <a:p>
            <a:endParaRPr lang="de-DE" dirty="0"/>
          </a:p>
          <a:p>
            <a:endParaRPr lang="de-DE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381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4F13388-EB53-FD98-90FA-30F45BB8A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011" y="1291975"/>
            <a:ext cx="6229978" cy="427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01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D48D889-31F4-B566-2338-F41EA4036EBA}"/>
              </a:ext>
            </a:extLst>
          </p:cNvPr>
          <p:cNvSpPr txBox="1"/>
          <p:nvPr/>
        </p:nvSpPr>
        <p:spPr>
          <a:xfrm>
            <a:off x="742950" y="1874728"/>
            <a:ext cx="109499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Oswald Spengler (1918 </a:t>
            </a:r>
            <a:r>
              <a:rPr lang="de-DE" sz="2800" b="1" dirty="0" err="1"/>
              <a:t>u.ö</a:t>
            </a:r>
            <a:r>
              <a:rPr lang="de-DE" sz="2800" b="1" dirty="0"/>
              <a:t>.): „Der Untergang des Abendlandes“</a:t>
            </a:r>
          </a:p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Bestseller in der Weimarer Republik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These u.</a:t>
            </a:r>
            <a:r>
              <a:rPr lang="de-DE" sz="2800"/>
              <a:t>a.:</a:t>
            </a:r>
            <a:br>
              <a:rPr lang="de-DE" sz="2800"/>
            </a:br>
            <a:r>
              <a:rPr lang="de-DE" sz="2800" dirty="0"/>
              <a:t>Kulturen blühen auf und verfallen wie Organismen.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20240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5A2801D-F838-3663-E468-4E291B53C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721" y="2622478"/>
            <a:ext cx="6350558" cy="16130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8C28ED4-3A2E-7446-5D67-84A8135911B6}"/>
                  </a:ext>
                </a:extLst>
              </p14:cNvPr>
              <p14:cNvContentPartPr/>
              <p14:nvPr/>
            </p14:nvContentPartPr>
            <p14:xfrm>
              <a:off x="5608344" y="3994334"/>
              <a:ext cx="3278520" cy="2761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8C28ED4-3A2E-7446-5D67-84A8135911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5704" y="3931694"/>
                <a:ext cx="3404160" cy="40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6629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Breitbild</PresentationFormat>
  <Paragraphs>33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Sprache und Gesellschaft 0SUG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Maurach Martin Priv.-Doz. Dr</dc:creator>
  <cp:lastModifiedBy>Maurach Martin Priv.-Doz. Dr</cp:lastModifiedBy>
  <cp:revision>8</cp:revision>
  <dcterms:created xsi:type="dcterms:W3CDTF">2022-12-01T16:10:45Z</dcterms:created>
  <dcterms:modified xsi:type="dcterms:W3CDTF">2022-12-02T14:27:19Z</dcterms:modified>
</cp:coreProperties>
</file>