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B3365-51EC-AF01-8C6D-F03CE2425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4FFFC52-675A-5C72-B96E-365FA18F1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F4B930-5337-F7D4-4BB2-48446552B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C18574-D092-EE1E-3A42-6334E4C05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29DFDA-5454-A58D-481F-AF3F93608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7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B0354E-C2DB-4DA4-3064-62EE0E1C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AA0128-28A2-2BA7-B555-7DA9D063B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2810F0-055E-C314-44DE-86407A21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7777A2-2F8B-451B-141C-98AB41C1E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44609D-A0F0-4AAA-7D65-A2D3EA8E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94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FD65BD3-3A96-7797-400A-5610616F6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5B237F3-07C0-971F-566C-357B32BE6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9C410F-6A63-C90A-1CD5-3831A3E6C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85261E-D0DF-837E-5C49-A10FA9292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8CCD5D-8F05-6484-C1B4-7E64CA33E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43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BC7465-4C71-E3C7-A917-DFD599A83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3150B1-3935-8845-3B95-ECB20D8B3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B65A9B-DE33-D614-F952-A24E290BC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B632C6-F124-396F-8818-5224F0712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69FFAF-3737-B540-19E5-C55986756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60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AF59E-4B6C-D8F4-8919-822A5EAD6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21C96C-F27E-8540-024B-86456C58B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929F46-8A99-3076-1FE4-BBA6FA13E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F982E4-4895-DFB9-F0A5-33C907F5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8545A8-9382-F9D3-BA04-F456E3A9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82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10848-DB9C-1235-BA93-A3DAA67AF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FB1B91-BD32-85E6-BE3A-E12DC3713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7A11FF-0C05-2235-221D-E7F1D1509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0049E5-2101-09D2-8DAB-2C7815D58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E0CFAF-0C10-22DE-D8C3-2BA222771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521A11-5EB1-767E-B6FA-421DA0FB2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20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59BF21-EECC-801E-DD29-F03A00A8A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6C291F0-75E3-F384-9100-85ABBB742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1A922F-858C-68C4-5FEE-6DA098BE4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382BC68-1860-98D6-8767-59DD25209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7863BD4-286C-9C99-2BDA-AC63C36A12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566E4B9-3C97-9F44-5568-E3D359EDD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DC6655-6DFE-C95C-40DA-7DD68CBA6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E6D2B1A-7FCE-66A9-FA18-51E89B2D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08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7004F-2520-677C-3EDC-B8A25FB87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23F5FB-40E2-C264-0706-6273E9831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033BB99-119E-EC9A-C488-61B67CAD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56977C0-8464-3BD3-31DD-C6A51652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2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D416F80-C37E-B595-145C-F7F6994A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9C2E0AD-1972-2B72-BEA0-BD75B9754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95B14F-9335-5E7B-BC64-1FE8BC48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2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0471D4-FAAA-B1B5-708E-EC7F9912F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3F021F-D1AD-0ACE-EEEB-ECE43CF2B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1D2A25-3BDB-F509-FF31-6030935596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00CC3-5437-49D1-7055-C179B0A9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86444D-6F7C-748D-EAC2-3A103278F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828902-A82D-AFEC-C600-68520E8E3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46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21896-34A1-5441-2CEF-975A49C01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32414A7-449A-63AD-7B80-2737D5A39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003248-F13E-A3BE-435B-D7F44268B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BBC105-B0AC-08EE-BC20-1297C5458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01774D-9EFE-2D23-E432-8FF0326A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690184-7D3E-DDAE-63E6-725FB944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17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0F29EDE-7676-999A-7C0E-E94DF4393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cs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CB92A8-615B-BFB8-22F4-A9123A7C0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cs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69D704-8AB4-7435-CD8D-B1A3498B1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DE7FA-8B2F-4B0A-88C0-B08214265531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18A90E-D11A-D011-DDF4-EC1E1A361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B3327-2AD8-5968-274E-7ACC0BC65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D04D8-4442-4EA5-A47E-0CD6F5950EBD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83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3B282A-0423-D080-BE3C-78BC080B16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Sprache und Gesellschaft 0SUG</a:t>
            </a:r>
            <a:endParaRPr lang="cs-CZ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67175B-0BB8-DC32-B737-2CA80A268C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Priv.-Doz. Dr. Martin Maurach</a:t>
            </a:r>
          </a:p>
          <a:p>
            <a:r>
              <a:rPr lang="de-DE"/>
              <a:t>24.10</a:t>
            </a:r>
            <a:r>
              <a:rPr lang="de-DE" dirty="0"/>
              <a:t>. 2022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64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F6364A-B358-4BEE-B158-0734D2C93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8202" y="1570814"/>
            <a:ext cx="0" cy="3710227"/>
          </a:xfrm>
          <a:prstGeom prst="line">
            <a:avLst/>
          </a:prstGeom>
          <a:ln w="19050">
            <a:solidFill>
              <a:srgbClr val="FF8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427DB267-9B3A-2A62-0A04-0546CCFBF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500" y="1260687"/>
            <a:ext cx="6243796" cy="4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1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7B2013CF-A732-4651-9299-964FC5E0A40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32000" contrast="5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0" y="900747"/>
            <a:ext cx="5760720" cy="5056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88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Sprache und Gesellschaft 0SUG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Sprache und Gesellschaft 0SUG</dc:title>
  <dc:creator>Maurach Martin Priv.-Doz. Dr</dc:creator>
  <cp:lastModifiedBy>Maurach Martin Priv.-Doz. Dr</cp:lastModifiedBy>
  <cp:revision>2</cp:revision>
  <dcterms:created xsi:type="dcterms:W3CDTF">2022-10-21T08:38:10Z</dcterms:created>
  <dcterms:modified xsi:type="dcterms:W3CDTF">2022-10-24T10:45:19Z</dcterms:modified>
</cp:coreProperties>
</file>