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28" r:id="rId2"/>
    <p:sldId id="312" r:id="rId3"/>
    <p:sldId id="313" r:id="rId4"/>
    <p:sldId id="314" r:id="rId5"/>
    <p:sldId id="315" r:id="rId6"/>
    <p:sldId id="316" r:id="rId7"/>
    <p:sldId id="285" r:id="rId8"/>
    <p:sldId id="317" r:id="rId9"/>
    <p:sldId id="318" r:id="rId10"/>
    <p:sldId id="319" r:id="rId11"/>
    <p:sldId id="326" r:id="rId12"/>
    <p:sldId id="327" r:id="rId13"/>
    <p:sldId id="300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38A96-78E4-4FE7-83DF-C5F90F2BD6F0}" type="datetimeFigureOut">
              <a:rPr lang="cs-CZ" smtClean="0"/>
              <a:t>19.11.2021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52E01-F48B-4201-9A18-82F7381E82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1098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114300" y="746125"/>
            <a:ext cx="6629400" cy="3729038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Guardini</a:t>
            </a:r>
            <a:r>
              <a:rPr lang="cs-CZ" dirty="0"/>
              <a:t>, Romano. I </a:t>
            </a:r>
            <a:r>
              <a:rPr lang="cs-CZ" dirty="0" err="1"/>
              <a:t>diritti</a:t>
            </a:r>
            <a:r>
              <a:rPr lang="cs-CZ" dirty="0"/>
              <a:t> </a:t>
            </a:r>
            <a:r>
              <a:rPr lang="cs-CZ" dirty="0" err="1"/>
              <a:t>del</a:t>
            </a:r>
            <a:r>
              <a:rPr lang="cs-CZ" dirty="0"/>
              <a:t> </a:t>
            </a:r>
            <a:r>
              <a:rPr lang="cs-CZ" dirty="0" err="1"/>
              <a:t>nascituro</a:t>
            </a:r>
            <a:r>
              <a:rPr lang="cs-CZ" dirty="0"/>
              <a:t>. </a:t>
            </a:r>
            <a:r>
              <a:rPr lang="cs-CZ" dirty="0" err="1"/>
              <a:t>Studi</a:t>
            </a:r>
            <a:r>
              <a:rPr lang="cs-CZ" dirty="0"/>
              <a:t> </a:t>
            </a:r>
            <a:r>
              <a:rPr lang="cs-CZ" dirty="0" err="1"/>
              <a:t>cattolici</a:t>
            </a:r>
            <a:r>
              <a:rPr lang="cs-CZ" dirty="0"/>
              <a:t>, </a:t>
            </a:r>
            <a:r>
              <a:rPr lang="cs-CZ" dirty="0" err="1"/>
              <a:t>May</a:t>
            </a:r>
            <a:r>
              <a:rPr lang="cs-CZ" dirty="0"/>
              <a:t>/June, 1974.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EDDB8B-B7DF-4AE1-841E-B91B70536922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88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43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212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762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067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196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62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08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654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022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5300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487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Lidská práva: Přístupy a výklady</a:t>
            </a:r>
            <a:br>
              <a:rPr lang="cs-CZ" dirty="0"/>
            </a:br>
            <a:r>
              <a:rPr lang="cs-CZ" dirty="0"/>
              <a:t>1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Zuzana Svobodová</a:t>
            </a:r>
          </a:p>
        </p:txBody>
      </p:sp>
    </p:spTree>
    <p:extLst>
      <p:ext uri="{BB962C8B-B14F-4D97-AF65-F5344CB8AC3E}">
        <p14:creationId xmlns:p14="http://schemas.microsoft.com/office/powerpoint/2010/main" val="1634998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822647" y="188640"/>
            <a:ext cx="6546705" cy="1088374"/>
          </a:xfrm>
        </p:spPr>
        <p:txBody>
          <a:bodyPr>
            <a:noAutofit/>
          </a:bodyPr>
          <a:lstStyle/>
          <a:p>
            <a:r>
              <a:rPr lang="cs-CZ" sz="2800" dirty="0" err="1"/>
              <a:t>Kýros</a:t>
            </a:r>
            <a:r>
              <a:rPr lang="cs-CZ" sz="2800" dirty="0"/>
              <a:t> II. Veliký </a:t>
            </a:r>
            <a:br>
              <a:rPr lang="cs-CZ" sz="2546" dirty="0"/>
            </a:br>
            <a:r>
              <a:rPr lang="cs-CZ" sz="2546" dirty="0" err="1"/>
              <a:t>Kýrův</a:t>
            </a:r>
            <a:r>
              <a:rPr lang="cs-CZ" sz="2546" dirty="0"/>
              <a:t> edikt</a:t>
            </a:r>
            <a:r>
              <a:rPr lang="en-US" sz="2546" dirty="0"/>
              <a:t>, 53</a:t>
            </a:r>
            <a:r>
              <a:rPr lang="cs-CZ" sz="2546" dirty="0"/>
              <a:t>8 (539)</a:t>
            </a:r>
            <a:r>
              <a:rPr lang="en-US" sz="2546" dirty="0"/>
              <a:t> </a:t>
            </a:r>
            <a:r>
              <a:rPr lang="cs-CZ" sz="2546" dirty="0"/>
              <a:t>př. Kr.</a:t>
            </a:r>
            <a:br>
              <a:rPr lang="cs-CZ" sz="2546" dirty="0"/>
            </a:br>
            <a:r>
              <a:rPr lang="cs-CZ" sz="2546" dirty="0"/>
              <a:t>Ze Starého zákona</a:t>
            </a:r>
            <a:r>
              <a:rPr lang="en-US" sz="2546" dirty="0"/>
              <a:t>, </a:t>
            </a:r>
            <a:r>
              <a:rPr lang="en-US" sz="2546" dirty="0" err="1"/>
              <a:t>Ez</a:t>
            </a:r>
            <a:r>
              <a:rPr lang="cs-CZ" sz="2546" dirty="0" err="1"/>
              <a:t>dráš</a:t>
            </a:r>
            <a:r>
              <a:rPr lang="en-US" sz="2546" dirty="0"/>
              <a:t> 1</a:t>
            </a:r>
            <a:r>
              <a:rPr lang="cs-CZ" sz="2546" dirty="0"/>
              <a:t>,</a:t>
            </a:r>
            <a:r>
              <a:rPr lang="en-US" sz="2546" dirty="0"/>
              <a:t>1-8</a:t>
            </a:r>
            <a:endParaRPr lang="cs-CZ" sz="2546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47328" y="1628800"/>
            <a:ext cx="12025336" cy="5229199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i="1" dirty="0"/>
              <a:t>„</a:t>
            </a:r>
            <a:r>
              <a:rPr lang="cs-CZ" i="1" dirty="0"/>
              <a:t>(</a:t>
            </a:r>
            <a:r>
              <a:rPr lang="en-US" i="1" dirty="0"/>
              <a:t>1</a:t>
            </a:r>
            <a:r>
              <a:rPr lang="cs-CZ" i="1" dirty="0"/>
              <a:t>) </a:t>
            </a:r>
            <a:r>
              <a:rPr lang="en-US" i="1" dirty="0"/>
              <a:t>V </a:t>
            </a:r>
            <a:r>
              <a:rPr lang="en-US" i="1" dirty="0" err="1"/>
              <a:t>prvním</a:t>
            </a:r>
            <a:r>
              <a:rPr lang="en-US" i="1" dirty="0"/>
              <a:t> </a:t>
            </a:r>
            <a:r>
              <a:rPr lang="en-US" i="1" dirty="0" err="1"/>
              <a:t>roce</a:t>
            </a:r>
            <a:r>
              <a:rPr lang="en-US" i="1" dirty="0"/>
              <a:t> </a:t>
            </a:r>
            <a:r>
              <a:rPr lang="en-US" i="1" dirty="0" err="1"/>
              <a:t>vlády</a:t>
            </a:r>
            <a:r>
              <a:rPr lang="en-US" i="1" dirty="0"/>
              <a:t> </a:t>
            </a:r>
            <a:r>
              <a:rPr lang="en-US" i="1" dirty="0" err="1"/>
              <a:t>perského</a:t>
            </a:r>
            <a:r>
              <a:rPr lang="en-US" i="1" dirty="0"/>
              <a:t> </a:t>
            </a:r>
            <a:r>
              <a:rPr lang="en-US" i="1" dirty="0" err="1"/>
              <a:t>krále</a:t>
            </a:r>
            <a:r>
              <a:rPr lang="en-US" i="1" dirty="0"/>
              <a:t> </a:t>
            </a:r>
            <a:r>
              <a:rPr lang="en-US" i="1" dirty="0" err="1"/>
              <a:t>Kýra</a:t>
            </a:r>
            <a:r>
              <a:rPr lang="en-US" i="1" dirty="0"/>
              <a:t>, </a:t>
            </a:r>
            <a:r>
              <a:rPr lang="en-US" i="1" dirty="0" err="1"/>
              <a:t>když</a:t>
            </a:r>
            <a:r>
              <a:rPr lang="en-US" i="1" dirty="0"/>
              <a:t> se </a:t>
            </a:r>
            <a:r>
              <a:rPr lang="en-US" i="1" dirty="0" err="1"/>
              <a:t>dovršilo</a:t>
            </a:r>
            <a:r>
              <a:rPr lang="en-US" i="1" dirty="0"/>
              <a:t> </a:t>
            </a:r>
            <a:r>
              <a:rPr lang="en-US" i="1" dirty="0" err="1"/>
              <a:t>Hospodinovo</a:t>
            </a:r>
            <a:r>
              <a:rPr lang="en-US" i="1" dirty="0"/>
              <a:t> </a:t>
            </a:r>
            <a:r>
              <a:rPr lang="en-US" i="1" dirty="0" err="1"/>
              <a:t>slovo</a:t>
            </a:r>
            <a:r>
              <a:rPr lang="en-US" i="1" dirty="0"/>
              <a:t> z </a:t>
            </a:r>
            <a:r>
              <a:rPr lang="en-US" i="1" dirty="0" err="1"/>
              <a:t>Jeremjášových</a:t>
            </a:r>
            <a:r>
              <a:rPr lang="en-US" i="1" dirty="0"/>
              <a:t> </a:t>
            </a:r>
            <a:r>
              <a:rPr lang="en-US" i="1" dirty="0" err="1"/>
              <a:t>úst</a:t>
            </a:r>
            <a:r>
              <a:rPr lang="en-US" i="1" dirty="0"/>
              <a:t>, </a:t>
            </a:r>
            <a:r>
              <a:rPr lang="en-US" i="1" dirty="0" err="1"/>
              <a:t>vzbudil</a:t>
            </a:r>
            <a:r>
              <a:rPr lang="en-US" i="1" dirty="0"/>
              <a:t> </a:t>
            </a:r>
            <a:r>
              <a:rPr lang="en-US" i="1" dirty="0" err="1"/>
              <a:t>Hospodin</a:t>
            </a:r>
            <a:r>
              <a:rPr lang="en-US" i="1" dirty="0"/>
              <a:t> </a:t>
            </a:r>
            <a:r>
              <a:rPr lang="en-US" i="1" dirty="0" err="1"/>
              <a:t>ducha</a:t>
            </a:r>
            <a:r>
              <a:rPr lang="en-US" i="1" dirty="0"/>
              <a:t> </a:t>
            </a:r>
            <a:r>
              <a:rPr lang="en-US" i="1" dirty="0" err="1"/>
              <a:t>perského</a:t>
            </a:r>
            <a:r>
              <a:rPr lang="en-US" i="1" dirty="0"/>
              <a:t> </a:t>
            </a:r>
            <a:r>
              <a:rPr lang="en-US" i="1" dirty="0" err="1"/>
              <a:t>krále</a:t>
            </a:r>
            <a:r>
              <a:rPr lang="en-US" i="1" dirty="0"/>
              <a:t> </a:t>
            </a:r>
            <a:r>
              <a:rPr lang="en-US" i="1" dirty="0" err="1"/>
              <a:t>Kýra</a:t>
            </a:r>
            <a:r>
              <a:rPr lang="en-US" i="1" dirty="0"/>
              <a:t>, aby </a:t>
            </a:r>
            <a:r>
              <a:rPr lang="en-US" i="1" dirty="0" err="1"/>
              <a:t>nechal</a:t>
            </a:r>
            <a:r>
              <a:rPr lang="en-US" i="1" dirty="0"/>
              <a:t> </a:t>
            </a:r>
            <a:r>
              <a:rPr lang="en-US" i="1" dirty="0" err="1"/>
              <a:t>rozhlásit</a:t>
            </a:r>
            <a:r>
              <a:rPr lang="en-US" i="1" dirty="0"/>
              <a:t> po </a:t>
            </a:r>
            <a:r>
              <a:rPr lang="en-US" i="1" dirty="0" err="1"/>
              <a:t>celém</a:t>
            </a:r>
            <a:r>
              <a:rPr lang="en-US" i="1" dirty="0"/>
              <a:t> </a:t>
            </a:r>
            <a:r>
              <a:rPr lang="en-US" i="1" dirty="0" err="1"/>
              <a:t>svém</a:t>
            </a:r>
            <a:r>
              <a:rPr lang="en-US" i="1" dirty="0"/>
              <a:t> </a:t>
            </a:r>
            <a:r>
              <a:rPr lang="en-US" i="1" dirty="0" err="1"/>
              <a:t>království</a:t>
            </a:r>
            <a:r>
              <a:rPr lang="en-US" i="1" dirty="0"/>
              <a:t> a </a:t>
            </a:r>
            <a:r>
              <a:rPr lang="en-US" i="1" dirty="0" err="1"/>
              <a:t>také</a:t>
            </a:r>
            <a:r>
              <a:rPr lang="en-US" i="1" dirty="0"/>
              <a:t> </a:t>
            </a:r>
            <a:r>
              <a:rPr lang="en-US" i="1" dirty="0" err="1"/>
              <a:t>napsal</a:t>
            </a:r>
            <a:r>
              <a:rPr lang="en-US" i="1" dirty="0"/>
              <a:t> </a:t>
            </a:r>
            <a:r>
              <a:rPr lang="en-US" i="1" dirty="0" err="1"/>
              <a:t>slova</a:t>
            </a:r>
            <a:r>
              <a:rPr lang="en-US" i="1" dirty="0"/>
              <a:t>:</a:t>
            </a:r>
            <a:endParaRPr lang="cs-CZ" i="1" dirty="0"/>
          </a:p>
          <a:p>
            <a:pPr marL="0" indent="0">
              <a:spcBef>
                <a:spcPts val="0"/>
              </a:spcBef>
              <a:buNone/>
            </a:pPr>
            <a:r>
              <a:rPr lang="cs-CZ" i="1" dirty="0"/>
              <a:t>(</a:t>
            </a:r>
            <a:r>
              <a:rPr lang="en-US" i="1" dirty="0"/>
              <a:t>2</a:t>
            </a:r>
            <a:r>
              <a:rPr lang="cs-CZ" i="1" dirty="0"/>
              <a:t>) </a:t>
            </a:r>
            <a:r>
              <a:rPr lang="en-US" i="1" dirty="0"/>
              <a:t>Toto </a:t>
            </a:r>
            <a:r>
              <a:rPr lang="en-US" i="1" dirty="0" err="1"/>
              <a:t>praví</a:t>
            </a:r>
            <a:r>
              <a:rPr lang="en-US" i="1" dirty="0"/>
              <a:t> </a:t>
            </a:r>
            <a:r>
              <a:rPr lang="en-US" i="1" dirty="0" err="1"/>
              <a:t>perský</a:t>
            </a:r>
            <a:r>
              <a:rPr lang="en-US" i="1" dirty="0"/>
              <a:t> </a:t>
            </a:r>
            <a:r>
              <a:rPr lang="en-US" i="1" dirty="0" err="1"/>
              <a:t>král</a:t>
            </a:r>
            <a:r>
              <a:rPr lang="en-US" i="1" dirty="0"/>
              <a:t> </a:t>
            </a:r>
            <a:r>
              <a:rPr lang="en-US" i="1" dirty="0" err="1"/>
              <a:t>Kýros</a:t>
            </a:r>
            <a:r>
              <a:rPr lang="en-US" i="1" dirty="0"/>
              <a:t>: </a:t>
            </a:r>
            <a:r>
              <a:rPr lang="en-US" i="1" dirty="0" err="1"/>
              <a:t>Hospodin</a:t>
            </a:r>
            <a:r>
              <a:rPr lang="en-US" i="1" dirty="0"/>
              <a:t>, </a:t>
            </a:r>
            <a:r>
              <a:rPr lang="en-US" i="1" dirty="0" err="1"/>
              <a:t>Bůh</a:t>
            </a:r>
            <a:r>
              <a:rPr lang="en-US" i="1" dirty="0"/>
              <a:t> </a:t>
            </a:r>
            <a:r>
              <a:rPr lang="en-US" i="1" dirty="0" err="1"/>
              <a:t>nebes</a:t>
            </a:r>
            <a:r>
              <a:rPr lang="en-US" i="1" dirty="0"/>
              <a:t>, mi dal </a:t>
            </a:r>
            <a:r>
              <a:rPr lang="en-US" i="1" dirty="0" err="1"/>
              <a:t>všechna</a:t>
            </a:r>
            <a:r>
              <a:rPr lang="en-US" i="1" dirty="0"/>
              <a:t> </a:t>
            </a:r>
            <a:r>
              <a:rPr lang="en-US" i="1" dirty="0" err="1"/>
              <a:t>království</a:t>
            </a:r>
            <a:r>
              <a:rPr lang="en-US" i="1" dirty="0"/>
              <a:t> </a:t>
            </a:r>
            <a:r>
              <a:rPr lang="en-US" i="1" dirty="0" err="1"/>
              <a:t>země</a:t>
            </a:r>
            <a:r>
              <a:rPr lang="en-US" i="1" dirty="0"/>
              <a:t> a </a:t>
            </a:r>
            <a:r>
              <a:rPr lang="en-US" i="1" dirty="0" err="1"/>
              <a:t>uložil</a:t>
            </a:r>
            <a:r>
              <a:rPr lang="en-US" i="1" dirty="0"/>
              <a:t> mi, </a:t>
            </a:r>
            <a:r>
              <a:rPr lang="en-US" i="1" dirty="0" err="1"/>
              <a:t>abych</a:t>
            </a:r>
            <a:r>
              <a:rPr lang="en-US" i="1" dirty="0"/>
              <a:t> mu </a:t>
            </a:r>
            <a:r>
              <a:rPr lang="en-US" i="1" dirty="0" err="1"/>
              <a:t>postavil</a:t>
            </a:r>
            <a:r>
              <a:rPr lang="en-US" i="1" dirty="0"/>
              <a:t> </a:t>
            </a:r>
            <a:r>
              <a:rPr lang="en-US" i="1" dirty="0" err="1"/>
              <a:t>dům</a:t>
            </a:r>
            <a:r>
              <a:rPr lang="en-US" i="1" dirty="0"/>
              <a:t> v </a:t>
            </a:r>
            <a:r>
              <a:rPr lang="en-US" i="1" dirty="0" err="1"/>
              <a:t>Jeruzalémě</a:t>
            </a:r>
            <a:r>
              <a:rPr lang="en-US" i="1" dirty="0"/>
              <a:t> v </a:t>
            </a:r>
            <a:r>
              <a:rPr lang="en-US" i="1" dirty="0" err="1"/>
              <a:t>Judsku</a:t>
            </a:r>
            <a:r>
              <a:rPr lang="en-US" i="1" dirty="0"/>
              <a:t>. </a:t>
            </a:r>
            <a:r>
              <a:rPr lang="cs-CZ" i="1" dirty="0"/>
              <a:t>(</a:t>
            </a:r>
            <a:r>
              <a:rPr lang="en-US" i="1" dirty="0"/>
              <a:t>3</a:t>
            </a:r>
            <a:r>
              <a:rPr lang="cs-CZ" i="1" dirty="0"/>
              <a:t>) </a:t>
            </a:r>
            <a:r>
              <a:rPr lang="en-US" i="1" dirty="0" err="1"/>
              <a:t>Kdokoliv</a:t>
            </a:r>
            <a:r>
              <a:rPr lang="en-US" i="1" dirty="0"/>
              <a:t> z </a:t>
            </a:r>
            <a:r>
              <a:rPr lang="en-US" i="1" dirty="0" err="1"/>
              <a:t>vás</a:t>
            </a:r>
            <a:r>
              <a:rPr lang="en-US" i="1" dirty="0"/>
              <a:t>, </a:t>
            </a:r>
            <a:r>
              <a:rPr lang="en-US" i="1" dirty="0" err="1"/>
              <a:t>ze</a:t>
            </a:r>
            <a:r>
              <a:rPr lang="en-US" i="1" dirty="0"/>
              <a:t> </a:t>
            </a:r>
            <a:r>
              <a:rPr lang="en-US" i="1" dirty="0" err="1"/>
              <a:t>všeho</a:t>
            </a:r>
            <a:r>
              <a:rPr lang="en-US" i="1" dirty="0"/>
              <a:t> </a:t>
            </a:r>
            <a:r>
              <a:rPr lang="en-US" i="1" dirty="0" err="1"/>
              <a:t>jeho</a:t>
            </a:r>
            <a:r>
              <a:rPr lang="en-US" i="1" dirty="0"/>
              <a:t> </a:t>
            </a:r>
            <a:r>
              <a:rPr lang="en-US" i="1" dirty="0" err="1"/>
              <a:t>lidu</a:t>
            </a:r>
            <a:r>
              <a:rPr lang="en-US" i="1" dirty="0"/>
              <a:t>, </a:t>
            </a:r>
            <a:r>
              <a:rPr lang="en-US" i="1" dirty="0" err="1"/>
              <a:t>jeho</a:t>
            </a:r>
            <a:r>
              <a:rPr lang="en-US" i="1" dirty="0"/>
              <a:t> </a:t>
            </a:r>
            <a:r>
              <a:rPr lang="en-US" i="1" dirty="0" err="1"/>
              <a:t>Bůh</a:t>
            </a:r>
            <a:r>
              <a:rPr lang="en-US" i="1" dirty="0"/>
              <a:t> </a:t>
            </a:r>
            <a:r>
              <a:rPr lang="en-US" i="1" dirty="0" err="1"/>
              <a:t>ať</a:t>
            </a:r>
            <a:r>
              <a:rPr lang="en-US" i="1" dirty="0"/>
              <a:t> je s </a:t>
            </a:r>
            <a:r>
              <a:rPr lang="en-US" i="1" dirty="0" err="1"/>
              <a:t>ním</a:t>
            </a:r>
            <a:r>
              <a:rPr lang="en-US" i="1" dirty="0"/>
              <a:t>, </a:t>
            </a:r>
            <a:r>
              <a:rPr lang="en-US" i="1" dirty="0" err="1"/>
              <a:t>může</a:t>
            </a:r>
            <a:r>
              <a:rPr lang="en-US" i="1" dirty="0"/>
              <a:t> </a:t>
            </a:r>
            <a:r>
              <a:rPr lang="en-US" i="1" dirty="0" err="1"/>
              <a:t>jít</a:t>
            </a:r>
            <a:r>
              <a:rPr lang="en-US" i="1" dirty="0"/>
              <a:t> do </a:t>
            </a:r>
            <a:r>
              <a:rPr lang="en-US" i="1" dirty="0" err="1"/>
              <a:t>Jeruzaléma</a:t>
            </a:r>
            <a:r>
              <a:rPr lang="en-US" i="1" dirty="0"/>
              <a:t> v </a:t>
            </a:r>
            <a:r>
              <a:rPr lang="en-US" i="1" dirty="0" err="1"/>
              <a:t>Judsku</a:t>
            </a:r>
            <a:r>
              <a:rPr lang="en-US" i="1" dirty="0"/>
              <a:t> a </a:t>
            </a:r>
            <a:r>
              <a:rPr lang="en-US" i="1" dirty="0" err="1"/>
              <a:t>stavět</a:t>
            </a:r>
            <a:r>
              <a:rPr lang="en-US" i="1" dirty="0"/>
              <a:t> </a:t>
            </a:r>
            <a:r>
              <a:rPr lang="en-US" i="1" dirty="0" err="1"/>
              <a:t>dům</a:t>
            </a:r>
            <a:r>
              <a:rPr lang="en-US" i="1" dirty="0"/>
              <a:t> </a:t>
            </a:r>
            <a:r>
              <a:rPr lang="en-US" i="1" dirty="0" err="1"/>
              <a:t>Hospodina</a:t>
            </a:r>
            <a:r>
              <a:rPr lang="en-US" i="1" dirty="0"/>
              <a:t>, </a:t>
            </a:r>
            <a:r>
              <a:rPr lang="en-US" i="1" dirty="0" err="1"/>
              <a:t>Boha</a:t>
            </a:r>
            <a:r>
              <a:rPr lang="en-US" i="1" dirty="0"/>
              <a:t> </a:t>
            </a:r>
            <a:r>
              <a:rPr lang="en-US" i="1" dirty="0" err="1"/>
              <a:t>Izraele</a:t>
            </a:r>
            <a:r>
              <a:rPr lang="en-US" i="1" dirty="0"/>
              <a:t>, </a:t>
            </a:r>
            <a:r>
              <a:rPr lang="en-US" i="1" dirty="0" err="1"/>
              <a:t>Boha</a:t>
            </a:r>
            <a:r>
              <a:rPr lang="en-US" i="1" dirty="0"/>
              <a:t>, </a:t>
            </a:r>
            <a:r>
              <a:rPr lang="en-US" i="1" dirty="0" err="1"/>
              <a:t>který</a:t>
            </a:r>
            <a:r>
              <a:rPr lang="en-US" i="1" dirty="0"/>
              <a:t> je v </a:t>
            </a:r>
            <a:r>
              <a:rPr lang="en-US" i="1" dirty="0" err="1"/>
              <a:t>Jeruzalémě</a:t>
            </a:r>
            <a:r>
              <a:rPr lang="en-US" i="1" dirty="0"/>
              <a:t>. </a:t>
            </a:r>
            <a:r>
              <a:rPr lang="cs-CZ" i="1" dirty="0"/>
              <a:t>(</a:t>
            </a:r>
            <a:r>
              <a:rPr lang="en-US" i="1" dirty="0"/>
              <a:t>4</a:t>
            </a:r>
            <a:r>
              <a:rPr lang="cs-CZ" i="1" dirty="0"/>
              <a:t>) </a:t>
            </a:r>
            <a:r>
              <a:rPr lang="en-US" i="1" dirty="0" err="1"/>
              <a:t>Každého</a:t>
            </a:r>
            <a:r>
              <a:rPr lang="en-US" i="1" dirty="0"/>
              <a:t>, </a:t>
            </a:r>
            <a:r>
              <a:rPr lang="en-US" i="1" dirty="0" err="1"/>
              <a:t>kdo</a:t>
            </a:r>
            <a:r>
              <a:rPr lang="en-US" i="1" dirty="0"/>
              <a:t> </a:t>
            </a:r>
            <a:r>
              <a:rPr lang="en-US" i="1" dirty="0" err="1"/>
              <a:t>zůstal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jakémkoliv</a:t>
            </a:r>
            <a:r>
              <a:rPr lang="en-US" i="1" dirty="0"/>
              <a:t> </a:t>
            </a:r>
            <a:r>
              <a:rPr lang="en-US" i="1" dirty="0" err="1"/>
              <a:t>místě</a:t>
            </a:r>
            <a:r>
              <a:rPr lang="en-US" i="1" dirty="0"/>
              <a:t>, </a:t>
            </a:r>
            <a:r>
              <a:rPr lang="en-US" i="1" dirty="0" err="1"/>
              <a:t>kde</a:t>
            </a:r>
            <a:r>
              <a:rPr lang="en-US" i="1" dirty="0"/>
              <a:t> </a:t>
            </a:r>
            <a:r>
              <a:rPr lang="en-US" i="1" dirty="0" err="1"/>
              <a:t>pobývá</a:t>
            </a:r>
            <a:r>
              <a:rPr lang="en-US" i="1" dirty="0"/>
              <a:t> </a:t>
            </a:r>
            <a:r>
              <a:rPr lang="en-US" i="1" dirty="0" err="1"/>
              <a:t>jako</a:t>
            </a:r>
            <a:r>
              <a:rPr lang="en-US" i="1" dirty="0"/>
              <a:t> </a:t>
            </a:r>
            <a:r>
              <a:rPr lang="en-US" i="1" dirty="0" err="1"/>
              <a:t>cizinec</a:t>
            </a:r>
            <a:r>
              <a:rPr lang="en-US" i="1" dirty="0"/>
              <a:t>, </a:t>
            </a:r>
            <a:r>
              <a:rPr lang="en-US" i="1" dirty="0" err="1"/>
              <a:t>ať</a:t>
            </a:r>
            <a:r>
              <a:rPr lang="en-US" i="1" dirty="0"/>
              <a:t> </a:t>
            </a:r>
            <a:r>
              <a:rPr lang="en-US" i="1" dirty="0" err="1"/>
              <a:t>místní</a:t>
            </a:r>
            <a:r>
              <a:rPr lang="en-US" i="1" dirty="0"/>
              <a:t> </a:t>
            </a:r>
            <a:r>
              <a:rPr lang="en-US" i="1" dirty="0" err="1"/>
              <a:t>lidé</a:t>
            </a:r>
            <a:r>
              <a:rPr lang="en-US" i="1" dirty="0"/>
              <a:t> </a:t>
            </a:r>
            <a:r>
              <a:rPr lang="en-US" i="1" dirty="0" err="1"/>
              <a:t>podpoří</a:t>
            </a:r>
            <a:r>
              <a:rPr lang="en-US" i="1" dirty="0"/>
              <a:t> </a:t>
            </a:r>
            <a:r>
              <a:rPr lang="en-US" i="1" dirty="0" err="1"/>
              <a:t>stříbrem</a:t>
            </a:r>
            <a:r>
              <a:rPr lang="en-US" i="1" dirty="0"/>
              <a:t>, </a:t>
            </a:r>
            <a:r>
              <a:rPr lang="en-US" i="1" dirty="0" err="1"/>
              <a:t>zlatem</a:t>
            </a:r>
            <a:r>
              <a:rPr lang="en-US" i="1" dirty="0"/>
              <a:t>, </a:t>
            </a:r>
            <a:r>
              <a:rPr lang="en-US" i="1" dirty="0" err="1"/>
              <a:t>majetkem</a:t>
            </a:r>
            <a:r>
              <a:rPr lang="en-US" i="1" dirty="0"/>
              <a:t> a </a:t>
            </a:r>
            <a:r>
              <a:rPr lang="en-US" i="1" dirty="0" err="1"/>
              <a:t>dobytkem</a:t>
            </a:r>
            <a:r>
              <a:rPr lang="en-US" i="1" dirty="0"/>
              <a:t> </a:t>
            </a:r>
            <a:r>
              <a:rPr lang="en-US" i="1" dirty="0" err="1"/>
              <a:t>spolu</a:t>
            </a:r>
            <a:r>
              <a:rPr lang="en-US" i="1" dirty="0"/>
              <a:t> s </a:t>
            </a:r>
            <a:r>
              <a:rPr lang="en-US" i="1" dirty="0" err="1"/>
              <a:t>dobrovolnou</a:t>
            </a:r>
            <a:r>
              <a:rPr lang="en-US" i="1" dirty="0"/>
              <a:t> </a:t>
            </a:r>
            <a:r>
              <a:rPr lang="en-US" i="1" dirty="0" err="1"/>
              <a:t>obětí</a:t>
            </a:r>
            <a:r>
              <a:rPr lang="en-US" i="1" dirty="0"/>
              <a:t> pro </a:t>
            </a:r>
            <a:r>
              <a:rPr lang="en-US" i="1" dirty="0" err="1"/>
              <a:t>dům</a:t>
            </a:r>
            <a:r>
              <a:rPr lang="en-US" i="1" dirty="0"/>
              <a:t> </a:t>
            </a:r>
            <a:r>
              <a:rPr lang="en-US" i="1" dirty="0" err="1"/>
              <a:t>Boží</a:t>
            </a:r>
            <a:r>
              <a:rPr lang="en-US" i="1" dirty="0"/>
              <a:t> v </a:t>
            </a:r>
            <a:r>
              <a:rPr lang="en-US" i="1" dirty="0" err="1"/>
              <a:t>Jeruzalémě</a:t>
            </a:r>
            <a:r>
              <a:rPr lang="en-US" i="1" dirty="0"/>
              <a:t>.</a:t>
            </a:r>
            <a:endParaRPr lang="cs-CZ" i="1" dirty="0"/>
          </a:p>
          <a:p>
            <a:pPr marL="0" indent="0">
              <a:spcBef>
                <a:spcPts val="0"/>
              </a:spcBef>
              <a:buNone/>
            </a:pPr>
            <a:r>
              <a:rPr lang="cs-CZ" i="1" dirty="0"/>
              <a:t>(</a:t>
            </a:r>
            <a:r>
              <a:rPr lang="en-US" i="1" dirty="0"/>
              <a:t>5</a:t>
            </a:r>
            <a:r>
              <a:rPr lang="cs-CZ" i="1" dirty="0"/>
              <a:t>) </a:t>
            </a:r>
            <a:r>
              <a:rPr lang="en-US" i="1" dirty="0" err="1"/>
              <a:t>Nato</a:t>
            </a:r>
            <a:r>
              <a:rPr lang="en-US" i="1" dirty="0"/>
              <a:t> </a:t>
            </a:r>
            <a:r>
              <a:rPr lang="en-US" i="1" dirty="0" err="1"/>
              <a:t>povstali</a:t>
            </a:r>
            <a:r>
              <a:rPr lang="en-US" i="1" dirty="0"/>
              <a:t> </a:t>
            </a:r>
            <a:r>
              <a:rPr lang="en-US" i="1" dirty="0" err="1"/>
              <a:t>předáci</a:t>
            </a:r>
            <a:r>
              <a:rPr lang="en-US" i="1" dirty="0"/>
              <a:t> </a:t>
            </a:r>
            <a:r>
              <a:rPr lang="en-US" i="1" dirty="0" err="1"/>
              <a:t>rodů</a:t>
            </a:r>
            <a:r>
              <a:rPr lang="en-US" i="1" dirty="0"/>
              <a:t> </a:t>
            </a:r>
            <a:r>
              <a:rPr lang="en-US" i="1" dirty="0" err="1"/>
              <a:t>judských</a:t>
            </a:r>
            <a:r>
              <a:rPr lang="en-US" i="1" dirty="0"/>
              <a:t> a </a:t>
            </a:r>
            <a:r>
              <a:rPr lang="en-US" i="1" dirty="0" err="1"/>
              <a:t>benjamínských</a:t>
            </a:r>
            <a:r>
              <a:rPr lang="en-US" i="1" dirty="0"/>
              <a:t>, </a:t>
            </a:r>
            <a:r>
              <a:rPr lang="en-US" i="1" dirty="0" err="1"/>
              <a:t>kněží</a:t>
            </a:r>
            <a:r>
              <a:rPr lang="en-US" i="1" dirty="0"/>
              <a:t>, </a:t>
            </a:r>
            <a:r>
              <a:rPr lang="en-US" i="1" dirty="0" err="1"/>
              <a:t>lévité</a:t>
            </a:r>
            <a:r>
              <a:rPr lang="en-US" i="1" dirty="0"/>
              <a:t>, </a:t>
            </a:r>
            <a:r>
              <a:rPr lang="en-US" i="1" dirty="0" err="1"/>
              <a:t>každý</a:t>
            </a:r>
            <a:r>
              <a:rPr lang="en-US" i="1" dirty="0"/>
              <a:t>, </a:t>
            </a:r>
            <a:r>
              <a:rPr lang="en-US" i="1" dirty="0" err="1"/>
              <a:t>jehož</a:t>
            </a:r>
            <a:r>
              <a:rPr lang="en-US" i="1" dirty="0"/>
              <a:t> </a:t>
            </a:r>
            <a:r>
              <a:rPr lang="en-US" i="1" dirty="0" err="1"/>
              <a:t>ducha</a:t>
            </a:r>
            <a:r>
              <a:rPr lang="en-US" i="1" dirty="0"/>
              <a:t> </a:t>
            </a:r>
            <a:r>
              <a:rPr lang="en-US" i="1" dirty="0" err="1"/>
              <a:t>Bůh</a:t>
            </a:r>
            <a:r>
              <a:rPr lang="en-US" i="1" dirty="0"/>
              <a:t> </a:t>
            </a:r>
            <a:r>
              <a:rPr lang="en-US" i="1" dirty="0" err="1"/>
              <a:t>vzbudil</a:t>
            </a:r>
            <a:r>
              <a:rPr lang="en-US" i="1" dirty="0"/>
              <a:t>, aby </a:t>
            </a:r>
            <a:r>
              <a:rPr lang="en-US" i="1" dirty="0" err="1"/>
              <a:t>vyšli</a:t>
            </a:r>
            <a:r>
              <a:rPr lang="en-US" i="1" dirty="0"/>
              <a:t> </a:t>
            </a:r>
            <a:r>
              <a:rPr lang="en-US" i="1" dirty="0" err="1"/>
              <a:t>stavět</a:t>
            </a:r>
            <a:r>
              <a:rPr lang="en-US" i="1" dirty="0"/>
              <a:t> </a:t>
            </a:r>
            <a:r>
              <a:rPr lang="en-US" i="1" dirty="0" err="1"/>
              <a:t>Hospodinův</a:t>
            </a:r>
            <a:r>
              <a:rPr lang="en-US" i="1" dirty="0"/>
              <a:t> </a:t>
            </a:r>
            <a:r>
              <a:rPr lang="en-US" i="1" dirty="0" err="1"/>
              <a:t>dům</a:t>
            </a:r>
            <a:r>
              <a:rPr lang="en-US" i="1" dirty="0"/>
              <a:t> v </a:t>
            </a:r>
            <a:r>
              <a:rPr lang="en-US" i="1" dirty="0" err="1"/>
              <a:t>Jeruzalémě</a:t>
            </a:r>
            <a:r>
              <a:rPr lang="en-US" i="1" dirty="0"/>
              <a:t>. </a:t>
            </a:r>
            <a:r>
              <a:rPr lang="cs-CZ" i="1" dirty="0"/>
              <a:t>(</a:t>
            </a:r>
            <a:r>
              <a:rPr lang="en-US" i="1" dirty="0"/>
              <a:t>6</a:t>
            </a:r>
            <a:r>
              <a:rPr lang="cs-CZ" i="1" dirty="0"/>
              <a:t>) </a:t>
            </a:r>
            <a:r>
              <a:rPr lang="en-US" i="1" dirty="0"/>
              <a:t>A </a:t>
            </a:r>
            <a:r>
              <a:rPr lang="en-US" i="1" dirty="0" err="1"/>
              <a:t>všichni</a:t>
            </a:r>
            <a:r>
              <a:rPr lang="en-US" i="1" dirty="0"/>
              <a:t> </a:t>
            </a:r>
            <a:r>
              <a:rPr lang="en-US" i="1" dirty="0" err="1"/>
              <a:t>jejich</a:t>
            </a:r>
            <a:r>
              <a:rPr lang="en-US" i="1" dirty="0"/>
              <a:t> </a:t>
            </a:r>
            <a:r>
              <a:rPr lang="en-US" i="1" dirty="0" err="1"/>
              <a:t>okolní</a:t>
            </a:r>
            <a:r>
              <a:rPr lang="en-US" i="1" dirty="0"/>
              <a:t> </a:t>
            </a:r>
            <a:r>
              <a:rPr lang="en-US" i="1" dirty="0" err="1"/>
              <a:t>obyvatelé</a:t>
            </a:r>
            <a:r>
              <a:rPr lang="en-US" i="1" dirty="0"/>
              <a:t> je </a:t>
            </a:r>
            <a:r>
              <a:rPr lang="en-US" i="1" dirty="0" err="1"/>
              <a:t>podpořili</a:t>
            </a:r>
            <a:r>
              <a:rPr lang="en-US" i="1" dirty="0"/>
              <a:t> </a:t>
            </a:r>
            <a:r>
              <a:rPr lang="en-US" i="1" dirty="0" err="1"/>
              <a:t>stříbrnými</a:t>
            </a:r>
            <a:r>
              <a:rPr lang="en-US" i="1" dirty="0"/>
              <a:t> </a:t>
            </a:r>
            <a:r>
              <a:rPr lang="en-US" i="1" dirty="0" err="1"/>
              <a:t>nádobami</a:t>
            </a:r>
            <a:r>
              <a:rPr lang="en-US" i="1" dirty="0"/>
              <a:t>, </a:t>
            </a:r>
            <a:r>
              <a:rPr lang="en-US" i="1" dirty="0" err="1"/>
              <a:t>zlatem</a:t>
            </a:r>
            <a:r>
              <a:rPr lang="en-US" i="1" dirty="0"/>
              <a:t>, </a:t>
            </a:r>
            <a:r>
              <a:rPr lang="en-US" i="1" dirty="0" err="1"/>
              <a:t>majetkem</a:t>
            </a:r>
            <a:r>
              <a:rPr lang="en-US" i="1" dirty="0"/>
              <a:t>, </a:t>
            </a:r>
            <a:r>
              <a:rPr lang="en-US" i="1" dirty="0" err="1"/>
              <a:t>dobytkem</a:t>
            </a:r>
            <a:r>
              <a:rPr lang="en-US" i="1" dirty="0"/>
              <a:t> a </a:t>
            </a:r>
            <a:r>
              <a:rPr lang="en-US" i="1" dirty="0" err="1"/>
              <a:t>vzácnými</a:t>
            </a:r>
            <a:r>
              <a:rPr lang="en-US" i="1" dirty="0"/>
              <a:t> </a:t>
            </a:r>
            <a:r>
              <a:rPr lang="en-US" i="1" dirty="0" err="1"/>
              <a:t>dary</a:t>
            </a:r>
            <a:r>
              <a:rPr lang="en-US" i="1" dirty="0"/>
              <a:t> </a:t>
            </a:r>
            <a:r>
              <a:rPr lang="en-US" i="1" dirty="0" err="1"/>
              <a:t>kromě</a:t>
            </a:r>
            <a:r>
              <a:rPr lang="en-US" i="1" dirty="0"/>
              <a:t> toho, co </a:t>
            </a:r>
            <a:r>
              <a:rPr lang="en-US" i="1" dirty="0" err="1"/>
              <a:t>obětovali</a:t>
            </a:r>
            <a:r>
              <a:rPr lang="en-US" i="1" dirty="0"/>
              <a:t> </a:t>
            </a:r>
            <a:r>
              <a:rPr lang="en-US" i="1" dirty="0" err="1"/>
              <a:t>dobrovolně</a:t>
            </a:r>
            <a:r>
              <a:rPr lang="en-US" i="1" dirty="0"/>
              <a:t>. </a:t>
            </a:r>
            <a:r>
              <a:rPr lang="cs-CZ" i="1" dirty="0"/>
              <a:t>(</a:t>
            </a:r>
            <a:r>
              <a:rPr lang="en-US" i="1" dirty="0"/>
              <a:t>7</a:t>
            </a:r>
            <a:r>
              <a:rPr lang="cs-CZ" i="1" dirty="0"/>
              <a:t>) </a:t>
            </a:r>
            <a:r>
              <a:rPr lang="en-US" i="1" dirty="0" err="1"/>
              <a:t>Král</a:t>
            </a:r>
            <a:r>
              <a:rPr lang="en-US" i="1" dirty="0"/>
              <a:t> </a:t>
            </a:r>
            <a:r>
              <a:rPr lang="en-US" i="1" dirty="0" err="1"/>
              <a:t>Kýros</a:t>
            </a:r>
            <a:r>
              <a:rPr lang="en-US" i="1" dirty="0"/>
              <a:t> </a:t>
            </a:r>
            <a:r>
              <a:rPr lang="en-US" i="1" dirty="0" err="1"/>
              <a:t>vydal</a:t>
            </a:r>
            <a:r>
              <a:rPr lang="en-US" i="1" dirty="0"/>
              <a:t> </a:t>
            </a:r>
            <a:r>
              <a:rPr lang="en-US" i="1" dirty="0" err="1"/>
              <a:t>nádoby</a:t>
            </a:r>
            <a:r>
              <a:rPr lang="en-US" i="1" dirty="0"/>
              <a:t> </a:t>
            </a:r>
            <a:r>
              <a:rPr lang="en-US" i="1" dirty="0" err="1"/>
              <a:t>Hospodinova</a:t>
            </a:r>
            <a:r>
              <a:rPr lang="en-US" i="1" dirty="0"/>
              <a:t> </a:t>
            </a:r>
            <a:r>
              <a:rPr lang="en-US" i="1" dirty="0" err="1"/>
              <a:t>domu</a:t>
            </a:r>
            <a:r>
              <a:rPr lang="en-US" i="1" dirty="0"/>
              <a:t>, </a:t>
            </a:r>
            <a:r>
              <a:rPr lang="en-US" i="1" dirty="0" err="1"/>
              <a:t>které</a:t>
            </a:r>
            <a:r>
              <a:rPr lang="en-US" i="1" dirty="0"/>
              <a:t> </a:t>
            </a:r>
            <a:r>
              <a:rPr lang="en-US" i="1" dirty="0" err="1"/>
              <a:t>Nebúkadnesar</a:t>
            </a:r>
            <a:r>
              <a:rPr lang="en-US" i="1" dirty="0"/>
              <a:t> </a:t>
            </a:r>
            <a:r>
              <a:rPr lang="en-US" i="1" dirty="0" err="1"/>
              <a:t>odnesl</a:t>
            </a:r>
            <a:r>
              <a:rPr lang="en-US" i="1" dirty="0"/>
              <a:t> z </a:t>
            </a:r>
            <a:r>
              <a:rPr lang="en-US" i="1" dirty="0" err="1"/>
              <a:t>Jeruzaléma</a:t>
            </a:r>
            <a:r>
              <a:rPr lang="en-US" i="1" dirty="0"/>
              <a:t> a dal je do </a:t>
            </a:r>
            <a:r>
              <a:rPr lang="en-US" i="1" dirty="0" err="1"/>
              <a:t>domu</a:t>
            </a:r>
            <a:r>
              <a:rPr lang="en-US" i="1" dirty="0"/>
              <a:t> </a:t>
            </a:r>
            <a:r>
              <a:rPr lang="en-US" i="1" dirty="0" err="1"/>
              <a:t>svého</a:t>
            </a:r>
            <a:r>
              <a:rPr lang="en-US" i="1" dirty="0"/>
              <a:t> </a:t>
            </a:r>
            <a:r>
              <a:rPr lang="en-US" i="1" dirty="0" err="1"/>
              <a:t>boha</a:t>
            </a:r>
            <a:r>
              <a:rPr lang="en-US" i="1" dirty="0"/>
              <a:t>. </a:t>
            </a:r>
            <a:r>
              <a:rPr lang="cs-CZ" i="1" dirty="0"/>
              <a:t>(</a:t>
            </a:r>
            <a:r>
              <a:rPr lang="en-US" i="1" dirty="0"/>
              <a:t>8</a:t>
            </a:r>
            <a:r>
              <a:rPr lang="cs-CZ" i="1" dirty="0"/>
              <a:t>) </a:t>
            </a:r>
            <a:r>
              <a:rPr lang="en-US" i="1" dirty="0" err="1"/>
              <a:t>Perský</a:t>
            </a:r>
            <a:r>
              <a:rPr lang="en-US" i="1" dirty="0"/>
              <a:t> </a:t>
            </a:r>
            <a:r>
              <a:rPr lang="en-US" i="1" dirty="0" err="1"/>
              <a:t>král</a:t>
            </a:r>
            <a:r>
              <a:rPr lang="en-US" i="1" dirty="0"/>
              <a:t> </a:t>
            </a:r>
            <a:r>
              <a:rPr lang="en-US" i="1" dirty="0" err="1"/>
              <a:t>Kýros</a:t>
            </a:r>
            <a:r>
              <a:rPr lang="en-US" i="1" dirty="0"/>
              <a:t> je </a:t>
            </a:r>
            <a:r>
              <a:rPr lang="en-US" i="1" dirty="0" err="1"/>
              <a:t>vydal</a:t>
            </a:r>
            <a:r>
              <a:rPr lang="en-US" i="1" dirty="0"/>
              <a:t> </a:t>
            </a:r>
            <a:r>
              <a:rPr lang="en-US" i="1" dirty="0" err="1"/>
              <a:t>prostřednictvím</a:t>
            </a:r>
            <a:r>
              <a:rPr lang="en-US" i="1" dirty="0"/>
              <a:t> </a:t>
            </a:r>
            <a:r>
              <a:rPr lang="en-US" i="1" dirty="0" err="1"/>
              <a:t>správce</a:t>
            </a:r>
            <a:r>
              <a:rPr lang="en-US" i="1" dirty="0"/>
              <a:t> </a:t>
            </a:r>
            <a:r>
              <a:rPr lang="en-US" i="1" dirty="0" err="1"/>
              <a:t>pokladu</a:t>
            </a:r>
            <a:r>
              <a:rPr lang="en-US" i="1" dirty="0"/>
              <a:t> </a:t>
            </a:r>
            <a:r>
              <a:rPr lang="en-US" i="1" dirty="0" err="1"/>
              <a:t>Mitredata</a:t>
            </a:r>
            <a:r>
              <a:rPr lang="en-US" i="1" dirty="0"/>
              <a:t>, </a:t>
            </a:r>
            <a:r>
              <a:rPr lang="en-US" i="1" dirty="0" err="1"/>
              <a:t>který</a:t>
            </a:r>
            <a:r>
              <a:rPr lang="en-US" i="1" dirty="0"/>
              <a:t> je </a:t>
            </a:r>
            <a:r>
              <a:rPr lang="en-US" i="1" dirty="0" err="1"/>
              <a:t>odpočítal</a:t>
            </a:r>
            <a:r>
              <a:rPr lang="en-US" i="1" dirty="0"/>
              <a:t> </a:t>
            </a:r>
            <a:r>
              <a:rPr lang="en-US" i="1" dirty="0" err="1"/>
              <a:t>judskému</a:t>
            </a:r>
            <a:r>
              <a:rPr lang="en-US" i="1" dirty="0"/>
              <a:t> </a:t>
            </a:r>
            <a:r>
              <a:rPr lang="en-US" i="1" dirty="0" err="1"/>
              <a:t>předáku</a:t>
            </a:r>
            <a:r>
              <a:rPr lang="en-US" i="1" dirty="0"/>
              <a:t> </a:t>
            </a:r>
            <a:r>
              <a:rPr lang="en-US" i="1" dirty="0" err="1"/>
              <a:t>Šéšbasarovi</a:t>
            </a:r>
            <a:r>
              <a:rPr lang="en-US" i="1" dirty="0"/>
              <a:t>.</a:t>
            </a:r>
            <a:endParaRPr lang="cs-CZ" i="1" dirty="0"/>
          </a:p>
          <a:p>
            <a:pPr marL="0" indent="0">
              <a:spcBef>
                <a:spcPts val="0"/>
              </a:spcBef>
              <a:buNone/>
            </a:pPr>
            <a:r>
              <a:rPr lang="cs-CZ" i="1" dirty="0"/>
              <a:t>(</a:t>
            </a:r>
            <a:r>
              <a:rPr lang="en-US" i="1" dirty="0"/>
              <a:t>9</a:t>
            </a:r>
            <a:r>
              <a:rPr lang="cs-CZ" i="1" dirty="0"/>
              <a:t>) </a:t>
            </a:r>
            <a:r>
              <a:rPr lang="en-US" i="1" dirty="0"/>
              <a:t>Toto je </a:t>
            </a:r>
            <a:r>
              <a:rPr lang="en-US" i="1" dirty="0" err="1"/>
              <a:t>jejich</a:t>
            </a:r>
            <a:r>
              <a:rPr lang="en-US" i="1" dirty="0"/>
              <a:t> </a:t>
            </a:r>
            <a:r>
              <a:rPr lang="en-US" i="1" dirty="0" err="1"/>
              <a:t>výčet</a:t>
            </a:r>
            <a:r>
              <a:rPr lang="en-US" i="1" dirty="0"/>
              <a:t>: </a:t>
            </a:r>
            <a:r>
              <a:rPr lang="en-US" i="1" dirty="0" err="1"/>
              <a:t>třicet</a:t>
            </a:r>
            <a:r>
              <a:rPr lang="en-US" i="1" dirty="0"/>
              <a:t> </a:t>
            </a:r>
            <a:r>
              <a:rPr lang="en-US" i="1" dirty="0" err="1"/>
              <a:t>zlatých</a:t>
            </a:r>
            <a:r>
              <a:rPr lang="en-US" i="1" dirty="0"/>
              <a:t> </a:t>
            </a:r>
            <a:r>
              <a:rPr lang="en-US" i="1" dirty="0" err="1"/>
              <a:t>misek</a:t>
            </a:r>
            <a:r>
              <a:rPr lang="en-US" i="1" dirty="0"/>
              <a:t>, </a:t>
            </a:r>
            <a:r>
              <a:rPr lang="en-US" i="1" dirty="0" err="1"/>
              <a:t>tisíc</a:t>
            </a:r>
            <a:r>
              <a:rPr lang="en-US" i="1" dirty="0"/>
              <a:t> </a:t>
            </a:r>
            <a:r>
              <a:rPr lang="en-US" i="1" dirty="0" err="1"/>
              <a:t>stříbrných</a:t>
            </a:r>
            <a:r>
              <a:rPr lang="en-US" i="1" dirty="0"/>
              <a:t> </a:t>
            </a:r>
            <a:r>
              <a:rPr lang="en-US" i="1" dirty="0" err="1"/>
              <a:t>misek</a:t>
            </a:r>
            <a:r>
              <a:rPr lang="en-US" i="1" dirty="0"/>
              <a:t>, </a:t>
            </a:r>
            <a:r>
              <a:rPr lang="en-US" i="1" dirty="0" err="1"/>
              <a:t>dvacet</a:t>
            </a:r>
            <a:r>
              <a:rPr lang="en-US" i="1" dirty="0"/>
              <a:t> </a:t>
            </a:r>
            <a:r>
              <a:rPr lang="en-US" i="1" dirty="0" err="1"/>
              <a:t>devět</a:t>
            </a:r>
            <a:r>
              <a:rPr lang="en-US" i="1" dirty="0"/>
              <a:t> </a:t>
            </a:r>
            <a:r>
              <a:rPr lang="en-US" i="1" dirty="0" err="1"/>
              <a:t>nožů</a:t>
            </a:r>
            <a:r>
              <a:rPr lang="en-US" i="1" dirty="0"/>
              <a:t>, </a:t>
            </a:r>
            <a:r>
              <a:rPr lang="cs-CZ" i="1" dirty="0"/>
              <a:t>(</a:t>
            </a:r>
            <a:r>
              <a:rPr lang="en-US" i="1" dirty="0"/>
              <a:t>10</a:t>
            </a:r>
            <a:r>
              <a:rPr lang="cs-CZ" i="1" dirty="0"/>
              <a:t>) </a:t>
            </a:r>
            <a:r>
              <a:rPr lang="en-US" i="1" dirty="0" err="1"/>
              <a:t>třicet</a:t>
            </a:r>
            <a:r>
              <a:rPr lang="en-US" i="1" dirty="0"/>
              <a:t> </a:t>
            </a:r>
            <a:r>
              <a:rPr lang="en-US" i="1" dirty="0" err="1"/>
              <a:t>zlatých</a:t>
            </a:r>
            <a:r>
              <a:rPr lang="en-US" i="1" dirty="0"/>
              <a:t> </a:t>
            </a:r>
            <a:r>
              <a:rPr lang="en-US" i="1" dirty="0" err="1"/>
              <a:t>pohárů</a:t>
            </a:r>
            <a:r>
              <a:rPr lang="en-US" i="1" dirty="0"/>
              <a:t>, </a:t>
            </a:r>
            <a:r>
              <a:rPr lang="en-US" i="1" dirty="0" err="1"/>
              <a:t>čtyři</a:t>
            </a:r>
            <a:r>
              <a:rPr lang="en-US" i="1" dirty="0"/>
              <a:t> </a:t>
            </a:r>
            <a:r>
              <a:rPr lang="en-US" i="1" dirty="0" err="1"/>
              <a:t>sta</a:t>
            </a:r>
            <a:r>
              <a:rPr lang="en-US" i="1" dirty="0"/>
              <a:t> </a:t>
            </a:r>
            <a:r>
              <a:rPr lang="en-US" i="1" dirty="0" err="1"/>
              <a:t>deset</a:t>
            </a:r>
            <a:r>
              <a:rPr lang="en-US" i="1" dirty="0"/>
              <a:t> </a:t>
            </a:r>
            <a:r>
              <a:rPr lang="en-US" i="1" dirty="0" err="1"/>
              <a:t>druhořadých</a:t>
            </a:r>
            <a:r>
              <a:rPr lang="en-US" i="1" dirty="0"/>
              <a:t> </a:t>
            </a:r>
            <a:r>
              <a:rPr lang="en-US" i="1" dirty="0" err="1"/>
              <a:t>stříbrných</a:t>
            </a:r>
            <a:r>
              <a:rPr lang="en-US" i="1" dirty="0"/>
              <a:t> </a:t>
            </a:r>
            <a:r>
              <a:rPr lang="en-US" i="1" dirty="0" err="1"/>
              <a:t>pohárů</a:t>
            </a:r>
            <a:r>
              <a:rPr lang="en-US" i="1" dirty="0"/>
              <a:t> a </a:t>
            </a:r>
            <a:r>
              <a:rPr lang="en-US" i="1" dirty="0" err="1"/>
              <a:t>tisíc</a:t>
            </a:r>
            <a:r>
              <a:rPr lang="en-US" i="1" dirty="0"/>
              <a:t> </a:t>
            </a:r>
            <a:r>
              <a:rPr lang="en-US" i="1" dirty="0" err="1"/>
              <a:t>jiných</a:t>
            </a:r>
            <a:r>
              <a:rPr lang="en-US" i="1" dirty="0"/>
              <a:t> </a:t>
            </a:r>
            <a:r>
              <a:rPr lang="en-US" i="1" dirty="0" err="1"/>
              <a:t>nádob</a:t>
            </a:r>
            <a:r>
              <a:rPr lang="en-US" i="1" dirty="0"/>
              <a:t>. </a:t>
            </a:r>
            <a:r>
              <a:rPr lang="cs-CZ" i="1" dirty="0"/>
              <a:t>(</a:t>
            </a:r>
            <a:r>
              <a:rPr lang="en-US" i="1" dirty="0"/>
              <a:t>11</a:t>
            </a:r>
            <a:r>
              <a:rPr lang="cs-CZ" i="1" dirty="0"/>
              <a:t>) </a:t>
            </a:r>
            <a:r>
              <a:rPr lang="en-US" i="1" dirty="0" err="1"/>
              <a:t>Všech</a:t>
            </a:r>
            <a:r>
              <a:rPr lang="en-US" i="1" dirty="0"/>
              <a:t> </a:t>
            </a:r>
            <a:r>
              <a:rPr lang="en-US" i="1" dirty="0" err="1"/>
              <a:t>zlatých</a:t>
            </a:r>
            <a:r>
              <a:rPr lang="en-US" i="1" dirty="0"/>
              <a:t> a </a:t>
            </a:r>
            <a:r>
              <a:rPr lang="en-US" i="1" dirty="0" err="1"/>
              <a:t>stříbrných</a:t>
            </a:r>
            <a:r>
              <a:rPr lang="en-US" i="1" dirty="0"/>
              <a:t> </a:t>
            </a:r>
            <a:r>
              <a:rPr lang="en-US" i="1" dirty="0" err="1"/>
              <a:t>nádob</a:t>
            </a:r>
            <a:r>
              <a:rPr lang="en-US" i="1" dirty="0"/>
              <a:t> </a:t>
            </a:r>
            <a:r>
              <a:rPr lang="en-US" i="1" dirty="0" err="1"/>
              <a:t>bylo</a:t>
            </a:r>
            <a:r>
              <a:rPr lang="en-US" i="1" dirty="0"/>
              <a:t> </a:t>
            </a:r>
            <a:r>
              <a:rPr lang="en-US" i="1" dirty="0" err="1"/>
              <a:t>pět</a:t>
            </a:r>
            <a:r>
              <a:rPr lang="en-US" i="1" dirty="0"/>
              <a:t> </a:t>
            </a:r>
            <a:r>
              <a:rPr lang="en-US" i="1" dirty="0" err="1"/>
              <a:t>tisíc</a:t>
            </a:r>
            <a:r>
              <a:rPr lang="en-US" i="1" dirty="0"/>
              <a:t> </a:t>
            </a:r>
            <a:r>
              <a:rPr lang="en-US" i="1" dirty="0" err="1"/>
              <a:t>čtyři</a:t>
            </a:r>
            <a:r>
              <a:rPr lang="en-US" i="1" dirty="0"/>
              <a:t> sta. To </a:t>
            </a:r>
            <a:r>
              <a:rPr lang="en-US" i="1" dirty="0" err="1"/>
              <a:t>vše</a:t>
            </a:r>
            <a:r>
              <a:rPr lang="en-US" i="1" dirty="0"/>
              <a:t> </a:t>
            </a:r>
            <a:r>
              <a:rPr lang="en-US" i="1" dirty="0" err="1"/>
              <a:t>odnesl</a:t>
            </a:r>
            <a:r>
              <a:rPr lang="en-US" i="1" dirty="0"/>
              <a:t> </a:t>
            </a:r>
            <a:r>
              <a:rPr lang="en-US" i="1" dirty="0" err="1"/>
              <a:t>Šéšbasar</a:t>
            </a:r>
            <a:r>
              <a:rPr lang="en-US" i="1" dirty="0"/>
              <a:t> </a:t>
            </a:r>
            <a:r>
              <a:rPr lang="en-US" i="1" dirty="0" err="1"/>
              <a:t>spolu</a:t>
            </a:r>
            <a:r>
              <a:rPr lang="en-US" i="1" dirty="0"/>
              <a:t> s </a:t>
            </a:r>
            <a:r>
              <a:rPr lang="en-US" i="1" dirty="0" err="1"/>
              <a:t>vyhnanci</a:t>
            </a:r>
            <a:r>
              <a:rPr lang="en-US" i="1" dirty="0"/>
              <a:t>, </a:t>
            </a:r>
            <a:r>
              <a:rPr lang="en-US" i="1" dirty="0" err="1"/>
              <a:t>kteří</a:t>
            </a:r>
            <a:r>
              <a:rPr lang="en-US" i="1" dirty="0"/>
              <a:t> </a:t>
            </a:r>
            <a:r>
              <a:rPr lang="en-US" i="1" dirty="0" err="1"/>
              <a:t>vyšli</a:t>
            </a:r>
            <a:r>
              <a:rPr lang="en-US" i="1" dirty="0"/>
              <a:t> z </a:t>
            </a:r>
            <a:r>
              <a:rPr lang="en-US" i="1" dirty="0" err="1"/>
              <a:t>Babylonu</a:t>
            </a:r>
            <a:r>
              <a:rPr lang="en-US" i="1" dirty="0"/>
              <a:t> do </a:t>
            </a:r>
            <a:r>
              <a:rPr lang="en-US" i="1" dirty="0" err="1"/>
              <a:t>Jeruzaléma</a:t>
            </a:r>
            <a:r>
              <a:rPr lang="en-US" i="1" dirty="0"/>
              <a:t>."</a:t>
            </a:r>
            <a:endParaRPr lang="cs-CZ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Počátky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/>
              <a:t>osobnost – subjekt (x předmět, věc): „Zákaz vzít si lidský život vyjadřuje v nejakutnější podobě </a:t>
            </a:r>
            <a:r>
              <a:rPr lang="cs-CZ" b="1" dirty="0"/>
              <a:t>zákaz zacházet s člověkem jako s věcí</a:t>
            </a:r>
            <a:r>
              <a:rPr lang="cs-CZ" dirty="0"/>
              <a:t>.“ (R. </a:t>
            </a:r>
            <a:r>
              <a:rPr lang="cs-CZ" dirty="0" err="1"/>
              <a:t>Guardini</a:t>
            </a:r>
            <a:r>
              <a:rPr lang="cs-CZ" dirty="0"/>
              <a:t>, 1974)</a:t>
            </a:r>
          </a:p>
          <a:p>
            <a:pPr>
              <a:buNone/>
            </a:pPr>
            <a:r>
              <a:rPr lang="cs-CZ" dirty="0"/>
              <a:t>pohled Božího milosrdenství – pohled lásky: zásadní poselství pro život člověka a pro jeho budoucnost: důstojnost člověka a povinnosti k životu</a:t>
            </a:r>
          </a:p>
          <a:p>
            <a:pPr>
              <a:buNone/>
            </a:pPr>
            <a:r>
              <a:rPr lang="cs-CZ" dirty="0"/>
              <a:t>List </a:t>
            </a:r>
            <a:r>
              <a:rPr lang="cs-CZ" dirty="0" err="1"/>
              <a:t>Diognetovi</a:t>
            </a:r>
            <a:r>
              <a:rPr lang="cs-CZ" dirty="0"/>
              <a:t>: „/Křesťané/ poslouchají zákony, které byly stanoveny, ale svým způsobem života přesahují zákony. … Bůh jim určil tak vysoké postavení a oni ho nesmějí opustit.“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Lidská práva jako normy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morální</a:t>
            </a:r>
            <a:r>
              <a:rPr lang="en-GB" dirty="0"/>
              <a:t> </a:t>
            </a:r>
            <a:r>
              <a:rPr lang="en-GB" dirty="0" err="1"/>
              <a:t>doktrína</a:t>
            </a:r>
            <a:r>
              <a:rPr lang="en-GB" dirty="0"/>
              <a:t> </a:t>
            </a:r>
            <a:r>
              <a:rPr lang="en-GB" dirty="0" err="1"/>
              <a:t>musí</a:t>
            </a:r>
            <a:r>
              <a:rPr lang="en-GB" dirty="0"/>
              <a:t> </a:t>
            </a:r>
            <a:r>
              <a:rPr lang="en-GB" dirty="0" err="1"/>
              <a:t>být</a:t>
            </a:r>
            <a:r>
              <a:rPr lang="en-GB" dirty="0"/>
              <a:t> </a:t>
            </a:r>
            <a:r>
              <a:rPr lang="en-GB" dirty="0" err="1"/>
              <a:t>lidská</a:t>
            </a:r>
            <a:r>
              <a:rPr lang="en-GB" dirty="0"/>
              <a:t> </a:t>
            </a:r>
            <a:r>
              <a:rPr lang="en-GB" dirty="0" err="1"/>
              <a:t>práva</a:t>
            </a:r>
            <a:r>
              <a:rPr lang="en-GB" dirty="0"/>
              <a:t> </a:t>
            </a:r>
            <a:r>
              <a:rPr lang="en-GB" dirty="0" err="1"/>
              <a:t>prokázána</a:t>
            </a:r>
            <a:r>
              <a:rPr lang="en-GB" dirty="0"/>
              <a:t>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normy</a:t>
            </a:r>
            <a:r>
              <a:rPr lang="en-GB" dirty="0"/>
              <a:t>, </a:t>
            </a:r>
            <a:r>
              <a:rPr lang="en-GB" dirty="0" err="1"/>
              <a:t>nikoli</a:t>
            </a:r>
            <a:r>
              <a:rPr lang="en-GB" dirty="0"/>
              <a:t> </a:t>
            </a:r>
            <a:r>
              <a:rPr lang="en-GB" dirty="0" err="1"/>
              <a:t>jako</a:t>
            </a:r>
            <a:r>
              <a:rPr lang="en-GB" dirty="0"/>
              <a:t> </a:t>
            </a:r>
            <a:r>
              <a:rPr lang="en-GB" dirty="0" err="1"/>
              <a:t>fakta</a:t>
            </a:r>
            <a:r>
              <a:rPr lang="en-GB" dirty="0"/>
              <a:t>.</a:t>
            </a:r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Lidská práva?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Práva lidské osoby jako takové.</a:t>
            </a:r>
          </a:p>
          <a:p>
            <a:pPr lvl="1"/>
            <a:r>
              <a:rPr lang="cs-CZ" dirty="0"/>
              <a:t>Právo na osobní svobodu nebo právo vést svůj život s odpovědností sám nad sebou a nad svými činy.</a:t>
            </a:r>
          </a:p>
          <a:p>
            <a:pPr lvl="1"/>
            <a:r>
              <a:rPr lang="cs-CZ" dirty="0"/>
              <a:t>Právo snažit se o rozvoj rozumového a mravního života.</a:t>
            </a:r>
          </a:p>
          <a:p>
            <a:pPr lvl="1"/>
            <a:r>
              <a:rPr lang="cs-CZ" dirty="0"/>
              <a:t>Právo každé lidské bytosti na to, aby se s ní zacházelo jako s osobou, nikoli jako s věcí.…</a:t>
            </a:r>
          </a:p>
          <a:p>
            <a:r>
              <a:rPr lang="cs-CZ" dirty="0"/>
              <a:t>Práva občanská, práva občana. </a:t>
            </a:r>
          </a:p>
          <a:p>
            <a:r>
              <a:rPr lang="cs-CZ" dirty="0"/>
              <a:t>Práva společenského člověka, a zejména pracujícího.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Dějiny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Tzv. první listina práv národů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Počátky lidských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22648" y="1653232"/>
            <a:ext cx="6546705" cy="3921381"/>
          </a:xfrm>
        </p:spPr>
        <p:txBody>
          <a:bodyPr/>
          <a:lstStyle/>
          <a:p>
            <a:pPr algn="ctr">
              <a:buNone/>
            </a:pPr>
            <a:r>
              <a:rPr lang="cs-CZ" sz="2228" dirty="0"/>
              <a:t>„první listina lidských práv“</a:t>
            </a:r>
          </a:p>
          <a:p>
            <a:pPr algn="ctr">
              <a:buNone/>
            </a:pPr>
            <a:r>
              <a:rPr lang="cs-CZ" sz="2228" dirty="0"/>
              <a:t>(539 př. Kr., vykopávky z r. 1879):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2050" name="Picture 2" descr="http://paultanner.org/English%20HTML/CyrusCy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89139" y="2455192"/>
            <a:ext cx="5682903" cy="3091500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5924152" y="5777598"/>
            <a:ext cx="687394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23 cm</a:t>
            </a:r>
          </a:p>
        </p:txBody>
      </p:sp>
      <p:cxnSp>
        <p:nvCxnSpPr>
          <p:cNvPr id="15" name="Přímá spojovací šipka 14"/>
          <p:cNvCxnSpPr/>
          <p:nvPr/>
        </p:nvCxnSpPr>
        <p:spPr>
          <a:xfrm>
            <a:off x="9074709" y="3028020"/>
            <a:ext cx="0" cy="20621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>
            <a:off x="3690121" y="5720315"/>
            <a:ext cx="504089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9074709" y="3715415"/>
            <a:ext cx="458263" cy="594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633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8572" y="476672"/>
            <a:ext cx="6546705" cy="400980"/>
          </a:xfrm>
        </p:spPr>
        <p:txBody>
          <a:bodyPr>
            <a:noAutofit/>
          </a:bodyPr>
          <a:lstStyle/>
          <a:p>
            <a:r>
              <a:rPr lang="cs-CZ" sz="2864" b="1" dirty="0"/>
              <a:t>Dnes v Britském muzeu v Londýně</a:t>
            </a:r>
            <a:endParaRPr lang="cs-CZ" sz="2864" dirty="0"/>
          </a:p>
        </p:txBody>
      </p:sp>
      <p:pic>
        <p:nvPicPr>
          <p:cNvPr id="46082" name="Picture 2" descr="C:\Users\ZS\Documents\LF3\Human Rights and Medicine\cyrus_cylinde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30877" y="1197423"/>
            <a:ext cx="6702096" cy="488295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/>
              <a:t>Kýrův</a:t>
            </a:r>
            <a:r>
              <a:rPr lang="cs-CZ" dirty="0"/>
              <a:t> válec</a:t>
            </a:r>
            <a:br>
              <a:rPr lang="cs-CZ" dirty="0"/>
            </a:br>
            <a:r>
              <a:rPr lang="cs-CZ" dirty="0"/>
              <a:t>Takzvaná první listina práv národů</a:t>
            </a:r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40432" y="1412194"/>
            <a:ext cx="4190256" cy="553975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cs-CZ" b="1" dirty="0" err="1"/>
              <a:t>Transliteration</a:t>
            </a:r>
            <a:br>
              <a:rPr lang="cs-CZ" dirty="0"/>
            </a:br>
            <a:r>
              <a:rPr lang="cs-CZ" dirty="0"/>
              <a:t>(</a:t>
            </a:r>
            <a:r>
              <a:rPr lang="cs-CZ" dirty="0" err="1"/>
              <a:t>Rogers</a:t>
            </a:r>
            <a:r>
              <a:rPr lang="cs-CZ" dirty="0"/>
              <a:t> 1912: 380-84)</a:t>
            </a:r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[. . . . . . . . . . . . . . . . . . . . . . . . . .]</a:t>
            </a:r>
            <a:r>
              <a:rPr lang="cs-CZ" i="1" dirty="0"/>
              <a:t>-ni-</a:t>
            </a:r>
            <a:r>
              <a:rPr lang="cs-CZ" i="1" dirty="0" err="1"/>
              <a:t>Šu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[. . . . . . . . . . . . . . . . . . . . . . . .]</a:t>
            </a:r>
            <a:r>
              <a:rPr lang="cs-CZ" i="1" dirty="0"/>
              <a:t>-</a:t>
            </a:r>
            <a:r>
              <a:rPr lang="cs-CZ" i="1" dirty="0" err="1"/>
              <a:t>ki</a:t>
            </a:r>
            <a:r>
              <a:rPr lang="cs-CZ" i="1" dirty="0"/>
              <a:t>-</a:t>
            </a:r>
            <a:r>
              <a:rPr lang="cs-CZ" i="1" dirty="0" err="1"/>
              <a:t>ib</a:t>
            </a:r>
            <a:r>
              <a:rPr lang="cs-CZ" i="1" dirty="0"/>
              <a:t>-</a:t>
            </a:r>
            <a:r>
              <a:rPr lang="cs-CZ" i="1" dirty="0" err="1"/>
              <a:t>ra</a:t>
            </a:r>
            <a:r>
              <a:rPr lang="cs-CZ" i="1" dirty="0"/>
              <a:t>-</a:t>
            </a:r>
            <a:r>
              <a:rPr lang="cs-CZ" i="1" dirty="0" err="1"/>
              <a:t>tim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[. . .]</a:t>
            </a:r>
            <a:r>
              <a:rPr lang="cs-CZ" i="1" dirty="0"/>
              <a:t>-</a:t>
            </a:r>
            <a:r>
              <a:rPr lang="cs-CZ" i="1" dirty="0" err="1"/>
              <a:t>ka</a:t>
            </a:r>
            <a:r>
              <a:rPr lang="cs-CZ" i="1" dirty="0"/>
              <a:t> </a:t>
            </a:r>
            <a:r>
              <a:rPr lang="cs-CZ" i="1" dirty="0" err="1"/>
              <a:t>gal</a:t>
            </a:r>
            <a:r>
              <a:rPr lang="cs-CZ" i="1" dirty="0"/>
              <a:t> </a:t>
            </a:r>
            <a:r>
              <a:rPr lang="cs-CZ" i="1" dirty="0" err="1"/>
              <a:t>ma</a:t>
            </a:r>
            <a:r>
              <a:rPr lang="cs-CZ" i="1" dirty="0"/>
              <a:t> tu-û i Š -</a:t>
            </a:r>
            <a:r>
              <a:rPr lang="cs-CZ" i="1" dirty="0" err="1"/>
              <a:t>Šak</a:t>
            </a:r>
            <a:r>
              <a:rPr lang="cs-CZ" i="1" dirty="0"/>
              <a:t>-na a-na e-nu-tu </a:t>
            </a:r>
            <a:r>
              <a:rPr lang="cs-CZ" i="1" dirty="0" err="1"/>
              <a:t>ma</a:t>
            </a:r>
            <a:r>
              <a:rPr lang="cs-CZ" i="1" dirty="0"/>
              <a:t>-ti- </a:t>
            </a:r>
            <a:r>
              <a:rPr lang="cs-CZ" i="1" dirty="0" err="1"/>
              <a:t>Šu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i="1" dirty="0" err="1"/>
              <a:t>Ši</a:t>
            </a:r>
            <a:r>
              <a:rPr lang="cs-CZ" i="1" dirty="0"/>
              <a:t>-</a:t>
            </a:r>
            <a:r>
              <a:rPr lang="cs-CZ" dirty="0"/>
              <a:t>[. . . . . . . . . . </a:t>
            </a:r>
            <a:r>
              <a:rPr lang="cs-CZ" i="1" dirty="0"/>
              <a:t>ta-</a:t>
            </a:r>
            <a:r>
              <a:rPr lang="cs-CZ" i="1" dirty="0" err="1"/>
              <a:t>am</a:t>
            </a:r>
            <a:r>
              <a:rPr lang="cs-CZ" dirty="0"/>
              <a:t>]</a:t>
            </a:r>
            <a:r>
              <a:rPr lang="cs-CZ" i="1" dirty="0"/>
              <a:t>-</a:t>
            </a:r>
            <a:r>
              <a:rPr lang="cs-CZ" i="1" dirty="0" err="1"/>
              <a:t>Ši</a:t>
            </a:r>
            <a:r>
              <a:rPr lang="cs-CZ" i="1" dirty="0"/>
              <a:t>-li ú- </a:t>
            </a:r>
            <a:r>
              <a:rPr lang="cs-CZ" i="1" dirty="0" err="1"/>
              <a:t>Ša</a:t>
            </a:r>
            <a:r>
              <a:rPr lang="cs-CZ" i="1" dirty="0"/>
              <a:t>-</a:t>
            </a:r>
            <a:r>
              <a:rPr lang="cs-CZ" i="1" dirty="0" err="1"/>
              <a:t>aŠ</a:t>
            </a:r>
            <a:r>
              <a:rPr lang="cs-CZ" i="1" dirty="0"/>
              <a:t>-</a:t>
            </a:r>
            <a:r>
              <a:rPr lang="cs-CZ" i="1" dirty="0" err="1"/>
              <a:t>ki</a:t>
            </a:r>
            <a:r>
              <a:rPr lang="cs-CZ" i="1" dirty="0"/>
              <a:t>-na </a:t>
            </a:r>
            <a:r>
              <a:rPr lang="cs-CZ" i="1" u="sng" dirty="0"/>
              <a:t>s</a:t>
            </a:r>
            <a:r>
              <a:rPr lang="cs-CZ" i="1" dirty="0"/>
              <a:t>i-</a:t>
            </a:r>
            <a:r>
              <a:rPr lang="cs-CZ" i="1" dirty="0" err="1"/>
              <a:t>ru</a:t>
            </a:r>
            <a:r>
              <a:rPr lang="cs-CZ" i="1" dirty="0"/>
              <a:t>-Š u-</a:t>
            </a:r>
            <a:r>
              <a:rPr lang="cs-CZ" i="1" dirty="0" err="1"/>
              <a:t>un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i="1" dirty="0"/>
              <a:t>ta-</a:t>
            </a:r>
            <a:r>
              <a:rPr lang="cs-CZ" i="1" dirty="0" err="1"/>
              <a:t>am</a:t>
            </a:r>
            <a:r>
              <a:rPr lang="cs-CZ" i="1" dirty="0"/>
              <a:t>-</a:t>
            </a:r>
            <a:r>
              <a:rPr lang="cs-CZ" i="1" dirty="0" err="1"/>
              <a:t>Ši</a:t>
            </a:r>
            <a:r>
              <a:rPr lang="cs-CZ" i="1" dirty="0"/>
              <a:t>-li É-</a:t>
            </a:r>
            <a:r>
              <a:rPr lang="cs-CZ" i="1" dirty="0" err="1"/>
              <a:t>sag</a:t>
            </a:r>
            <a:r>
              <a:rPr lang="cs-CZ" i="1" dirty="0"/>
              <a:t>-</a:t>
            </a:r>
            <a:r>
              <a:rPr lang="cs-CZ" i="1" dirty="0" err="1"/>
              <a:t>ila</a:t>
            </a:r>
            <a:r>
              <a:rPr lang="cs-CZ" i="1" dirty="0"/>
              <a:t> i-</a:t>
            </a:r>
            <a:r>
              <a:rPr lang="cs-CZ" i="1" dirty="0" err="1"/>
              <a:t>te</a:t>
            </a:r>
            <a:r>
              <a:rPr lang="cs-CZ" i="1" dirty="0"/>
              <a:t>-</a:t>
            </a:r>
            <a:r>
              <a:rPr lang="cs-CZ" dirty="0"/>
              <a:t>[. . . . . . </a:t>
            </a:r>
            <a:r>
              <a:rPr lang="cs-CZ" i="1" dirty="0"/>
              <a:t>-ti</a:t>
            </a:r>
            <a:r>
              <a:rPr lang="cs-CZ" dirty="0"/>
              <a:t>]</a:t>
            </a:r>
            <a:r>
              <a:rPr lang="cs-CZ" i="1" dirty="0"/>
              <a:t>m a-na </a:t>
            </a:r>
            <a:r>
              <a:rPr lang="cs-CZ" i="1" dirty="0" err="1"/>
              <a:t>Uriki</a:t>
            </a:r>
            <a:r>
              <a:rPr lang="cs-CZ" i="1" dirty="0"/>
              <a:t> ù si-</a:t>
            </a:r>
            <a:r>
              <a:rPr lang="cs-CZ" i="1" dirty="0" err="1"/>
              <a:t>it</a:t>
            </a:r>
            <a:r>
              <a:rPr lang="cs-CZ" i="1" dirty="0"/>
              <a:t>-ta-</a:t>
            </a:r>
            <a:r>
              <a:rPr lang="cs-CZ" i="1" dirty="0" err="1"/>
              <a:t>tim</a:t>
            </a:r>
            <a:r>
              <a:rPr lang="cs-CZ" i="1" dirty="0"/>
              <a:t> </a:t>
            </a:r>
            <a:r>
              <a:rPr lang="cs-CZ" i="1" dirty="0" err="1"/>
              <a:t>ma</a:t>
            </a:r>
            <a:r>
              <a:rPr lang="cs-CZ" i="1" dirty="0"/>
              <a:t>-</a:t>
            </a:r>
            <a:r>
              <a:rPr lang="cs-CZ" i="1" u="sng" dirty="0"/>
              <a:t>h</a:t>
            </a:r>
            <a:r>
              <a:rPr lang="cs-CZ" i="1" dirty="0"/>
              <a:t>a-za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i="1" dirty="0" err="1"/>
              <a:t>pa</a:t>
            </a:r>
            <a:r>
              <a:rPr lang="cs-CZ" i="1" dirty="0"/>
              <a:t>-</a:t>
            </a:r>
            <a:r>
              <a:rPr lang="cs-CZ" i="1" dirty="0" err="1"/>
              <a:t>ra</a:t>
            </a:r>
            <a:r>
              <a:rPr lang="cs-CZ" i="1" dirty="0"/>
              <a:t>-a</a:t>
            </a:r>
            <a:r>
              <a:rPr lang="cs-CZ" i="1" u="sng" dirty="0"/>
              <a:t>s</a:t>
            </a:r>
            <a:r>
              <a:rPr lang="cs-CZ" i="1" dirty="0"/>
              <a:t> la si-</a:t>
            </a:r>
            <a:r>
              <a:rPr lang="cs-CZ" i="1" dirty="0" err="1"/>
              <a:t>ma</a:t>
            </a:r>
            <a:r>
              <a:rPr lang="cs-CZ" i="1" dirty="0"/>
              <a:t>-a-ti- </a:t>
            </a:r>
            <a:r>
              <a:rPr lang="cs-CZ" i="1" dirty="0" err="1"/>
              <a:t>Šu</a:t>
            </a:r>
            <a:r>
              <a:rPr lang="cs-CZ" i="1" dirty="0"/>
              <a:t>-nu ta-</a:t>
            </a:r>
            <a:r>
              <a:rPr lang="cs-CZ" dirty="0"/>
              <a:t>[. . . . . </a:t>
            </a:r>
            <a:r>
              <a:rPr lang="cs-CZ" i="1" dirty="0"/>
              <a:t>l</a:t>
            </a:r>
            <a:r>
              <a:rPr lang="cs-CZ" dirty="0"/>
              <a:t>]</a:t>
            </a:r>
            <a:r>
              <a:rPr lang="cs-CZ" i="1" dirty="0"/>
              <a:t>i û-mi- </a:t>
            </a:r>
            <a:r>
              <a:rPr lang="cs-CZ" i="1" dirty="0" err="1"/>
              <a:t>Šá</a:t>
            </a:r>
            <a:r>
              <a:rPr lang="cs-CZ" i="1" dirty="0"/>
              <a:t>-</a:t>
            </a:r>
            <a:r>
              <a:rPr lang="cs-CZ" i="1" dirty="0" err="1"/>
              <a:t>am</a:t>
            </a:r>
            <a:r>
              <a:rPr lang="cs-CZ" i="1" dirty="0"/>
              <a:t>-</a:t>
            </a:r>
            <a:r>
              <a:rPr lang="cs-CZ" i="1" dirty="0" err="1"/>
              <a:t>ma</a:t>
            </a:r>
            <a:r>
              <a:rPr lang="cs-CZ" i="1" dirty="0"/>
              <a:t> id-</a:t>
            </a:r>
            <a:r>
              <a:rPr lang="cs-CZ" i="1" dirty="0" err="1"/>
              <a:t>di</a:t>
            </a:r>
            <a:r>
              <a:rPr lang="cs-CZ" i="1" dirty="0"/>
              <a:t>-ni-</a:t>
            </a:r>
            <a:r>
              <a:rPr lang="cs-CZ" i="1" dirty="0" err="1"/>
              <a:t>ib</a:t>
            </a:r>
            <a:r>
              <a:rPr lang="cs-CZ" i="1" dirty="0"/>
              <a:t>-</a:t>
            </a:r>
            <a:r>
              <a:rPr lang="cs-CZ" i="1" dirty="0" err="1"/>
              <a:t>bu</a:t>
            </a:r>
            <a:r>
              <a:rPr lang="cs-CZ" i="1" dirty="0"/>
              <a:t>-</a:t>
            </a:r>
            <a:r>
              <a:rPr lang="cs-CZ" i="1" dirty="0" err="1"/>
              <a:t>ub</a:t>
            </a:r>
            <a:r>
              <a:rPr lang="cs-CZ" i="1" dirty="0"/>
              <a:t> ù </a:t>
            </a:r>
            <a:r>
              <a:rPr lang="cs-CZ" i="1" dirty="0" err="1"/>
              <a:t>ana</a:t>
            </a:r>
            <a:r>
              <a:rPr lang="cs-CZ" i="1" dirty="0"/>
              <a:t> na-</a:t>
            </a:r>
            <a:r>
              <a:rPr lang="cs-CZ" i="1" dirty="0" err="1"/>
              <a:t>ak</a:t>
            </a:r>
            <a:r>
              <a:rPr lang="cs-CZ" i="1" dirty="0"/>
              <a:t>-</a:t>
            </a:r>
            <a:r>
              <a:rPr lang="cs-CZ" i="1" dirty="0" err="1"/>
              <a:t>ri</a:t>
            </a:r>
            <a:r>
              <a:rPr lang="cs-CZ" i="1" dirty="0"/>
              <a:t>-</a:t>
            </a:r>
            <a:r>
              <a:rPr lang="cs-CZ" i="1" dirty="0" err="1"/>
              <a:t>tim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i="1" dirty="0" err="1"/>
              <a:t>sat</a:t>
            </a:r>
            <a:r>
              <a:rPr lang="cs-CZ" i="1" dirty="0"/>
              <a:t>-tuk-ku ù-</a:t>
            </a:r>
            <a:r>
              <a:rPr lang="cs-CZ" i="1" dirty="0" err="1"/>
              <a:t>Šab</a:t>
            </a:r>
            <a:r>
              <a:rPr lang="cs-CZ" i="1" dirty="0"/>
              <a:t>-ti-li ú-ad-</a:t>
            </a:r>
            <a:r>
              <a:rPr lang="cs-CZ" dirty="0"/>
              <a:t>[</a:t>
            </a:r>
            <a:r>
              <a:rPr lang="cs-CZ" i="1" dirty="0" err="1"/>
              <a:t>di</a:t>
            </a:r>
            <a:r>
              <a:rPr lang="cs-CZ" dirty="0"/>
              <a:t> . . . . . . </a:t>
            </a:r>
            <a:r>
              <a:rPr lang="cs-CZ" i="1" dirty="0" err="1"/>
              <a:t>iŠ</a:t>
            </a:r>
            <a:r>
              <a:rPr lang="cs-CZ" dirty="0"/>
              <a:t>]</a:t>
            </a:r>
            <a:r>
              <a:rPr lang="cs-CZ" i="1" dirty="0"/>
              <a:t> -tak-</a:t>
            </a:r>
            <a:r>
              <a:rPr lang="cs-CZ" i="1" dirty="0" err="1"/>
              <a:t>ka</a:t>
            </a:r>
            <a:r>
              <a:rPr lang="cs-CZ" i="1" dirty="0"/>
              <a:t>-</a:t>
            </a:r>
            <a:r>
              <a:rPr lang="cs-CZ" i="1" dirty="0" err="1"/>
              <a:t>an</a:t>
            </a:r>
            <a:r>
              <a:rPr lang="cs-CZ" i="1" dirty="0"/>
              <a:t> </a:t>
            </a:r>
            <a:r>
              <a:rPr lang="cs-CZ" i="1" dirty="0" err="1"/>
              <a:t>ki</a:t>
            </a:r>
            <a:r>
              <a:rPr lang="cs-CZ" i="1" dirty="0"/>
              <a:t>-</a:t>
            </a:r>
            <a:r>
              <a:rPr lang="cs-CZ" i="1" dirty="0" err="1"/>
              <a:t>rib</a:t>
            </a:r>
            <a:r>
              <a:rPr lang="cs-CZ" i="1" dirty="0"/>
              <a:t> </a:t>
            </a:r>
            <a:r>
              <a:rPr lang="cs-CZ" i="1" dirty="0" err="1"/>
              <a:t>ma</a:t>
            </a:r>
            <a:r>
              <a:rPr lang="cs-CZ" i="1" dirty="0"/>
              <a:t>-</a:t>
            </a:r>
            <a:r>
              <a:rPr lang="cs-CZ" i="1" u="sng" dirty="0"/>
              <a:t>h</a:t>
            </a:r>
            <a:r>
              <a:rPr lang="cs-CZ" i="1" dirty="0"/>
              <a:t>a-</a:t>
            </a:r>
            <a:r>
              <a:rPr lang="cs-CZ" i="1" dirty="0" err="1"/>
              <a:t>zi</a:t>
            </a:r>
            <a:r>
              <a:rPr lang="cs-CZ" i="1" dirty="0"/>
              <a:t> </a:t>
            </a:r>
            <a:r>
              <a:rPr lang="cs-CZ" i="1" dirty="0" err="1"/>
              <a:t>pa</a:t>
            </a:r>
            <a:r>
              <a:rPr lang="cs-CZ" i="1" dirty="0"/>
              <a:t>-la-</a:t>
            </a:r>
            <a:r>
              <a:rPr lang="cs-CZ" i="1" u="sng" dirty="0"/>
              <a:t>h</a:t>
            </a:r>
            <a:r>
              <a:rPr lang="cs-CZ" i="1" dirty="0"/>
              <a:t>a </a:t>
            </a:r>
            <a:r>
              <a:rPr lang="cs-CZ" i="1" dirty="0" err="1"/>
              <a:t>iluMarduk</a:t>
            </a:r>
            <a:r>
              <a:rPr lang="cs-CZ" i="1" dirty="0"/>
              <a:t> </a:t>
            </a:r>
            <a:r>
              <a:rPr lang="cs-CZ" i="1" dirty="0" err="1"/>
              <a:t>Šar</a:t>
            </a:r>
            <a:r>
              <a:rPr lang="cs-CZ" i="1" dirty="0"/>
              <a:t> </a:t>
            </a:r>
            <a:r>
              <a:rPr lang="cs-CZ" i="1" dirty="0" err="1"/>
              <a:t>ilâni</a:t>
            </a:r>
            <a:r>
              <a:rPr lang="cs-CZ" dirty="0"/>
              <a:t> [</a:t>
            </a:r>
            <a:r>
              <a:rPr lang="cs-CZ" i="1" dirty="0" err="1"/>
              <a:t>Šá</a:t>
            </a:r>
            <a:r>
              <a:rPr lang="cs-CZ" dirty="0"/>
              <a:t>]</a:t>
            </a:r>
            <a:r>
              <a:rPr lang="cs-CZ" i="1" dirty="0"/>
              <a:t>-</a:t>
            </a:r>
            <a:r>
              <a:rPr lang="cs-CZ" i="1" dirty="0" err="1"/>
              <a:t>qi</a:t>
            </a:r>
            <a:r>
              <a:rPr lang="cs-CZ" i="1" dirty="0"/>
              <a:t>- </a:t>
            </a:r>
            <a:r>
              <a:rPr lang="cs-CZ" i="1" dirty="0" err="1"/>
              <a:t>Še</a:t>
            </a:r>
            <a:r>
              <a:rPr lang="cs-CZ" i="1" dirty="0"/>
              <a:t> a-</a:t>
            </a:r>
            <a:r>
              <a:rPr lang="cs-CZ" i="1" dirty="0" err="1"/>
              <a:t>Šu</a:t>
            </a:r>
            <a:r>
              <a:rPr lang="cs-CZ" i="1" dirty="0"/>
              <a:t>-</a:t>
            </a:r>
            <a:r>
              <a:rPr lang="cs-CZ" i="1" dirty="0" err="1"/>
              <a:t>uŠ</a:t>
            </a:r>
            <a:r>
              <a:rPr lang="cs-CZ" i="1" dirty="0"/>
              <a:t>- </a:t>
            </a:r>
            <a:r>
              <a:rPr lang="cs-CZ" i="1" dirty="0" err="1"/>
              <a:t>Šu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i="1" dirty="0"/>
              <a:t>li-mu-</a:t>
            </a:r>
            <a:r>
              <a:rPr lang="cs-CZ" i="1" dirty="0" err="1"/>
              <a:t>ut</a:t>
            </a:r>
            <a:r>
              <a:rPr lang="cs-CZ" i="1" dirty="0"/>
              <a:t>-ti </a:t>
            </a:r>
            <a:r>
              <a:rPr lang="cs-CZ" i="1" dirty="0" err="1"/>
              <a:t>ali</a:t>
            </a:r>
            <a:r>
              <a:rPr lang="cs-CZ" i="1" dirty="0"/>
              <a:t>-</a:t>
            </a:r>
            <a:r>
              <a:rPr lang="cs-CZ" i="1" dirty="0" err="1"/>
              <a:t>Šu</a:t>
            </a:r>
            <a:r>
              <a:rPr lang="cs-CZ" dirty="0"/>
              <a:t> [</a:t>
            </a:r>
            <a:r>
              <a:rPr lang="cs-CZ" i="1" dirty="0"/>
              <a:t>i-</a:t>
            </a:r>
            <a:r>
              <a:rPr lang="cs-CZ" i="1" dirty="0" err="1"/>
              <a:t>te</a:t>
            </a:r>
            <a:r>
              <a:rPr lang="cs-CZ" dirty="0"/>
              <a:t>]</a:t>
            </a:r>
            <a:r>
              <a:rPr lang="cs-CZ" i="1" dirty="0"/>
              <a:t>-ni-</a:t>
            </a:r>
            <a:r>
              <a:rPr lang="cs-CZ" i="1" dirty="0" err="1"/>
              <a:t>ip</a:t>
            </a:r>
            <a:r>
              <a:rPr lang="cs-CZ" i="1" dirty="0"/>
              <a:t>-</a:t>
            </a:r>
            <a:r>
              <a:rPr lang="cs-CZ" i="1" dirty="0" err="1"/>
              <a:t>pu</a:t>
            </a:r>
            <a:r>
              <a:rPr lang="cs-CZ" i="1" dirty="0"/>
              <a:t>-</a:t>
            </a:r>
            <a:r>
              <a:rPr lang="cs-CZ" i="1" dirty="0" err="1"/>
              <a:t>uŠ</a:t>
            </a:r>
            <a:r>
              <a:rPr lang="cs-CZ" i="1" dirty="0"/>
              <a:t> &amp;</a:t>
            </a:r>
            <a:r>
              <a:rPr lang="cs-CZ" i="1" dirty="0" err="1"/>
              <a:t>ucirc</a:t>
            </a:r>
            <a:r>
              <a:rPr lang="cs-CZ" i="1" dirty="0"/>
              <a:t>-mi- </a:t>
            </a:r>
            <a:r>
              <a:rPr lang="cs-CZ" i="1" dirty="0" err="1"/>
              <a:t>Šá</a:t>
            </a:r>
            <a:r>
              <a:rPr lang="cs-CZ" i="1" dirty="0"/>
              <a:t>-</a:t>
            </a:r>
            <a:r>
              <a:rPr lang="cs-CZ" i="1" dirty="0" err="1"/>
              <a:t>am</a:t>
            </a:r>
            <a:r>
              <a:rPr lang="cs-CZ" i="1" dirty="0"/>
              <a:t>-</a:t>
            </a:r>
            <a:r>
              <a:rPr lang="cs-CZ" i="1" dirty="0" err="1"/>
              <a:t>ma</a:t>
            </a:r>
            <a:r>
              <a:rPr lang="cs-CZ" i="1" dirty="0"/>
              <a:t> na-</a:t>
            </a:r>
            <a:r>
              <a:rPr lang="cs-CZ" dirty="0"/>
              <a:t>[</a:t>
            </a:r>
            <a:r>
              <a:rPr lang="cs-CZ" i="1" dirty="0"/>
              <a:t>. . . . </a:t>
            </a:r>
            <a:r>
              <a:rPr lang="cs-CZ" i="1" dirty="0" err="1"/>
              <a:t>niŠe</a:t>
            </a:r>
            <a:r>
              <a:rPr lang="cs-CZ" dirty="0"/>
              <a:t> ] </a:t>
            </a:r>
            <a:r>
              <a:rPr lang="cs-CZ" i="1" dirty="0"/>
              <a:t>i-na ab-</a:t>
            </a:r>
            <a:r>
              <a:rPr lang="cs-CZ" i="1" dirty="0" err="1"/>
              <a:t>Ša</a:t>
            </a:r>
            <a:r>
              <a:rPr lang="cs-CZ" i="1" dirty="0"/>
              <a:t>-a-ni la ta-</a:t>
            </a:r>
            <a:r>
              <a:rPr lang="cs-CZ" i="1" dirty="0" err="1"/>
              <a:t>ap</a:t>
            </a:r>
            <a:r>
              <a:rPr lang="cs-CZ" i="1" dirty="0"/>
              <a:t>-Š ú-</a:t>
            </a:r>
            <a:r>
              <a:rPr lang="cs-CZ" i="1" dirty="0" err="1"/>
              <a:t>ú</a:t>
            </a:r>
            <a:r>
              <a:rPr lang="cs-CZ" i="1" u="sng" dirty="0" err="1"/>
              <a:t>h</a:t>
            </a:r>
            <a:r>
              <a:rPr lang="cs-CZ" i="1" dirty="0"/>
              <a:t> -</a:t>
            </a:r>
            <a:r>
              <a:rPr lang="cs-CZ" i="1" dirty="0" err="1"/>
              <a:t>tim</a:t>
            </a:r>
            <a:r>
              <a:rPr lang="cs-CZ" i="1" dirty="0"/>
              <a:t> ú-</a:t>
            </a:r>
            <a:r>
              <a:rPr lang="cs-CZ" i="1" u="sng" dirty="0"/>
              <a:t>h</a:t>
            </a:r>
            <a:r>
              <a:rPr lang="cs-CZ" i="1" dirty="0"/>
              <a:t>al-li-iq kul-lat-si-in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i="1" dirty="0"/>
              <a:t>a-na ta-</a:t>
            </a:r>
            <a:r>
              <a:rPr lang="cs-CZ" i="1" dirty="0" err="1"/>
              <a:t>zi</a:t>
            </a:r>
            <a:r>
              <a:rPr lang="cs-CZ" i="1" dirty="0"/>
              <a:t>-</a:t>
            </a:r>
            <a:r>
              <a:rPr lang="cs-CZ" i="1" dirty="0" err="1"/>
              <a:t>im</a:t>
            </a:r>
            <a:r>
              <a:rPr lang="cs-CZ" i="1" dirty="0"/>
              <a:t>-ti-</a:t>
            </a:r>
            <a:r>
              <a:rPr lang="cs-CZ" i="1" dirty="0" err="1"/>
              <a:t>Ši</a:t>
            </a:r>
            <a:r>
              <a:rPr lang="cs-CZ" i="1" dirty="0"/>
              <a:t>-na </a:t>
            </a:r>
            <a:r>
              <a:rPr lang="cs-CZ" i="1" dirty="0" err="1"/>
              <a:t>iluEllil</a:t>
            </a:r>
            <a:r>
              <a:rPr lang="cs-CZ" i="1" dirty="0"/>
              <a:t> </a:t>
            </a:r>
            <a:r>
              <a:rPr lang="cs-CZ" i="1" dirty="0" err="1"/>
              <a:t>lililani</a:t>
            </a:r>
            <a:r>
              <a:rPr lang="cs-CZ" i="1" dirty="0"/>
              <a:t> </a:t>
            </a:r>
            <a:r>
              <a:rPr lang="cs-CZ" i="1" dirty="0" err="1"/>
              <a:t>iz</a:t>
            </a:r>
            <a:r>
              <a:rPr lang="cs-CZ" i="1" dirty="0"/>
              <a:t>-</a:t>
            </a:r>
            <a:r>
              <a:rPr lang="cs-CZ" i="1" dirty="0" err="1"/>
              <a:t>zi</a:t>
            </a:r>
            <a:r>
              <a:rPr lang="cs-CZ" i="1" dirty="0"/>
              <a:t>-</a:t>
            </a:r>
            <a:r>
              <a:rPr lang="cs-CZ" i="1" dirty="0" err="1"/>
              <a:t>iŠ</a:t>
            </a:r>
            <a:r>
              <a:rPr lang="cs-CZ" i="1" dirty="0"/>
              <a:t> i-</a:t>
            </a:r>
            <a:r>
              <a:rPr lang="cs-CZ" i="1" dirty="0" err="1"/>
              <a:t>gu</a:t>
            </a:r>
            <a:r>
              <a:rPr lang="cs-CZ" i="1" dirty="0"/>
              <a:t>-</a:t>
            </a:r>
            <a:r>
              <a:rPr lang="cs-CZ" i="1" dirty="0" err="1"/>
              <a:t>ug</a:t>
            </a:r>
            <a:r>
              <a:rPr lang="cs-CZ" i="1" dirty="0"/>
              <a:t>-</a:t>
            </a:r>
            <a:r>
              <a:rPr lang="cs-CZ" i="1" dirty="0" err="1"/>
              <a:t>ma</a:t>
            </a:r>
            <a:r>
              <a:rPr lang="cs-CZ" dirty="0"/>
              <a:t> [. . .] </a:t>
            </a:r>
            <a:r>
              <a:rPr lang="cs-CZ" i="1" dirty="0" err="1"/>
              <a:t>ki</a:t>
            </a:r>
            <a:r>
              <a:rPr lang="cs-CZ" i="1" dirty="0"/>
              <a:t>-</a:t>
            </a:r>
            <a:r>
              <a:rPr lang="cs-CZ" i="1" dirty="0" err="1"/>
              <a:t>su</a:t>
            </a:r>
            <a:r>
              <a:rPr lang="cs-CZ" i="1" dirty="0"/>
              <a:t>-</a:t>
            </a:r>
            <a:r>
              <a:rPr lang="cs-CZ" i="1" dirty="0" err="1"/>
              <a:t>úr</a:t>
            </a:r>
            <a:r>
              <a:rPr lang="cs-CZ" i="1" dirty="0"/>
              <a:t>-</a:t>
            </a:r>
            <a:r>
              <a:rPr lang="cs-CZ" i="1" dirty="0" err="1"/>
              <a:t>Šú</a:t>
            </a:r>
            <a:r>
              <a:rPr lang="cs-CZ" i="1" dirty="0"/>
              <a:t>-</a:t>
            </a:r>
            <a:r>
              <a:rPr lang="cs-CZ" i="1" dirty="0" err="1"/>
              <a:t>un</a:t>
            </a:r>
            <a:r>
              <a:rPr lang="cs-CZ" i="1" dirty="0"/>
              <a:t> </a:t>
            </a:r>
            <a:r>
              <a:rPr lang="cs-CZ" i="1" dirty="0" err="1"/>
              <a:t>ilâni</a:t>
            </a:r>
            <a:r>
              <a:rPr lang="cs-CZ" i="1" dirty="0"/>
              <a:t> a- </a:t>
            </a:r>
            <a:r>
              <a:rPr lang="cs-CZ" i="1" dirty="0" err="1"/>
              <a:t>Ši</a:t>
            </a:r>
            <a:r>
              <a:rPr lang="cs-CZ" i="1" dirty="0"/>
              <a:t>-</a:t>
            </a:r>
            <a:r>
              <a:rPr lang="cs-CZ" i="1" dirty="0" err="1"/>
              <a:t>ib</a:t>
            </a:r>
            <a:r>
              <a:rPr lang="cs-CZ" i="1" dirty="0"/>
              <a:t> lib-</a:t>
            </a:r>
            <a:r>
              <a:rPr lang="cs-CZ" i="1" dirty="0" err="1"/>
              <a:t>bi</a:t>
            </a:r>
            <a:r>
              <a:rPr lang="cs-CZ" i="1" dirty="0"/>
              <a:t>-Š ú-nu i-</a:t>
            </a:r>
            <a:r>
              <a:rPr lang="cs-CZ" i="1" dirty="0" err="1"/>
              <a:t>zi</a:t>
            </a:r>
            <a:r>
              <a:rPr lang="cs-CZ" i="1" dirty="0"/>
              <a:t>-</a:t>
            </a:r>
            <a:r>
              <a:rPr lang="cs-CZ" i="1" dirty="0" err="1"/>
              <a:t>bu</a:t>
            </a:r>
            <a:r>
              <a:rPr lang="cs-CZ" i="1" dirty="0"/>
              <a:t> ad-</a:t>
            </a:r>
            <a:r>
              <a:rPr lang="cs-CZ" i="1" dirty="0" err="1"/>
              <a:t>ma</a:t>
            </a:r>
            <a:r>
              <a:rPr lang="cs-CZ" i="1" dirty="0"/>
              <a:t>-</a:t>
            </a:r>
            <a:r>
              <a:rPr lang="cs-CZ" i="1" dirty="0" err="1"/>
              <a:t>an</a:t>
            </a:r>
            <a:r>
              <a:rPr lang="cs-CZ" i="1" dirty="0"/>
              <a:t>- </a:t>
            </a:r>
            <a:r>
              <a:rPr lang="cs-CZ" i="1" dirty="0" err="1"/>
              <a:t>Šú</a:t>
            </a:r>
            <a:r>
              <a:rPr lang="cs-CZ" i="1" dirty="0"/>
              <a:t>-</a:t>
            </a:r>
            <a:r>
              <a:rPr lang="cs-CZ" i="1" dirty="0" err="1"/>
              <a:t>un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i="1" dirty="0"/>
              <a:t>i-na </a:t>
            </a:r>
            <a:r>
              <a:rPr lang="cs-CZ" i="1" dirty="0" err="1"/>
              <a:t>ug</a:t>
            </a:r>
            <a:r>
              <a:rPr lang="cs-CZ" i="1" dirty="0"/>
              <a:t>-</a:t>
            </a:r>
            <a:r>
              <a:rPr lang="cs-CZ" i="1" dirty="0" err="1"/>
              <a:t>ga</a:t>
            </a:r>
            <a:r>
              <a:rPr lang="cs-CZ" i="1" dirty="0"/>
              <a:t>-ti </a:t>
            </a:r>
            <a:r>
              <a:rPr lang="cs-CZ" i="1" dirty="0" err="1"/>
              <a:t>Šá</a:t>
            </a:r>
            <a:r>
              <a:rPr lang="cs-CZ" i="1" dirty="0"/>
              <a:t> ú- </a:t>
            </a:r>
            <a:r>
              <a:rPr lang="cs-CZ" i="1" dirty="0" err="1"/>
              <a:t>Še</a:t>
            </a:r>
            <a:r>
              <a:rPr lang="cs-CZ" i="1" dirty="0"/>
              <a:t>-</a:t>
            </a:r>
            <a:r>
              <a:rPr lang="cs-CZ" i="1" dirty="0" err="1"/>
              <a:t>ri</a:t>
            </a:r>
            <a:r>
              <a:rPr lang="cs-CZ" i="1" dirty="0"/>
              <a:t>-</a:t>
            </a:r>
            <a:r>
              <a:rPr lang="cs-CZ" i="1" dirty="0" err="1"/>
              <a:t>bi</a:t>
            </a:r>
            <a:r>
              <a:rPr lang="cs-CZ" i="1" dirty="0"/>
              <a:t> a-na </a:t>
            </a:r>
            <a:r>
              <a:rPr lang="cs-CZ" i="1" dirty="0" err="1"/>
              <a:t>ki</a:t>
            </a:r>
            <a:r>
              <a:rPr lang="cs-CZ" i="1" dirty="0"/>
              <a:t>-</a:t>
            </a:r>
            <a:r>
              <a:rPr lang="cs-CZ" i="1" dirty="0" err="1"/>
              <a:t>rib</a:t>
            </a:r>
            <a:r>
              <a:rPr lang="cs-CZ" i="1" dirty="0"/>
              <a:t> </a:t>
            </a:r>
            <a:r>
              <a:rPr lang="cs-CZ" i="1" dirty="0" err="1"/>
              <a:t>Babili</a:t>
            </a:r>
            <a:r>
              <a:rPr lang="cs-CZ" i="1" dirty="0"/>
              <a:t> </a:t>
            </a:r>
            <a:r>
              <a:rPr lang="cs-CZ" i="1" dirty="0" err="1"/>
              <a:t>ilu</a:t>
            </a:r>
            <a:r>
              <a:rPr lang="cs-CZ" i="1" dirty="0"/>
              <a:t> </a:t>
            </a:r>
            <a:r>
              <a:rPr lang="cs-CZ" i="1" dirty="0" err="1"/>
              <a:t>Marduk</a:t>
            </a:r>
            <a:r>
              <a:rPr lang="cs-CZ" i="1" dirty="0"/>
              <a:t> ti-</a:t>
            </a:r>
            <a:r>
              <a:rPr lang="cs-CZ" dirty="0"/>
              <a:t>[. . . .] </a:t>
            </a:r>
            <a:r>
              <a:rPr lang="cs-CZ" i="1" dirty="0"/>
              <a:t>li-</a:t>
            </a:r>
            <a:r>
              <a:rPr lang="cs-CZ" i="1" dirty="0" err="1"/>
              <a:t>sa</a:t>
            </a:r>
            <a:r>
              <a:rPr lang="cs-CZ" i="1" dirty="0"/>
              <a:t>-</a:t>
            </a:r>
            <a:r>
              <a:rPr lang="cs-CZ" i="1" dirty="0" err="1"/>
              <a:t>a</a:t>
            </a:r>
            <a:r>
              <a:rPr lang="cs-CZ" i="1" u="sng" dirty="0" err="1"/>
              <a:t>h</a:t>
            </a:r>
            <a:r>
              <a:rPr lang="cs-CZ" i="1" dirty="0"/>
              <a:t>-</a:t>
            </a:r>
            <a:r>
              <a:rPr lang="cs-CZ" i="1" dirty="0" err="1"/>
              <a:t>ra</a:t>
            </a:r>
            <a:r>
              <a:rPr lang="cs-CZ" i="1" dirty="0"/>
              <a:t> a-na nap-</a:t>
            </a:r>
            <a:r>
              <a:rPr lang="cs-CZ" i="1" u="sng" dirty="0" err="1"/>
              <a:t>h</a:t>
            </a:r>
            <a:r>
              <a:rPr lang="cs-CZ" i="1" dirty="0" err="1"/>
              <a:t>ar</a:t>
            </a:r>
            <a:r>
              <a:rPr lang="cs-CZ" i="1" dirty="0"/>
              <a:t> </a:t>
            </a:r>
            <a:r>
              <a:rPr lang="cs-CZ" i="1" dirty="0" err="1"/>
              <a:t>da</a:t>
            </a:r>
            <a:r>
              <a:rPr lang="cs-CZ" i="1" dirty="0"/>
              <a:t>-</a:t>
            </a:r>
            <a:r>
              <a:rPr lang="cs-CZ" i="1" dirty="0" err="1"/>
              <a:t>ád</a:t>
            </a:r>
            <a:r>
              <a:rPr lang="cs-CZ" i="1" dirty="0"/>
              <a:t>-mi </a:t>
            </a:r>
            <a:r>
              <a:rPr lang="cs-CZ" i="1" dirty="0" err="1"/>
              <a:t>Šá</a:t>
            </a:r>
            <a:r>
              <a:rPr lang="cs-CZ" i="1" dirty="0"/>
              <a:t> in-na-</a:t>
            </a:r>
            <a:r>
              <a:rPr lang="cs-CZ" i="1" dirty="0" err="1"/>
              <a:t>du</a:t>
            </a:r>
            <a:r>
              <a:rPr lang="cs-CZ" i="1" dirty="0"/>
              <a:t>-ú </a:t>
            </a:r>
            <a:r>
              <a:rPr lang="cs-CZ" i="1" dirty="0" err="1"/>
              <a:t>Šú</a:t>
            </a:r>
            <a:r>
              <a:rPr lang="cs-CZ" i="1" dirty="0"/>
              <a:t>-</a:t>
            </a:r>
            <a:r>
              <a:rPr lang="cs-CZ" i="1" dirty="0" err="1"/>
              <a:t>bat</a:t>
            </a:r>
            <a:r>
              <a:rPr lang="cs-CZ" i="1" dirty="0"/>
              <a:t>-</a:t>
            </a:r>
            <a:r>
              <a:rPr lang="cs-CZ" i="1" dirty="0" err="1"/>
              <a:t>su</a:t>
            </a:r>
            <a:r>
              <a:rPr lang="cs-CZ" i="1" dirty="0"/>
              <a:t>-</a:t>
            </a:r>
            <a:r>
              <a:rPr lang="cs-CZ" i="1" dirty="0" err="1"/>
              <a:t>un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i="1" dirty="0"/>
              <a:t>ù </a:t>
            </a:r>
            <a:r>
              <a:rPr lang="cs-CZ" i="1" dirty="0" err="1"/>
              <a:t>niŠe</a:t>
            </a:r>
            <a:r>
              <a:rPr lang="cs-CZ" i="1" dirty="0"/>
              <a:t> </a:t>
            </a:r>
            <a:r>
              <a:rPr lang="cs-CZ" i="1" dirty="0" err="1"/>
              <a:t>mât</a:t>
            </a:r>
            <a:r>
              <a:rPr lang="cs-CZ" i="1" dirty="0"/>
              <a:t> </a:t>
            </a:r>
            <a:r>
              <a:rPr lang="cs-CZ" i="1" dirty="0" err="1"/>
              <a:t>Šú</a:t>
            </a:r>
            <a:r>
              <a:rPr lang="cs-CZ" i="1" dirty="0"/>
              <a:t>-</a:t>
            </a:r>
            <a:r>
              <a:rPr lang="cs-CZ" i="1" dirty="0" err="1"/>
              <a:t>me</a:t>
            </a:r>
            <a:r>
              <a:rPr lang="cs-CZ" i="1" dirty="0"/>
              <a:t>-</a:t>
            </a:r>
            <a:r>
              <a:rPr lang="cs-CZ" i="1" dirty="0" err="1"/>
              <a:t>ri</a:t>
            </a:r>
            <a:r>
              <a:rPr lang="cs-CZ" i="1" dirty="0"/>
              <a:t> ù </a:t>
            </a:r>
            <a:r>
              <a:rPr lang="cs-CZ" i="1" dirty="0" err="1"/>
              <a:t>Ak</a:t>
            </a:r>
            <a:r>
              <a:rPr lang="cs-CZ" i="1" dirty="0"/>
              <a:t>-</a:t>
            </a:r>
            <a:r>
              <a:rPr lang="cs-CZ" i="1" dirty="0" err="1"/>
              <a:t>ka</a:t>
            </a:r>
            <a:r>
              <a:rPr lang="cs-CZ" i="1" dirty="0"/>
              <a:t>-</a:t>
            </a:r>
            <a:r>
              <a:rPr lang="cs-CZ" i="1" dirty="0" err="1"/>
              <a:t>dikiŠ</a:t>
            </a:r>
            <a:r>
              <a:rPr lang="cs-CZ" i="1" dirty="0"/>
              <a:t> a i-mu-ú </a:t>
            </a:r>
            <a:r>
              <a:rPr lang="cs-CZ" i="1" dirty="0" err="1"/>
              <a:t>Ša</a:t>
            </a:r>
            <a:r>
              <a:rPr lang="cs-CZ" i="1" dirty="0"/>
              <a:t>-lam-ta-</a:t>
            </a:r>
            <a:r>
              <a:rPr lang="cs-CZ" i="1" dirty="0" err="1"/>
              <a:t>aŠ</a:t>
            </a:r>
            <a:r>
              <a:rPr lang="cs-CZ" i="1" dirty="0"/>
              <a:t> ú-</a:t>
            </a:r>
            <a:r>
              <a:rPr lang="cs-CZ" i="1" dirty="0" err="1"/>
              <a:t>sa</a:t>
            </a:r>
            <a:r>
              <a:rPr lang="cs-CZ" i="1" dirty="0"/>
              <a:t>-</a:t>
            </a:r>
            <a:r>
              <a:rPr lang="cs-CZ" i="1" dirty="0" err="1"/>
              <a:t>a</a:t>
            </a:r>
            <a:r>
              <a:rPr lang="cs-CZ" i="1" u="sng" dirty="0" err="1"/>
              <a:t>h</a:t>
            </a:r>
            <a:r>
              <a:rPr lang="cs-CZ" i="1" dirty="0"/>
              <a:t>-</a:t>
            </a:r>
            <a:r>
              <a:rPr lang="cs-CZ" i="1" u="sng" dirty="0" err="1"/>
              <a:t>h</a:t>
            </a:r>
            <a:r>
              <a:rPr lang="cs-CZ" i="1" dirty="0" err="1"/>
              <a:t>i</a:t>
            </a:r>
            <a:r>
              <a:rPr lang="cs-CZ" i="1" dirty="0"/>
              <a:t>-</a:t>
            </a:r>
            <a:r>
              <a:rPr lang="cs-CZ" i="1" dirty="0" err="1"/>
              <a:t>ir</a:t>
            </a:r>
            <a:r>
              <a:rPr lang="cs-CZ" i="1" dirty="0"/>
              <a:t> </a:t>
            </a:r>
            <a:r>
              <a:rPr lang="cs-CZ" i="1" dirty="0" err="1"/>
              <a:t>ka</a:t>
            </a:r>
            <a:r>
              <a:rPr lang="cs-CZ" i="1" dirty="0"/>
              <a:t>-</a:t>
            </a:r>
            <a:r>
              <a:rPr lang="cs-CZ" dirty="0"/>
              <a:t> [. . . .]</a:t>
            </a:r>
            <a:r>
              <a:rPr lang="cs-CZ" i="1" dirty="0"/>
              <a:t>- </a:t>
            </a:r>
            <a:r>
              <a:rPr lang="cs-CZ" i="1" dirty="0" err="1"/>
              <a:t>Ši</a:t>
            </a:r>
            <a:r>
              <a:rPr lang="cs-CZ" i="1" dirty="0"/>
              <a:t> </a:t>
            </a:r>
            <a:r>
              <a:rPr lang="cs-CZ" i="1" dirty="0" err="1"/>
              <a:t>ir</a:t>
            </a:r>
            <a:r>
              <a:rPr lang="cs-CZ" i="1" dirty="0"/>
              <a:t>-ta-Š i ta-a-a-</a:t>
            </a:r>
            <a:r>
              <a:rPr lang="cs-CZ" i="1" dirty="0" err="1"/>
              <a:t>ra</a:t>
            </a:r>
            <a:r>
              <a:rPr lang="cs-CZ" i="1" dirty="0"/>
              <a:t> kul-lat </a:t>
            </a:r>
            <a:r>
              <a:rPr lang="cs-CZ" i="1" dirty="0" err="1"/>
              <a:t>ma</a:t>
            </a:r>
            <a:r>
              <a:rPr lang="cs-CZ" i="1" dirty="0"/>
              <a:t>-ta-a-ta </a:t>
            </a:r>
            <a:r>
              <a:rPr lang="cs-CZ" i="1" dirty="0" err="1"/>
              <a:t>ka</a:t>
            </a:r>
            <a:r>
              <a:rPr lang="cs-CZ" i="1" dirty="0"/>
              <a:t>-li- </a:t>
            </a:r>
            <a:r>
              <a:rPr lang="cs-CZ" i="1" dirty="0" err="1"/>
              <a:t>Ši</a:t>
            </a:r>
            <a:r>
              <a:rPr lang="cs-CZ" i="1" dirty="0"/>
              <a:t>-na i-</a:t>
            </a:r>
            <a:r>
              <a:rPr lang="cs-CZ" i="1" u="sng" dirty="0"/>
              <a:t>h</a:t>
            </a:r>
            <a:r>
              <a:rPr lang="cs-CZ" i="1" dirty="0"/>
              <a:t> i-</a:t>
            </a:r>
            <a:r>
              <a:rPr lang="cs-CZ" i="1" dirty="0" err="1"/>
              <a:t>it</a:t>
            </a:r>
            <a:r>
              <a:rPr lang="cs-CZ" i="1" dirty="0"/>
              <a:t> </a:t>
            </a:r>
            <a:r>
              <a:rPr lang="cs-CZ" i="1" dirty="0" err="1"/>
              <a:t>ib</a:t>
            </a:r>
            <a:r>
              <a:rPr lang="cs-CZ" i="1" dirty="0"/>
              <a:t>-</a:t>
            </a:r>
            <a:r>
              <a:rPr lang="cs-CZ" i="1" dirty="0" err="1"/>
              <a:t>ri</a:t>
            </a:r>
            <a:r>
              <a:rPr lang="cs-CZ" i="1" dirty="0"/>
              <a:t>-e-</a:t>
            </a:r>
            <a:r>
              <a:rPr lang="cs-CZ" i="1" dirty="0" err="1"/>
              <a:t>Šu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i="1" dirty="0" err="1"/>
              <a:t>iŠ</a:t>
            </a:r>
            <a:r>
              <a:rPr lang="cs-CZ" i="1" dirty="0"/>
              <a:t>-</a:t>
            </a:r>
            <a:r>
              <a:rPr lang="cs-CZ" i="1" dirty="0" err="1"/>
              <a:t>te</a:t>
            </a:r>
            <a:r>
              <a:rPr lang="cs-CZ" i="1" dirty="0"/>
              <a:t>-'-e-</a:t>
            </a:r>
            <a:r>
              <a:rPr lang="cs-CZ" i="1" dirty="0" err="1"/>
              <a:t>ma</a:t>
            </a:r>
            <a:r>
              <a:rPr lang="cs-CZ" i="1" dirty="0"/>
              <a:t> </a:t>
            </a:r>
            <a:r>
              <a:rPr lang="cs-CZ" i="1" dirty="0" err="1"/>
              <a:t>ma</a:t>
            </a:r>
            <a:r>
              <a:rPr lang="cs-CZ" i="1" dirty="0"/>
              <a:t>-</a:t>
            </a:r>
            <a:r>
              <a:rPr lang="cs-CZ" i="1" dirty="0" err="1"/>
              <a:t>al</a:t>
            </a:r>
            <a:r>
              <a:rPr lang="cs-CZ" i="1" dirty="0"/>
              <a:t>-</a:t>
            </a:r>
            <a:r>
              <a:rPr lang="cs-CZ" i="1" dirty="0" err="1"/>
              <a:t>ki</a:t>
            </a:r>
            <a:r>
              <a:rPr lang="cs-CZ" i="1" dirty="0"/>
              <a:t> i- </a:t>
            </a:r>
            <a:r>
              <a:rPr lang="cs-CZ" i="1" dirty="0" err="1"/>
              <a:t>Ša</a:t>
            </a:r>
            <a:r>
              <a:rPr lang="cs-CZ" i="1" dirty="0"/>
              <a:t>-</a:t>
            </a:r>
            <a:r>
              <a:rPr lang="cs-CZ" i="1" dirty="0" err="1"/>
              <a:t>ru</a:t>
            </a:r>
            <a:r>
              <a:rPr lang="cs-CZ" i="1" dirty="0"/>
              <a:t> </a:t>
            </a:r>
            <a:r>
              <a:rPr lang="cs-CZ" i="1" dirty="0" err="1"/>
              <a:t>bi</a:t>
            </a:r>
            <a:r>
              <a:rPr lang="cs-CZ" i="1" dirty="0"/>
              <a:t>-bil lib-</a:t>
            </a:r>
            <a:r>
              <a:rPr lang="cs-CZ" i="1" dirty="0" err="1"/>
              <a:t>bi</a:t>
            </a:r>
            <a:r>
              <a:rPr lang="cs-CZ" i="1" dirty="0"/>
              <a:t> </a:t>
            </a:r>
            <a:r>
              <a:rPr lang="cs-CZ" i="1" dirty="0" err="1"/>
              <a:t>Šá</a:t>
            </a:r>
            <a:r>
              <a:rPr lang="cs-CZ" i="1" dirty="0"/>
              <a:t> </a:t>
            </a:r>
            <a:r>
              <a:rPr lang="cs-CZ" i="1" dirty="0" err="1"/>
              <a:t>it</a:t>
            </a:r>
            <a:r>
              <a:rPr lang="cs-CZ" i="1" dirty="0"/>
              <a:t>-ta-</a:t>
            </a:r>
            <a:r>
              <a:rPr lang="cs-CZ" i="1" dirty="0" err="1"/>
              <a:t>ma</a:t>
            </a:r>
            <a:r>
              <a:rPr lang="cs-CZ" i="1" dirty="0"/>
              <a:t>-a</a:t>
            </a:r>
            <a:r>
              <a:rPr lang="cs-CZ" i="1" u="sng" dirty="0"/>
              <a:t> h</a:t>
            </a:r>
            <a:r>
              <a:rPr lang="cs-CZ" i="1" dirty="0"/>
              <a:t> </a:t>
            </a:r>
            <a:r>
              <a:rPr lang="cs-CZ" i="1" dirty="0" err="1"/>
              <a:t>qa</a:t>
            </a:r>
            <a:r>
              <a:rPr lang="cs-CZ" i="1" dirty="0"/>
              <a:t>-tu-</a:t>
            </a:r>
            <a:r>
              <a:rPr lang="cs-CZ" i="1" dirty="0" err="1"/>
              <a:t>uŠ</a:t>
            </a:r>
            <a:r>
              <a:rPr lang="cs-CZ" i="1" dirty="0"/>
              <a:t>-</a:t>
            </a:r>
            <a:r>
              <a:rPr lang="cs-CZ" i="1" dirty="0" err="1"/>
              <a:t>Šú</a:t>
            </a:r>
            <a:r>
              <a:rPr lang="cs-CZ" i="1" dirty="0"/>
              <a:t> m Ku-</a:t>
            </a:r>
            <a:r>
              <a:rPr lang="cs-CZ" i="1" dirty="0" err="1"/>
              <a:t>ra</a:t>
            </a:r>
            <a:r>
              <a:rPr lang="cs-CZ" i="1" dirty="0"/>
              <a:t>-</a:t>
            </a:r>
            <a:r>
              <a:rPr lang="cs-CZ" i="1" dirty="0" err="1"/>
              <a:t>aŠŠar</a:t>
            </a:r>
            <a:r>
              <a:rPr lang="cs-CZ" i="1" dirty="0"/>
              <a:t> </a:t>
            </a:r>
            <a:r>
              <a:rPr lang="cs-CZ" i="1" dirty="0" err="1"/>
              <a:t>ali</a:t>
            </a:r>
            <a:r>
              <a:rPr lang="cs-CZ" i="1" dirty="0"/>
              <a:t> </a:t>
            </a:r>
            <a:r>
              <a:rPr lang="cs-CZ" i="1" dirty="0" err="1"/>
              <a:t>An</a:t>
            </a:r>
            <a:r>
              <a:rPr lang="cs-CZ" i="1" dirty="0"/>
              <a:t>- </a:t>
            </a:r>
            <a:r>
              <a:rPr lang="cs-CZ" i="1" dirty="0" err="1"/>
              <a:t>Šá</a:t>
            </a:r>
            <a:r>
              <a:rPr lang="cs-CZ" i="1" dirty="0"/>
              <a:t>-</a:t>
            </a:r>
            <a:r>
              <a:rPr lang="cs-CZ" i="1" dirty="0" err="1"/>
              <a:t>an</a:t>
            </a:r>
            <a:r>
              <a:rPr lang="cs-CZ" i="1" dirty="0"/>
              <a:t> </a:t>
            </a:r>
            <a:r>
              <a:rPr lang="cs-CZ" i="1" dirty="0" err="1"/>
              <a:t>it</a:t>
            </a:r>
            <a:r>
              <a:rPr lang="cs-CZ" i="1" dirty="0"/>
              <a:t>-ta-</a:t>
            </a:r>
            <a:r>
              <a:rPr lang="cs-CZ" i="1" dirty="0" err="1"/>
              <a:t>bi</a:t>
            </a:r>
            <a:r>
              <a:rPr lang="cs-CZ" i="1" dirty="0"/>
              <a:t> ni-</a:t>
            </a:r>
            <a:r>
              <a:rPr lang="cs-CZ" i="1" dirty="0" err="1"/>
              <a:t>bi</a:t>
            </a:r>
            <a:r>
              <a:rPr lang="cs-CZ" i="1" dirty="0"/>
              <a:t>-</a:t>
            </a:r>
            <a:r>
              <a:rPr lang="cs-CZ" i="1" dirty="0" err="1"/>
              <a:t>it</a:t>
            </a:r>
            <a:r>
              <a:rPr lang="cs-CZ" i="1" dirty="0"/>
              <a:t>-</a:t>
            </a:r>
            <a:r>
              <a:rPr lang="cs-CZ" i="1" dirty="0" err="1"/>
              <a:t>su</a:t>
            </a:r>
            <a:r>
              <a:rPr lang="cs-CZ" i="1" dirty="0"/>
              <a:t> a-na </a:t>
            </a:r>
            <a:r>
              <a:rPr lang="cs-CZ" i="1" dirty="0" err="1"/>
              <a:t>ma</a:t>
            </a:r>
            <a:r>
              <a:rPr lang="cs-CZ" i="1" dirty="0"/>
              <a:t>-li-ku-</a:t>
            </a:r>
            <a:r>
              <a:rPr lang="cs-CZ" i="1" dirty="0" err="1"/>
              <a:t>tim</a:t>
            </a:r>
            <a:r>
              <a:rPr lang="cs-CZ" i="1" dirty="0"/>
              <a:t> kul-la-ta nap-</a:t>
            </a:r>
            <a:r>
              <a:rPr lang="cs-CZ" i="1" u="sng" dirty="0"/>
              <a:t> h</a:t>
            </a:r>
            <a:r>
              <a:rPr lang="cs-CZ" i="1" dirty="0"/>
              <a:t> ar </a:t>
            </a:r>
            <a:r>
              <a:rPr lang="cs-CZ" i="1" dirty="0" err="1"/>
              <a:t>iz</a:t>
            </a:r>
            <a:r>
              <a:rPr lang="cs-CZ" i="1" dirty="0"/>
              <a:t>-</a:t>
            </a:r>
            <a:r>
              <a:rPr lang="cs-CZ" i="1" dirty="0" err="1"/>
              <a:t>zak</a:t>
            </a:r>
            <a:r>
              <a:rPr lang="cs-CZ" i="1" dirty="0"/>
              <a:t>-</a:t>
            </a:r>
            <a:r>
              <a:rPr lang="cs-CZ" i="1" dirty="0" err="1"/>
              <a:t>ra</a:t>
            </a:r>
            <a:r>
              <a:rPr lang="cs-CZ" i="1" dirty="0"/>
              <a:t> </a:t>
            </a:r>
            <a:r>
              <a:rPr lang="cs-CZ" i="1" dirty="0" err="1"/>
              <a:t>Šú</a:t>
            </a:r>
            <a:r>
              <a:rPr lang="cs-CZ" i="1" dirty="0"/>
              <a:t>-</a:t>
            </a:r>
            <a:r>
              <a:rPr lang="cs-CZ" dirty="0"/>
              <a:t>[</a:t>
            </a:r>
            <a:r>
              <a:rPr lang="cs-CZ" i="1" dirty="0" err="1"/>
              <a:t>ma</a:t>
            </a:r>
            <a:r>
              <a:rPr lang="cs-CZ" i="1" dirty="0"/>
              <a:t>- Š u</a:t>
            </a:r>
            <a:r>
              <a:rPr lang="cs-CZ" dirty="0"/>
              <a:t>]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4000872" y="1412194"/>
            <a:ext cx="4190256" cy="5440361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cs-CZ" b="1" dirty="0" err="1"/>
              <a:t>Translation</a:t>
            </a:r>
            <a:br>
              <a:rPr lang="cs-CZ" dirty="0"/>
            </a:br>
            <a:r>
              <a:rPr lang="cs-CZ" dirty="0"/>
              <a:t>(</a:t>
            </a:r>
            <a:r>
              <a:rPr lang="cs-CZ" dirty="0" err="1"/>
              <a:t>Adapted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</a:t>
            </a:r>
            <a:r>
              <a:rPr lang="cs-CZ" dirty="0" err="1"/>
              <a:t>Rogers</a:t>
            </a:r>
            <a:r>
              <a:rPr lang="cs-CZ" dirty="0"/>
              <a:t> 1912: 380-84)</a:t>
            </a:r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[. . . . . . . . . . . . . . . . . . . . . . .] his </a:t>
            </a:r>
            <a:r>
              <a:rPr lang="cs-CZ" dirty="0" err="1"/>
              <a:t>troops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[. . . . . . . . . . . . </a:t>
            </a:r>
            <a:r>
              <a:rPr lang="cs-CZ" dirty="0" err="1"/>
              <a:t>four</a:t>
            </a:r>
            <a:r>
              <a:rPr lang="cs-CZ" dirty="0"/>
              <a:t>] </a:t>
            </a:r>
            <a:r>
              <a:rPr lang="cs-CZ" dirty="0" err="1"/>
              <a:t>quarters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world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[. . .] a </a:t>
            </a:r>
            <a:r>
              <a:rPr lang="cs-CZ" dirty="0" err="1"/>
              <a:t>weakling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established</a:t>
            </a:r>
            <a:r>
              <a:rPr lang="cs-CZ" dirty="0"/>
              <a:t> as </a:t>
            </a:r>
            <a:r>
              <a:rPr lang="cs-CZ" dirty="0" err="1"/>
              <a:t>ruler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his </a:t>
            </a:r>
            <a:r>
              <a:rPr lang="cs-CZ" dirty="0" err="1"/>
              <a:t>land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dirty="0" err="1"/>
              <a:t>and</a:t>
            </a:r>
            <a:r>
              <a:rPr lang="cs-CZ" dirty="0"/>
              <a:t> [. . . . .] a </a:t>
            </a:r>
            <a:r>
              <a:rPr lang="cs-CZ" dirty="0" err="1"/>
              <a:t>similar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he </a:t>
            </a:r>
            <a:r>
              <a:rPr lang="cs-CZ" dirty="0" err="1"/>
              <a:t>appointed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,</a:t>
            </a:r>
          </a:p>
          <a:p>
            <a:pPr marL="409180" indent="-409180">
              <a:buFont typeface="+mj-lt"/>
              <a:buAutoNum type="arabicParenR"/>
            </a:pPr>
            <a:r>
              <a:rPr lang="cs-CZ" dirty="0" err="1"/>
              <a:t>like</a:t>
            </a:r>
            <a:r>
              <a:rPr lang="cs-CZ" dirty="0"/>
              <a:t> </a:t>
            </a:r>
            <a:r>
              <a:rPr lang="cs-CZ" dirty="0" err="1"/>
              <a:t>Esagila</a:t>
            </a:r>
            <a:r>
              <a:rPr lang="cs-CZ" dirty="0"/>
              <a:t> he </a:t>
            </a:r>
            <a:r>
              <a:rPr lang="cs-CZ" dirty="0" err="1"/>
              <a:t>made</a:t>
            </a:r>
            <a:r>
              <a:rPr lang="cs-CZ" dirty="0"/>
              <a:t> [. . .] to Ur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rest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cities</a:t>
            </a:r>
            <a:r>
              <a:rPr lang="cs-CZ" dirty="0"/>
              <a:t>,</a:t>
            </a:r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a </a:t>
            </a:r>
            <a:r>
              <a:rPr lang="cs-CZ" dirty="0" err="1"/>
              <a:t>command</a:t>
            </a:r>
            <a:r>
              <a:rPr lang="cs-CZ" dirty="0"/>
              <a:t> </a:t>
            </a:r>
            <a:r>
              <a:rPr lang="cs-CZ" dirty="0" err="1"/>
              <a:t>dishonouring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[. . . . .] he </a:t>
            </a:r>
            <a:r>
              <a:rPr lang="cs-CZ" dirty="0" err="1"/>
              <a:t>planned</a:t>
            </a:r>
            <a:r>
              <a:rPr lang="cs-CZ" dirty="0"/>
              <a:t> </a:t>
            </a:r>
            <a:r>
              <a:rPr lang="cs-CZ" dirty="0" err="1"/>
              <a:t>daily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in </a:t>
            </a:r>
            <a:r>
              <a:rPr lang="cs-CZ" dirty="0" err="1"/>
              <a:t>enmity</a:t>
            </a:r>
            <a:r>
              <a:rPr lang="cs-CZ" dirty="0"/>
              <a:t>,</a:t>
            </a:r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he </a:t>
            </a:r>
            <a:r>
              <a:rPr lang="cs-CZ" dirty="0" err="1"/>
              <a:t>caused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daily</a:t>
            </a:r>
            <a:r>
              <a:rPr lang="cs-CZ" dirty="0"/>
              <a:t> </a:t>
            </a:r>
            <a:r>
              <a:rPr lang="cs-CZ" dirty="0" err="1"/>
              <a:t>offering</a:t>
            </a:r>
            <a:r>
              <a:rPr lang="cs-CZ" dirty="0"/>
              <a:t> to </a:t>
            </a:r>
            <a:r>
              <a:rPr lang="cs-CZ" dirty="0" err="1"/>
              <a:t>cease</a:t>
            </a:r>
            <a:r>
              <a:rPr lang="cs-CZ" dirty="0"/>
              <a:t>; he </a:t>
            </a:r>
            <a:r>
              <a:rPr lang="cs-CZ" dirty="0" err="1"/>
              <a:t>appointed</a:t>
            </a:r>
            <a:r>
              <a:rPr lang="cs-CZ" dirty="0"/>
              <a:t> [. . .] he </a:t>
            </a:r>
            <a:r>
              <a:rPr lang="cs-CZ" dirty="0" err="1"/>
              <a:t>established</a:t>
            </a:r>
            <a:r>
              <a:rPr lang="cs-CZ" dirty="0"/>
              <a:t> </a:t>
            </a:r>
            <a:r>
              <a:rPr lang="cs-CZ" dirty="0" err="1"/>
              <a:t>within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city.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worship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Marduk</a:t>
            </a:r>
            <a:r>
              <a:rPr lang="cs-CZ" dirty="0"/>
              <a:t>, king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gods</a:t>
            </a:r>
            <a:r>
              <a:rPr lang="cs-CZ" dirty="0"/>
              <a:t> [ . . . ]</a:t>
            </a:r>
          </a:p>
          <a:p>
            <a:pPr marL="409180" indent="-409180">
              <a:buFont typeface="+mj-lt"/>
              <a:buAutoNum type="arabicParenR"/>
            </a:pP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he </a:t>
            </a:r>
            <a:r>
              <a:rPr lang="cs-CZ" dirty="0" err="1"/>
              <a:t>showed</a:t>
            </a:r>
            <a:r>
              <a:rPr lang="cs-CZ" dirty="0"/>
              <a:t> </a:t>
            </a:r>
            <a:r>
              <a:rPr lang="cs-CZ" dirty="0" err="1"/>
              <a:t>hostility</a:t>
            </a:r>
            <a:r>
              <a:rPr lang="cs-CZ" dirty="0"/>
              <a:t> </a:t>
            </a:r>
            <a:r>
              <a:rPr lang="cs-CZ" dirty="0" err="1"/>
              <a:t>toward</a:t>
            </a:r>
            <a:r>
              <a:rPr lang="cs-CZ" dirty="0"/>
              <a:t> his city </a:t>
            </a:r>
            <a:r>
              <a:rPr lang="cs-CZ" dirty="0" err="1"/>
              <a:t>daily</a:t>
            </a:r>
            <a:br>
              <a:rPr lang="cs-CZ" dirty="0"/>
            </a:br>
            <a:r>
              <a:rPr lang="cs-CZ" dirty="0"/>
              <a:t>[. . .] his </a:t>
            </a:r>
            <a:r>
              <a:rPr lang="cs-CZ" dirty="0" err="1"/>
              <a:t>people</a:t>
            </a:r>
            <a:r>
              <a:rPr lang="cs-CZ" dirty="0"/>
              <a:t>; he </a:t>
            </a:r>
            <a:r>
              <a:rPr lang="cs-CZ" dirty="0" err="1"/>
              <a:t>brought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 to ruin </a:t>
            </a:r>
            <a:r>
              <a:rPr lang="cs-CZ" dirty="0" err="1"/>
              <a:t>through</a:t>
            </a:r>
            <a:r>
              <a:rPr lang="cs-CZ" dirty="0"/>
              <a:t> </a:t>
            </a:r>
            <a:r>
              <a:rPr lang="cs-CZ" dirty="0" err="1"/>
              <a:t>servitude</a:t>
            </a:r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rest.</a:t>
            </a:r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On </a:t>
            </a:r>
            <a:r>
              <a:rPr lang="cs-CZ" dirty="0" err="1"/>
              <a:t>account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complaints</a:t>
            </a:r>
            <a:r>
              <a:rPr lang="cs-CZ" dirty="0"/>
              <a:t>,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lords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gods</a:t>
            </a:r>
            <a:r>
              <a:rPr lang="cs-CZ" dirty="0"/>
              <a:t> </a:t>
            </a:r>
            <a:r>
              <a:rPr lang="cs-CZ" dirty="0" err="1"/>
              <a:t>became</a:t>
            </a:r>
            <a:r>
              <a:rPr lang="cs-CZ" dirty="0"/>
              <a:t> </a:t>
            </a:r>
            <a:r>
              <a:rPr lang="cs-CZ" dirty="0" err="1"/>
              <a:t>furiously</a:t>
            </a:r>
            <a:r>
              <a:rPr lang="cs-CZ" dirty="0"/>
              <a:t> </a:t>
            </a:r>
            <a:r>
              <a:rPr lang="cs-CZ" dirty="0" err="1"/>
              <a:t>angry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left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land</a:t>
            </a:r>
            <a:r>
              <a:rPr lang="cs-CZ" dirty="0"/>
              <a:t>;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gods</a:t>
            </a:r>
            <a:r>
              <a:rPr lang="cs-CZ" dirty="0"/>
              <a:t>, </a:t>
            </a:r>
            <a:r>
              <a:rPr lang="cs-CZ" dirty="0" err="1"/>
              <a:t>who</a:t>
            </a:r>
            <a:r>
              <a:rPr lang="cs-CZ" dirty="0"/>
              <a:t> </a:t>
            </a:r>
            <a:r>
              <a:rPr lang="cs-CZ" dirty="0" err="1"/>
              <a:t>dwelt</a:t>
            </a:r>
            <a:r>
              <a:rPr lang="cs-CZ" dirty="0"/>
              <a:t> </a:t>
            </a:r>
            <a:r>
              <a:rPr lang="cs-CZ" dirty="0" err="1"/>
              <a:t>among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, </a:t>
            </a:r>
            <a:r>
              <a:rPr lang="cs-CZ" dirty="0" err="1"/>
              <a:t>left</a:t>
            </a:r>
            <a:r>
              <a:rPr lang="cs-CZ" dirty="0"/>
              <a:t> </a:t>
            </a:r>
            <a:r>
              <a:rPr lang="cs-CZ" dirty="0" err="1"/>
              <a:t>their</a:t>
            </a:r>
            <a:r>
              <a:rPr lang="cs-CZ" dirty="0"/>
              <a:t> </a:t>
            </a:r>
            <a:r>
              <a:rPr lang="cs-CZ" dirty="0" err="1"/>
              <a:t>homes</a:t>
            </a:r>
            <a:r>
              <a:rPr lang="cs-CZ" dirty="0"/>
              <a:t>,</a:t>
            </a:r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in </a:t>
            </a:r>
            <a:r>
              <a:rPr lang="cs-CZ" dirty="0" err="1"/>
              <a:t>anger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his </a:t>
            </a:r>
            <a:r>
              <a:rPr lang="cs-CZ" dirty="0" err="1"/>
              <a:t>bringing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Babylon. </a:t>
            </a:r>
            <a:r>
              <a:rPr lang="cs-CZ" dirty="0" err="1"/>
              <a:t>Marduk</a:t>
            </a:r>
            <a:r>
              <a:rPr lang="cs-CZ" dirty="0"/>
              <a:t> [. . .] to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dwelling</a:t>
            </a:r>
            <a:r>
              <a:rPr lang="cs-CZ" dirty="0"/>
              <a:t> </a:t>
            </a:r>
            <a:r>
              <a:rPr lang="cs-CZ" dirty="0" err="1"/>
              <a:t>places</a:t>
            </a:r>
            <a:r>
              <a:rPr lang="cs-CZ" dirty="0"/>
              <a:t>, </a:t>
            </a:r>
            <a:r>
              <a:rPr lang="cs-CZ" dirty="0" err="1"/>
              <a:t>which</a:t>
            </a:r>
            <a:r>
              <a:rPr lang="cs-CZ" dirty="0"/>
              <a:t> had </a:t>
            </a:r>
            <a:r>
              <a:rPr lang="cs-CZ" dirty="0" err="1"/>
              <a:t>become</a:t>
            </a:r>
            <a:r>
              <a:rPr lang="cs-CZ" dirty="0"/>
              <a:t> </a:t>
            </a:r>
            <a:r>
              <a:rPr lang="cs-CZ" dirty="0" err="1"/>
              <a:t>ruins</a:t>
            </a:r>
            <a:r>
              <a:rPr lang="cs-CZ" dirty="0"/>
              <a:t>,</a:t>
            </a:r>
          </a:p>
          <a:p>
            <a:pPr marL="409180" indent="-409180">
              <a:buFont typeface="+mj-lt"/>
              <a:buAutoNum type="arabicParenR"/>
            </a:pP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Sumer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Akkad</a:t>
            </a:r>
            <a:r>
              <a:rPr lang="cs-CZ" dirty="0"/>
              <a:t>, </a:t>
            </a:r>
            <a:r>
              <a:rPr lang="cs-CZ" dirty="0" err="1"/>
              <a:t>who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like</a:t>
            </a:r>
            <a:r>
              <a:rPr lang="cs-CZ" dirty="0"/>
              <a:t> </a:t>
            </a:r>
            <a:r>
              <a:rPr lang="cs-CZ" dirty="0" err="1"/>
              <a:t>corpses</a:t>
            </a:r>
            <a:r>
              <a:rPr lang="cs-CZ" dirty="0"/>
              <a:t> [. . . .] he </a:t>
            </a:r>
            <a:r>
              <a:rPr lang="cs-CZ" dirty="0" err="1"/>
              <a:t>turned</a:t>
            </a:r>
            <a:r>
              <a:rPr lang="cs-CZ" dirty="0"/>
              <a:t> </a:t>
            </a:r>
            <a:r>
              <a:rPr lang="cs-CZ" dirty="0" err="1"/>
              <a:t>and</a:t>
            </a:r>
            <a:r>
              <a:rPr lang="cs-CZ" dirty="0"/>
              <a:t> </a:t>
            </a:r>
            <a:r>
              <a:rPr lang="cs-CZ" dirty="0" err="1"/>
              <a:t>granted</a:t>
            </a:r>
            <a:r>
              <a:rPr lang="cs-CZ" dirty="0"/>
              <a:t> </a:t>
            </a:r>
            <a:r>
              <a:rPr lang="cs-CZ" dirty="0" err="1"/>
              <a:t>mercy</a:t>
            </a:r>
            <a:r>
              <a:rPr lang="cs-CZ" dirty="0"/>
              <a:t>. In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lands</a:t>
            </a:r>
            <a:r>
              <a:rPr lang="cs-CZ" dirty="0"/>
              <a:t> </a:t>
            </a:r>
            <a:r>
              <a:rPr lang="cs-CZ" dirty="0" err="1"/>
              <a:t>everywhere</a:t>
            </a:r>
            <a:endParaRPr lang="cs-CZ" dirty="0"/>
          </a:p>
          <a:p>
            <a:pPr marL="409180" indent="-409180">
              <a:buFont typeface="+mj-lt"/>
              <a:buAutoNum type="arabicParenR"/>
            </a:pPr>
            <a:endParaRPr lang="cs-CZ" dirty="0"/>
          </a:p>
          <a:p>
            <a:pPr marL="409180" indent="-409180">
              <a:buFont typeface="+mj-lt"/>
              <a:buAutoNum type="arabicParenR"/>
            </a:pPr>
            <a:r>
              <a:rPr lang="cs-CZ" dirty="0"/>
              <a:t>he </a:t>
            </a:r>
            <a:r>
              <a:rPr lang="cs-CZ" dirty="0" err="1"/>
              <a:t>searched</a:t>
            </a:r>
            <a:r>
              <a:rPr lang="cs-CZ" dirty="0"/>
              <a:t>; prince </a:t>
            </a:r>
            <a:r>
              <a:rPr lang="cs-CZ" dirty="0" err="1"/>
              <a:t>after</a:t>
            </a:r>
            <a:r>
              <a:rPr lang="cs-CZ" dirty="0"/>
              <a:t> his </a:t>
            </a:r>
            <a:r>
              <a:rPr lang="cs-CZ" dirty="0" err="1"/>
              <a:t>own</a:t>
            </a:r>
            <a:r>
              <a:rPr lang="cs-CZ" dirty="0"/>
              <a:t> </a:t>
            </a:r>
            <a:r>
              <a:rPr lang="cs-CZ" dirty="0" err="1"/>
              <a:t>heart</a:t>
            </a:r>
            <a:r>
              <a:rPr lang="cs-CZ" dirty="0"/>
              <a:t>, </a:t>
            </a:r>
            <a:r>
              <a:rPr lang="cs-CZ" dirty="0" err="1"/>
              <a:t>whom</a:t>
            </a:r>
            <a:r>
              <a:rPr lang="cs-CZ" dirty="0"/>
              <a:t> he </a:t>
            </a:r>
            <a:r>
              <a:rPr lang="cs-CZ" dirty="0" err="1"/>
              <a:t>took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hand</a:t>
            </a:r>
            <a:r>
              <a:rPr lang="cs-CZ" dirty="0"/>
              <a:t>. </a:t>
            </a:r>
            <a:r>
              <a:rPr lang="cs-CZ" b="1" dirty="0"/>
              <a:t>He </a:t>
            </a:r>
            <a:r>
              <a:rPr lang="cs-CZ" b="1" dirty="0" err="1"/>
              <a:t>called</a:t>
            </a:r>
            <a:r>
              <a:rPr lang="cs-CZ" b="1" dirty="0"/>
              <a:t> </a:t>
            </a:r>
            <a:r>
              <a:rPr lang="cs-CZ" b="1" dirty="0" err="1"/>
              <a:t>Cyrushe</a:t>
            </a:r>
            <a:r>
              <a:rPr lang="cs-CZ" b="1" dirty="0"/>
              <a:t> </a:t>
            </a:r>
            <a:r>
              <a:rPr lang="cs-CZ" b="1" dirty="0" err="1"/>
              <a:t>looked</a:t>
            </a:r>
            <a:r>
              <a:rPr lang="cs-CZ" b="1" dirty="0"/>
              <a:t> </a:t>
            </a:r>
            <a:r>
              <a:rPr lang="cs-CZ" b="1" dirty="0" err="1"/>
              <a:t>through</a:t>
            </a:r>
            <a:r>
              <a:rPr lang="cs-CZ" b="1" dirty="0"/>
              <a:t> </a:t>
            </a:r>
            <a:r>
              <a:rPr lang="cs-CZ" b="1" dirty="0" err="1"/>
              <a:t>them</a:t>
            </a:r>
            <a:r>
              <a:rPr lang="cs-CZ" b="1" dirty="0"/>
              <a:t> </a:t>
            </a:r>
            <a:r>
              <a:rPr lang="cs-CZ" b="1" dirty="0" err="1"/>
              <a:t>and</a:t>
            </a:r>
            <a:r>
              <a:rPr lang="cs-CZ" b="1" dirty="0"/>
              <a:t> </a:t>
            </a:r>
            <a:r>
              <a:rPr lang="cs-CZ" b="1" dirty="0" err="1"/>
              <a:t>sought</a:t>
            </a:r>
            <a:r>
              <a:rPr lang="cs-CZ" b="1" dirty="0"/>
              <a:t> a </a:t>
            </a:r>
            <a:r>
              <a:rPr lang="cs-CZ" b="1" dirty="0" err="1"/>
              <a:t>righteous</a:t>
            </a:r>
            <a:r>
              <a:rPr lang="cs-CZ" dirty="0"/>
              <a:t>, king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Anshan</a:t>
            </a:r>
            <a:r>
              <a:rPr lang="cs-CZ" dirty="0"/>
              <a:t>, by </a:t>
            </a:r>
            <a:r>
              <a:rPr lang="cs-CZ" dirty="0" err="1"/>
              <a:t>name</a:t>
            </a:r>
            <a:r>
              <a:rPr lang="cs-CZ" dirty="0"/>
              <a:t>; he </a:t>
            </a:r>
            <a:r>
              <a:rPr lang="cs-CZ" dirty="0" err="1"/>
              <a:t>appointed</a:t>
            </a:r>
            <a:r>
              <a:rPr lang="cs-CZ" dirty="0"/>
              <a:t> </a:t>
            </a:r>
            <a:r>
              <a:rPr lang="cs-CZ" dirty="0" err="1"/>
              <a:t>him</a:t>
            </a:r>
            <a:r>
              <a:rPr lang="cs-CZ" dirty="0"/>
              <a:t> to </a:t>
            </a:r>
            <a:r>
              <a:rPr lang="cs-CZ" dirty="0" err="1"/>
              <a:t>lordship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whole</a:t>
            </a:r>
            <a:r>
              <a:rPr lang="cs-CZ" dirty="0"/>
              <a:t> </a:t>
            </a:r>
            <a:r>
              <a:rPr lang="cs-CZ" dirty="0" err="1"/>
              <a:t>world</a:t>
            </a:r>
            <a:r>
              <a:rPr lang="cs-CZ" dirty="0"/>
              <a:t>.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C0833F24-C228-4C29-AA40-7C90AD7C1C29}"/>
              </a:ext>
            </a:extLst>
          </p:cNvPr>
          <p:cNvSpPr txBox="1"/>
          <p:nvPr/>
        </p:nvSpPr>
        <p:spPr>
          <a:xfrm>
            <a:off x="7972980" y="1419794"/>
            <a:ext cx="41785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Překlad (z angličtiny)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[. . . . . . . . . . . . . . . . . . . . . . .] jeho vojska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[. . . . . . . . . . . . čtyři] čtvrti světa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[. . .] slaboch byl ustanoven vládcem nad jeho zemí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[. . . . .] podobného jmenoval nad nimi,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jako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Esagila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udělal [. . .] do Uru a ostatních měst,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příkaz, který je dehonestuje [. . . . .] plánoval denně a v nepřátelství,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způsobil, že přestala denní oběť; jmenoval [. . .] zřídil v rámci města. Uctívání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Marduka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krále bohů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[ . . . ]denně projevoval nepřátelství vůči svému městu [. . .] jeho lid; všechny přivedl do záhuby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porobou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bez odpočinku.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 základě jejich stížností se panovníci bohů zuřivě rozhněvali a opustili svou zemi; bohové, kteří mezi nimi přebývali, opustili své domovy,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 hněvu nad jeho přivedením do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Babylóna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Marduk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[. . .] do všech příbytků, které se staly ruinami,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obyvatelé Sumeru a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Akkadu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kteří byli jako mrtvoly [. . . .] obrátil se a udělil milost. Ve všech zemích všude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hledal; princ podle svého srdce, kterého vzal za ruku. Zavolal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Kýra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prohlédl je a </a:t>
            </a:r>
            <a:r>
              <a:rPr kumimoji="0" lang="cs-CZ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hledal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cs-CZ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spravedlivého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král </a:t>
            </a:r>
            <a:r>
              <a:rPr kumimoji="0" lang="cs-CZ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Anšanu</a:t>
            </a:r>
            <a:r>
              <a:rPr kumimoji="0" lang="cs-CZ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podle jména; jmenoval jej panstvím nad celým světem.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87687" y="7153"/>
            <a:ext cx="3960441" cy="561700"/>
          </a:xfrm>
        </p:spPr>
        <p:txBody>
          <a:bodyPr>
            <a:normAutofit fontScale="90000"/>
          </a:bodyPr>
          <a:lstStyle/>
          <a:p>
            <a:r>
              <a:rPr lang="cs-CZ" sz="1591" b="1" dirty="0" err="1"/>
              <a:t>Kýrův</a:t>
            </a:r>
            <a:r>
              <a:rPr lang="cs-CZ" sz="1591" b="1" dirty="0"/>
              <a:t> válec</a:t>
            </a:r>
            <a:br>
              <a:rPr lang="cs-CZ" sz="1591" b="1" dirty="0"/>
            </a:br>
            <a:r>
              <a:rPr lang="cs-CZ" sz="1591" b="1" dirty="0"/>
              <a:t>Takzvaná první charta práv národů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0769" y="0"/>
            <a:ext cx="3256919" cy="674136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cs-CZ" sz="800" i="1" dirty="0" err="1"/>
              <a:t>mâtQu</a:t>
            </a:r>
            <a:r>
              <a:rPr lang="cs-CZ" sz="800" i="1" dirty="0"/>
              <a:t>-ti-i </a:t>
            </a:r>
            <a:r>
              <a:rPr lang="cs-CZ" sz="800" i="1" dirty="0" err="1"/>
              <a:t>gi</a:t>
            </a:r>
            <a:r>
              <a:rPr lang="cs-CZ" sz="800" i="1" dirty="0"/>
              <a:t>-</a:t>
            </a:r>
            <a:r>
              <a:rPr lang="cs-CZ" sz="800" i="1" dirty="0" err="1"/>
              <a:t>mir</a:t>
            </a:r>
            <a:r>
              <a:rPr lang="cs-CZ" sz="800" i="1" dirty="0"/>
              <a:t> Um-man </a:t>
            </a:r>
            <a:r>
              <a:rPr lang="cs-CZ" sz="800" i="1" dirty="0" err="1"/>
              <a:t>Man</a:t>
            </a:r>
            <a:r>
              <a:rPr lang="cs-CZ" sz="800" i="1" dirty="0"/>
              <a:t>-</a:t>
            </a:r>
            <a:r>
              <a:rPr lang="cs-CZ" sz="800" i="1" dirty="0" err="1"/>
              <a:t>da</a:t>
            </a:r>
            <a:r>
              <a:rPr lang="cs-CZ" sz="800" i="1" dirty="0"/>
              <a:t> </a:t>
            </a:r>
            <a:r>
              <a:rPr lang="cs-CZ" sz="800" dirty="0"/>
              <a:t>ú-</a:t>
            </a:r>
            <a:r>
              <a:rPr lang="cs-CZ" sz="800" dirty="0" err="1"/>
              <a:t>ka</a:t>
            </a:r>
            <a:r>
              <a:rPr lang="cs-CZ" sz="800" dirty="0"/>
              <a:t>-</a:t>
            </a:r>
            <a:r>
              <a:rPr lang="cs-CZ" sz="800" dirty="0" err="1"/>
              <a:t>an</a:t>
            </a:r>
            <a:r>
              <a:rPr lang="cs-CZ" sz="800" dirty="0"/>
              <a:t>-ni- </a:t>
            </a:r>
            <a:r>
              <a:rPr lang="cs-CZ" sz="800" dirty="0" err="1"/>
              <a:t>Ša</a:t>
            </a:r>
            <a:r>
              <a:rPr lang="cs-CZ" sz="800" dirty="0"/>
              <a:t> a-na Š e-</a:t>
            </a:r>
            <a:r>
              <a:rPr lang="cs-CZ" sz="800" dirty="0" err="1"/>
              <a:t>pi</a:t>
            </a:r>
            <a:r>
              <a:rPr lang="cs-CZ" sz="800" dirty="0"/>
              <a:t>-</a:t>
            </a:r>
            <a:r>
              <a:rPr lang="cs-CZ" sz="800" dirty="0" err="1"/>
              <a:t>Šu</a:t>
            </a:r>
            <a:r>
              <a:rPr lang="cs-CZ" sz="800" dirty="0"/>
              <a:t> ni </a:t>
            </a:r>
            <a:r>
              <a:rPr lang="cs-CZ" sz="800" dirty="0" err="1"/>
              <a:t>Še</a:t>
            </a:r>
            <a:r>
              <a:rPr lang="cs-CZ" sz="800" dirty="0"/>
              <a:t> </a:t>
            </a:r>
            <a:r>
              <a:rPr lang="cs-CZ" sz="800" dirty="0" err="1"/>
              <a:t>sal</a:t>
            </a:r>
            <a:r>
              <a:rPr lang="cs-CZ" sz="800" dirty="0"/>
              <a:t>-mat </a:t>
            </a:r>
            <a:r>
              <a:rPr lang="cs-CZ" sz="800" dirty="0" err="1"/>
              <a:t>qaqqaduduŠa</a:t>
            </a:r>
            <a:r>
              <a:rPr lang="cs-CZ" sz="800" dirty="0"/>
              <a:t> ú- Š á-</a:t>
            </a:r>
            <a:r>
              <a:rPr lang="cs-CZ" sz="800" dirty="0" err="1"/>
              <a:t>ak</a:t>
            </a:r>
            <a:r>
              <a:rPr lang="cs-CZ" sz="800" dirty="0"/>
              <a:t>-</a:t>
            </a:r>
            <a:r>
              <a:rPr lang="cs-CZ" sz="800" dirty="0" err="1"/>
              <a:t>Ši</a:t>
            </a:r>
            <a:r>
              <a:rPr lang="cs-CZ" sz="800" dirty="0"/>
              <a:t>-</a:t>
            </a:r>
            <a:r>
              <a:rPr lang="cs-CZ" sz="800" dirty="0" err="1"/>
              <a:t>du</a:t>
            </a:r>
            <a:r>
              <a:rPr lang="cs-CZ" sz="800" dirty="0"/>
              <a:t> </a:t>
            </a:r>
            <a:r>
              <a:rPr lang="cs-CZ" sz="800" dirty="0" err="1"/>
              <a:t>ka</a:t>
            </a:r>
            <a:r>
              <a:rPr lang="cs-CZ" sz="800" dirty="0"/>
              <a:t>-ta-a-</a:t>
            </a:r>
            <a:r>
              <a:rPr lang="cs-CZ" sz="800" dirty="0" err="1"/>
              <a:t>Šu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i-na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it</a:t>
            </a:r>
            <a:r>
              <a:rPr lang="cs-CZ" sz="800" dirty="0"/>
              <a:t>-</a:t>
            </a:r>
            <a:r>
              <a:rPr lang="cs-CZ" sz="800" dirty="0" err="1"/>
              <a:t>tim</a:t>
            </a:r>
            <a:r>
              <a:rPr lang="cs-CZ" sz="800" dirty="0"/>
              <a:t> ú mi-Š a-</a:t>
            </a:r>
            <a:r>
              <a:rPr lang="cs-CZ" sz="800" dirty="0" err="1"/>
              <a:t>ru</a:t>
            </a:r>
            <a:r>
              <a:rPr lang="cs-CZ" sz="800" dirty="0"/>
              <a:t> </a:t>
            </a:r>
            <a:r>
              <a:rPr lang="cs-CZ" sz="800" dirty="0" err="1"/>
              <a:t>iŠ</a:t>
            </a:r>
            <a:r>
              <a:rPr lang="cs-CZ" sz="800" dirty="0"/>
              <a:t>-</a:t>
            </a:r>
            <a:r>
              <a:rPr lang="cs-CZ" sz="800" dirty="0" err="1"/>
              <a:t>te</a:t>
            </a:r>
            <a:r>
              <a:rPr lang="cs-CZ" sz="800" dirty="0"/>
              <a:t>-ni-'e-</a:t>
            </a:r>
            <a:r>
              <a:rPr lang="cs-CZ" sz="800" dirty="0" err="1"/>
              <a:t>Ši</a:t>
            </a:r>
            <a:r>
              <a:rPr lang="cs-CZ" sz="800" dirty="0"/>
              <a:t>-na-a-</a:t>
            </a:r>
            <a:r>
              <a:rPr lang="cs-CZ" sz="800" dirty="0" err="1"/>
              <a:t>tim</a:t>
            </a:r>
            <a:r>
              <a:rPr lang="cs-CZ" sz="800" dirty="0"/>
              <a:t> </a:t>
            </a:r>
            <a:r>
              <a:rPr lang="cs-CZ" sz="800" dirty="0" err="1"/>
              <a:t>iluMarduk</a:t>
            </a:r>
            <a:r>
              <a:rPr lang="cs-CZ" sz="800" dirty="0"/>
              <a:t> belu rabu ta-</a:t>
            </a:r>
            <a:r>
              <a:rPr lang="cs-CZ" sz="800" dirty="0" err="1"/>
              <a:t>ru</a:t>
            </a:r>
            <a:r>
              <a:rPr lang="cs-CZ" sz="800" dirty="0"/>
              <a:t>-ú </a:t>
            </a:r>
            <a:r>
              <a:rPr lang="cs-CZ" sz="800" dirty="0" err="1"/>
              <a:t>niŠ</a:t>
            </a:r>
            <a:r>
              <a:rPr lang="cs-CZ" sz="800" dirty="0"/>
              <a:t> e- </a:t>
            </a:r>
            <a:r>
              <a:rPr lang="cs-CZ" sz="800" dirty="0" err="1"/>
              <a:t>Šu</a:t>
            </a:r>
            <a:r>
              <a:rPr lang="cs-CZ" sz="800" dirty="0"/>
              <a:t> </a:t>
            </a:r>
            <a:r>
              <a:rPr lang="cs-CZ" sz="800" dirty="0" err="1"/>
              <a:t>ip</a:t>
            </a:r>
            <a:r>
              <a:rPr lang="cs-CZ" sz="800" dirty="0"/>
              <a:t>-</a:t>
            </a:r>
            <a:r>
              <a:rPr lang="cs-CZ" sz="800" dirty="0" err="1"/>
              <a:t>Še</a:t>
            </a:r>
            <a:r>
              <a:rPr lang="cs-CZ" sz="800" dirty="0"/>
              <a:t>-e-ti </a:t>
            </a:r>
            <a:r>
              <a:rPr lang="cs-CZ" sz="800" dirty="0" err="1"/>
              <a:t>Šá</a:t>
            </a:r>
            <a:r>
              <a:rPr lang="cs-CZ" sz="800" dirty="0"/>
              <a:t> dam-</a:t>
            </a:r>
            <a:r>
              <a:rPr lang="cs-CZ" sz="800" dirty="0" err="1"/>
              <a:t>qa</a:t>
            </a:r>
            <a:r>
              <a:rPr lang="cs-CZ" sz="800" dirty="0"/>
              <a:t>-a-ta ù lib-ba-</a:t>
            </a:r>
            <a:r>
              <a:rPr lang="cs-CZ" sz="800" dirty="0" err="1"/>
              <a:t>Šú</a:t>
            </a:r>
            <a:r>
              <a:rPr lang="cs-CZ" sz="800" dirty="0"/>
              <a:t> i-</a:t>
            </a:r>
            <a:r>
              <a:rPr lang="cs-CZ" sz="800" dirty="0" err="1"/>
              <a:t>Šá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 ha-</a:t>
            </a:r>
            <a:r>
              <a:rPr lang="cs-CZ" sz="800" dirty="0" err="1"/>
              <a:t>di</a:t>
            </a:r>
            <a:r>
              <a:rPr lang="cs-CZ" sz="800" dirty="0"/>
              <a:t>-i Š </a:t>
            </a:r>
            <a:r>
              <a:rPr lang="cs-CZ" sz="800" dirty="0" err="1"/>
              <a:t>ip</a:t>
            </a:r>
            <a:r>
              <a:rPr lang="cs-CZ" sz="800" dirty="0"/>
              <a:t>-</a:t>
            </a:r>
            <a:r>
              <a:rPr lang="cs-CZ" sz="800" dirty="0" err="1"/>
              <a:t>pa</a:t>
            </a:r>
            <a:r>
              <a:rPr lang="cs-CZ" sz="800" dirty="0"/>
              <a:t>-</a:t>
            </a:r>
            <a:r>
              <a:rPr lang="cs-CZ" sz="800" dirty="0" err="1"/>
              <a:t>al</a:t>
            </a:r>
            <a:r>
              <a:rPr lang="cs-CZ" sz="800" dirty="0"/>
              <a:t>-li-</a:t>
            </a:r>
            <a:r>
              <a:rPr lang="cs-CZ" sz="800" dirty="0" err="1"/>
              <a:t>is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a-na </a:t>
            </a:r>
            <a:r>
              <a:rPr lang="cs-CZ" sz="800" dirty="0" err="1"/>
              <a:t>ali</a:t>
            </a:r>
            <a:r>
              <a:rPr lang="cs-CZ" sz="800" dirty="0"/>
              <a:t>-</a:t>
            </a:r>
            <a:r>
              <a:rPr lang="cs-CZ" sz="800" dirty="0" err="1"/>
              <a:t>Šú</a:t>
            </a:r>
            <a:r>
              <a:rPr lang="cs-CZ" sz="800" dirty="0"/>
              <a:t> Bab-</a:t>
            </a:r>
            <a:r>
              <a:rPr lang="cs-CZ" sz="800" dirty="0" err="1"/>
              <a:t>ilani</a:t>
            </a:r>
            <a:r>
              <a:rPr lang="cs-CZ" sz="800" dirty="0"/>
              <a:t> </a:t>
            </a:r>
            <a:r>
              <a:rPr lang="cs-CZ" sz="800" dirty="0" err="1"/>
              <a:t>ki</a:t>
            </a:r>
            <a:r>
              <a:rPr lang="cs-CZ" sz="800" dirty="0"/>
              <a:t> a-la-</a:t>
            </a:r>
            <a:r>
              <a:rPr lang="cs-CZ" sz="800" dirty="0" err="1"/>
              <a:t>ak</a:t>
            </a:r>
            <a:r>
              <a:rPr lang="cs-CZ" sz="800" dirty="0"/>
              <a:t>-</a:t>
            </a:r>
            <a:r>
              <a:rPr lang="cs-CZ" sz="800" dirty="0" err="1"/>
              <a:t>Šú</a:t>
            </a:r>
            <a:r>
              <a:rPr lang="cs-CZ" sz="800" dirty="0"/>
              <a:t> </a:t>
            </a:r>
            <a:r>
              <a:rPr lang="cs-CZ" sz="800" dirty="0" err="1"/>
              <a:t>ik</a:t>
            </a:r>
            <a:r>
              <a:rPr lang="cs-CZ" sz="800" dirty="0"/>
              <a:t>-</a:t>
            </a:r>
            <a:r>
              <a:rPr lang="cs-CZ" sz="800" dirty="0" err="1"/>
              <a:t>bi</a:t>
            </a:r>
            <a:r>
              <a:rPr lang="cs-CZ" sz="800" dirty="0"/>
              <a:t> ú- Š a-as-</a:t>
            </a:r>
            <a:r>
              <a:rPr lang="cs-CZ" sz="800" dirty="0" err="1"/>
              <a:t>bi</a:t>
            </a:r>
            <a:r>
              <a:rPr lang="cs-CZ" sz="800" dirty="0"/>
              <a:t>-</a:t>
            </a:r>
            <a:r>
              <a:rPr lang="cs-CZ" sz="800" dirty="0" err="1"/>
              <a:t>it</a:t>
            </a:r>
            <a:r>
              <a:rPr lang="cs-CZ" sz="800" dirty="0"/>
              <a:t>-</a:t>
            </a:r>
            <a:r>
              <a:rPr lang="cs-CZ" sz="800" dirty="0" err="1"/>
              <a:t>su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 </a:t>
            </a:r>
            <a:r>
              <a:rPr lang="cs-CZ" sz="800" dirty="0" err="1"/>
              <a:t>har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-nu </a:t>
            </a:r>
            <a:r>
              <a:rPr lang="cs-CZ" sz="800" dirty="0" err="1"/>
              <a:t>Babili</a:t>
            </a:r>
            <a:r>
              <a:rPr lang="cs-CZ" sz="800" dirty="0"/>
              <a:t>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 </a:t>
            </a:r>
            <a:r>
              <a:rPr lang="cs-CZ" sz="800" dirty="0" err="1"/>
              <a:t>ib</a:t>
            </a:r>
            <a:r>
              <a:rPr lang="cs-CZ" sz="800" dirty="0"/>
              <a:t>-</a:t>
            </a:r>
            <a:r>
              <a:rPr lang="cs-CZ" sz="800" dirty="0" err="1"/>
              <a:t>ri</a:t>
            </a:r>
            <a:r>
              <a:rPr lang="cs-CZ" sz="800" dirty="0"/>
              <a:t> ú </a:t>
            </a:r>
            <a:r>
              <a:rPr lang="cs-CZ" sz="800" dirty="0" err="1"/>
              <a:t>tap</a:t>
            </a:r>
            <a:r>
              <a:rPr lang="cs-CZ" sz="800" dirty="0"/>
              <a:t>-</a:t>
            </a:r>
            <a:r>
              <a:rPr lang="cs-CZ" sz="800" dirty="0" err="1"/>
              <a:t>pi</a:t>
            </a:r>
            <a:r>
              <a:rPr lang="cs-CZ" sz="800" dirty="0"/>
              <a:t>-e </a:t>
            </a:r>
            <a:r>
              <a:rPr lang="cs-CZ" sz="800" dirty="0" err="1"/>
              <a:t>it</a:t>
            </a:r>
            <a:r>
              <a:rPr lang="cs-CZ" sz="800" dirty="0"/>
              <a:t>-</a:t>
            </a:r>
            <a:r>
              <a:rPr lang="cs-CZ" sz="800" dirty="0" err="1"/>
              <a:t>tal</a:t>
            </a:r>
            <a:r>
              <a:rPr lang="cs-CZ" sz="800" dirty="0"/>
              <a:t>-la-</a:t>
            </a:r>
            <a:r>
              <a:rPr lang="cs-CZ" sz="800" dirty="0" err="1"/>
              <a:t>ka</a:t>
            </a:r>
            <a:r>
              <a:rPr lang="cs-CZ" sz="800" dirty="0"/>
              <a:t> i-</a:t>
            </a:r>
            <a:r>
              <a:rPr lang="cs-CZ" sz="800" dirty="0" err="1"/>
              <a:t>da</a:t>
            </a:r>
            <a:r>
              <a:rPr lang="cs-CZ" sz="800" dirty="0"/>
              <a:t>-a-</a:t>
            </a:r>
            <a:r>
              <a:rPr lang="cs-CZ" sz="800" dirty="0" err="1"/>
              <a:t>Šu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um-</a:t>
            </a:r>
            <a:r>
              <a:rPr lang="cs-CZ" sz="800" dirty="0" err="1"/>
              <a:t>ma</a:t>
            </a:r>
            <a:r>
              <a:rPr lang="cs-CZ" sz="800" dirty="0"/>
              <a:t>-ni-</a:t>
            </a:r>
            <a:r>
              <a:rPr lang="cs-CZ" sz="800" dirty="0" err="1"/>
              <a:t>Šu</a:t>
            </a:r>
            <a:r>
              <a:rPr lang="cs-CZ" sz="800" dirty="0"/>
              <a:t> rap- </a:t>
            </a:r>
            <a:r>
              <a:rPr lang="cs-CZ" sz="800" dirty="0" err="1"/>
              <a:t>Ša</a:t>
            </a:r>
            <a:r>
              <a:rPr lang="cs-CZ" sz="800" dirty="0"/>
              <a:t>-a-</a:t>
            </a:r>
            <a:r>
              <a:rPr lang="cs-CZ" sz="800" dirty="0" err="1"/>
              <a:t>tim</a:t>
            </a:r>
            <a:r>
              <a:rPr lang="cs-CZ" sz="800" dirty="0"/>
              <a:t> </a:t>
            </a:r>
            <a:r>
              <a:rPr lang="cs-CZ" sz="800" dirty="0" err="1"/>
              <a:t>Šá</a:t>
            </a:r>
            <a:r>
              <a:rPr lang="cs-CZ" sz="800" dirty="0"/>
              <a:t>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 </a:t>
            </a:r>
            <a:r>
              <a:rPr lang="cs-CZ" sz="800" dirty="0" err="1"/>
              <a:t>me</a:t>
            </a:r>
            <a:r>
              <a:rPr lang="cs-CZ" sz="800" dirty="0"/>
              <a:t>-e </a:t>
            </a:r>
            <a:r>
              <a:rPr lang="cs-CZ" sz="800" dirty="0" err="1"/>
              <a:t>nari</a:t>
            </a:r>
            <a:r>
              <a:rPr lang="cs-CZ" sz="800" dirty="0"/>
              <a:t> la &amp;</a:t>
            </a:r>
            <a:r>
              <a:rPr lang="cs-CZ" sz="800" dirty="0" err="1"/>
              <a:t>uacute</a:t>
            </a:r>
            <a:r>
              <a:rPr lang="cs-CZ" sz="800" dirty="0"/>
              <a:t>-ta-ad-</a:t>
            </a:r>
            <a:r>
              <a:rPr lang="cs-CZ" sz="800" dirty="0" err="1"/>
              <a:t>du</a:t>
            </a:r>
            <a:r>
              <a:rPr lang="cs-CZ" sz="800" dirty="0"/>
              <a:t>-ú ni-ba-Š&amp;</a:t>
            </a:r>
            <a:r>
              <a:rPr lang="cs-CZ" sz="800" dirty="0" err="1"/>
              <a:t>uacute</a:t>
            </a:r>
            <a:r>
              <a:rPr lang="cs-CZ" sz="800" dirty="0"/>
              <a:t>-</a:t>
            </a:r>
            <a:r>
              <a:rPr lang="cs-CZ" sz="800" dirty="0" err="1"/>
              <a:t>un</a:t>
            </a:r>
            <a:r>
              <a:rPr lang="cs-CZ" sz="800" dirty="0"/>
              <a:t> </a:t>
            </a:r>
            <a:r>
              <a:rPr lang="cs-CZ" sz="800" dirty="0" err="1"/>
              <a:t>kakke</a:t>
            </a:r>
            <a:r>
              <a:rPr lang="cs-CZ" sz="800" dirty="0"/>
              <a:t>-Š ú-nu </a:t>
            </a:r>
            <a:r>
              <a:rPr lang="cs-CZ" sz="800" dirty="0" err="1"/>
              <a:t>sa</a:t>
            </a:r>
            <a:r>
              <a:rPr lang="cs-CZ" sz="800" dirty="0"/>
              <a:t>-</a:t>
            </a:r>
            <a:r>
              <a:rPr lang="cs-CZ" sz="800" dirty="0" err="1"/>
              <a:t>an</a:t>
            </a:r>
            <a:r>
              <a:rPr lang="cs-CZ" sz="800" dirty="0"/>
              <a:t>-</a:t>
            </a:r>
            <a:r>
              <a:rPr lang="cs-CZ" sz="800" dirty="0" err="1"/>
              <a:t>du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 i-</a:t>
            </a:r>
            <a:r>
              <a:rPr lang="cs-CZ" sz="800" dirty="0" err="1"/>
              <a:t>Šá</a:t>
            </a:r>
            <a:r>
              <a:rPr lang="cs-CZ" sz="800" dirty="0"/>
              <a:t>-ad-</a:t>
            </a:r>
            <a:r>
              <a:rPr lang="cs-CZ" sz="800" dirty="0" err="1"/>
              <a:t>di</a:t>
            </a:r>
            <a:r>
              <a:rPr lang="cs-CZ" sz="800" dirty="0"/>
              <a:t>- ha i-</a:t>
            </a:r>
            <a:r>
              <a:rPr lang="cs-CZ" sz="800" dirty="0" err="1"/>
              <a:t>da</a:t>
            </a:r>
            <a:r>
              <a:rPr lang="cs-CZ" sz="800" dirty="0"/>
              <a:t>-a- </a:t>
            </a:r>
            <a:r>
              <a:rPr lang="cs-CZ" sz="800" dirty="0" err="1"/>
              <a:t>Šú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ba-</a:t>
            </a:r>
            <a:r>
              <a:rPr lang="cs-CZ" sz="800" dirty="0" err="1"/>
              <a:t>lu</a:t>
            </a:r>
            <a:r>
              <a:rPr lang="cs-CZ" sz="800" dirty="0"/>
              <a:t> </a:t>
            </a:r>
            <a:r>
              <a:rPr lang="cs-CZ" sz="800" dirty="0" err="1"/>
              <a:t>qab</a:t>
            </a:r>
            <a:r>
              <a:rPr lang="cs-CZ" sz="800" dirty="0"/>
              <a:t>-li ù ta-ha-</a:t>
            </a:r>
            <a:r>
              <a:rPr lang="cs-CZ" sz="800" dirty="0" err="1"/>
              <a:t>zi</a:t>
            </a:r>
            <a:r>
              <a:rPr lang="cs-CZ" sz="800" dirty="0"/>
              <a:t> ú- </a:t>
            </a:r>
            <a:r>
              <a:rPr lang="cs-CZ" sz="800" dirty="0" err="1"/>
              <a:t>Še</a:t>
            </a:r>
            <a:r>
              <a:rPr lang="cs-CZ" sz="800" dirty="0"/>
              <a:t>-</a:t>
            </a:r>
            <a:r>
              <a:rPr lang="cs-CZ" sz="800" dirty="0" err="1"/>
              <a:t>ri</a:t>
            </a:r>
            <a:r>
              <a:rPr lang="cs-CZ" sz="800" dirty="0"/>
              <a:t>-ba-</a:t>
            </a:r>
            <a:r>
              <a:rPr lang="cs-CZ" sz="800" dirty="0" err="1"/>
              <a:t>aŠ</a:t>
            </a:r>
            <a:r>
              <a:rPr lang="cs-CZ" sz="800" dirty="0"/>
              <a:t>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rib</a:t>
            </a:r>
            <a:r>
              <a:rPr lang="cs-CZ" sz="800" dirty="0"/>
              <a:t> </a:t>
            </a:r>
            <a:r>
              <a:rPr lang="cs-CZ" sz="800" dirty="0" err="1"/>
              <a:t>Babili</a:t>
            </a:r>
            <a:r>
              <a:rPr lang="cs-CZ" sz="800" dirty="0"/>
              <a:t> ala- </a:t>
            </a:r>
            <a:r>
              <a:rPr lang="cs-CZ" sz="800" dirty="0" err="1"/>
              <a:t>Šú</a:t>
            </a:r>
            <a:r>
              <a:rPr lang="cs-CZ" sz="800" dirty="0"/>
              <a:t> Bab-</a:t>
            </a:r>
            <a:r>
              <a:rPr lang="cs-CZ" sz="800" dirty="0" err="1"/>
              <a:t>ilaniki</a:t>
            </a:r>
            <a:r>
              <a:rPr lang="cs-CZ" sz="800" dirty="0"/>
              <a:t> i-ti-</a:t>
            </a:r>
            <a:r>
              <a:rPr lang="cs-CZ" sz="800" dirty="0" err="1"/>
              <a:t>ir</a:t>
            </a:r>
            <a:r>
              <a:rPr lang="cs-CZ" sz="800" dirty="0"/>
              <a:t> i-na Š </a:t>
            </a:r>
            <a:r>
              <a:rPr lang="cs-CZ" sz="800" dirty="0" err="1"/>
              <a:t>ap</a:t>
            </a:r>
            <a:r>
              <a:rPr lang="cs-CZ" sz="800" dirty="0"/>
              <a:t>-</a:t>
            </a:r>
            <a:r>
              <a:rPr lang="cs-CZ" sz="800" dirty="0" err="1"/>
              <a:t>Šá</a:t>
            </a:r>
            <a:r>
              <a:rPr lang="cs-CZ" sz="800" dirty="0"/>
              <a:t>-</a:t>
            </a:r>
            <a:r>
              <a:rPr lang="cs-CZ" sz="800" dirty="0" err="1"/>
              <a:t>ki</a:t>
            </a:r>
            <a:r>
              <a:rPr lang="cs-CZ" sz="800" dirty="0"/>
              <a:t> m, </a:t>
            </a:r>
            <a:r>
              <a:rPr lang="cs-CZ" sz="800" dirty="0" err="1"/>
              <a:t>iluNabu</a:t>
            </a:r>
            <a:r>
              <a:rPr lang="cs-CZ" sz="800" dirty="0"/>
              <a:t>-na'id </a:t>
            </a:r>
            <a:r>
              <a:rPr lang="cs-CZ" sz="800" dirty="0" err="1"/>
              <a:t>Šarru</a:t>
            </a:r>
            <a:r>
              <a:rPr lang="cs-CZ" sz="800" dirty="0"/>
              <a:t> la </a:t>
            </a:r>
            <a:r>
              <a:rPr lang="cs-CZ" sz="800" dirty="0" err="1"/>
              <a:t>pa</a:t>
            </a:r>
            <a:r>
              <a:rPr lang="cs-CZ" sz="800" dirty="0"/>
              <a:t>-li-</a:t>
            </a:r>
            <a:r>
              <a:rPr lang="cs-CZ" sz="800" dirty="0" err="1"/>
              <a:t>hi</a:t>
            </a:r>
            <a:r>
              <a:rPr lang="cs-CZ" sz="800" dirty="0"/>
              <a:t>-Š ú </a:t>
            </a:r>
            <a:r>
              <a:rPr lang="cs-CZ" sz="800" dirty="0" err="1"/>
              <a:t>ú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-</a:t>
            </a:r>
            <a:r>
              <a:rPr lang="cs-CZ" sz="800" dirty="0" err="1"/>
              <a:t>al</a:t>
            </a:r>
            <a:r>
              <a:rPr lang="cs-CZ" sz="800" dirty="0"/>
              <a:t>-la-a </a:t>
            </a:r>
            <a:r>
              <a:rPr lang="cs-CZ" sz="800" dirty="0" err="1"/>
              <a:t>qa</a:t>
            </a:r>
            <a:r>
              <a:rPr lang="cs-CZ" sz="800" dirty="0"/>
              <a:t>-tu-u Š- </a:t>
            </a:r>
            <a:r>
              <a:rPr lang="cs-CZ" sz="800" dirty="0" err="1"/>
              <a:t>Šu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niŠe</a:t>
            </a:r>
            <a:r>
              <a:rPr lang="cs-CZ" sz="800" dirty="0"/>
              <a:t> </a:t>
            </a:r>
            <a:r>
              <a:rPr lang="cs-CZ" sz="800" dirty="0" err="1"/>
              <a:t>Babili</a:t>
            </a:r>
            <a:r>
              <a:rPr lang="cs-CZ" sz="800" dirty="0"/>
              <a:t> </a:t>
            </a:r>
            <a:r>
              <a:rPr lang="cs-CZ" sz="800" dirty="0" err="1"/>
              <a:t>ka</a:t>
            </a:r>
            <a:r>
              <a:rPr lang="cs-CZ" sz="800" dirty="0"/>
              <a:t>-li- </a:t>
            </a:r>
            <a:r>
              <a:rPr lang="cs-CZ" sz="800" dirty="0" err="1"/>
              <a:t>Šú</a:t>
            </a:r>
            <a:r>
              <a:rPr lang="cs-CZ" sz="800" dirty="0"/>
              <a:t>-nu nap-</a:t>
            </a:r>
            <a:r>
              <a:rPr lang="cs-CZ" sz="800" dirty="0" err="1"/>
              <a:t>har</a:t>
            </a:r>
            <a:r>
              <a:rPr lang="cs-CZ" sz="800" dirty="0"/>
              <a:t> </a:t>
            </a:r>
            <a:r>
              <a:rPr lang="cs-CZ" sz="800" dirty="0" err="1"/>
              <a:t>mâtŠ</a:t>
            </a:r>
            <a:r>
              <a:rPr lang="cs-CZ" sz="800" dirty="0"/>
              <a:t> ú-</a:t>
            </a:r>
            <a:r>
              <a:rPr lang="cs-CZ" sz="800" dirty="0" err="1"/>
              <a:t>me</a:t>
            </a:r>
            <a:r>
              <a:rPr lang="cs-CZ" sz="800" dirty="0"/>
              <a:t>-</a:t>
            </a:r>
            <a:r>
              <a:rPr lang="cs-CZ" sz="800" dirty="0" err="1"/>
              <a:t>ri</a:t>
            </a:r>
            <a:r>
              <a:rPr lang="cs-CZ" sz="800" dirty="0"/>
              <a:t> u </a:t>
            </a:r>
            <a:r>
              <a:rPr lang="cs-CZ" sz="800" dirty="0" err="1"/>
              <a:t>Ak</a:t>
            </a:r>
            <a:r>
              <a:rPr lang="cs-CZ" sz="800" dirty="0"/>
              <a:t>-</a:t>
            </a:r>
            <a:r>
              <a:rPr lang="cs-CZ" sz="800" dirty="0" err="1"/>
              <a:t>ka</a:t>
            </a:r>
            <a:r>
              <a:rPr lang="cs-CZ" sz="800" dirty="0"/>
              <a:t>-</a:t>
            </a:r>
            <a:r>
              <a:rPr lang="cs-CZ" sz="800" dirty="0" err="1"/>
              <a:t>diki</a:t>
            </a:r>
            <a:r>
              <a:rPr lang="cs-CZ" sz="800" dirty="0"/>
              <a:t> </a:t>
            </a:r>
            <a:r>
              <a:rPr lang="cs-CZ" sz="800" dirty="0" err="1"/>
              <a:t>ru</a:t>
            </a:r>
            <a:r>
              <a:rPr lang="cs-CZ" sz="800" dirty="0"/>
              <a:t>-</a:t>
            </a:r>
            <a:r>
              <a:rPr lang="cs-CZ" sz="800" dirty="0" err="1"/>
              <a:t>bi</a:t>
            </a:r>
            <a:r>
              <a:rPr lang="cs-CZ" sz="800" dirty="0"/>
              <a:t>-e ù Š </a:t>
            </a:r>
            <a:r>
              <a:rPr lang="cs-CZ" sz="800" dirty="0" err="1"/>
              <a:t>ak</a:t>
            </a:r>
            <a:r>
              <a:rPr lang="cs-CZ" sz="800" dirty="0"/>
              <a:t>-</a:t>
            </a:r>
            <a:r>
              <a:rPr lang="cs-CZ" sz="800" dirty="0" err="1"/>
              <a:t>ka</a:t>
            </a:r>
            <a:r>
              <a:rPr lang="cs-CZ" sz="800" dirty="0"/>
              <a:t>-</a:t>
            </a:r>
            <a:r>
              <a:rPr lang="cs-CZ" sz="800" dirty="0" err="1"/>
              <a:t>nak</a:t>
            </a:r>
            <a:r>
              <a:rPr lang="cs-CZ" sz="800" dirty="0"/>
              <a:t>-</a:t>
            </a:r>
            <a:r>
              <a:rPr lang="cs-CZ" sz="800" dirty="0" err="1"/>
              <a:t>ka</a:t>
            </a:r>
            <a:r>
              <a:rPr lang="cs-CZ" sz="800" dirty="0"/>
              <a:t> </a:t>
            </a:r>
            <a:r>
              <a:rPr lang="cs-CZ" sz="800" dirty="0" err="1"/>
              <a:t>Šá</a:t>
            </a:r>
            <a:r>
              <a:rPr lang="cs-CZ" sz="800" dirty="0"/>
              <a:t>-pal-Š ú </a:t>
            </a:r>
            <a:r>
              <a:rPr lang="cs-CZ" sz="800" dirty="0" err="1"/>
              <a:t>ik</a:t>
            </a:r>
            <a:r>
              <a:rPr lang="cs-CZ" sz="800" dirty="0"/>
              <a:t>-mi-</a:t>
            </a:r>
            <a:r>
              <a:rPr lang="cs-CZ" sz="800" dirty="0" err="1"/>
              <a:t>sa</a:t>
            </a:r>
            <a:r>
              <a:rPr lang="cs-CZ" sz="800" dirty="0"/>
              <a:t> ú-na-</a:t>
            </a:r>
            <a:r>
              <a:rPr lang="cs-CZ" sz="800" dirty="0" err="1"/>
              <a:t>aŠ</a:t>
            </a:r>
            <a:r>
              <a:rPr lang="cs-CZ" sz="800" dirty="0"/>
              <a:t> -Š i-</a:t>
            </a:r>
            <a:r>
              <a:rPr lang="cs-CZ" sz="800" dirty="0" err="1"/>
              <a:t>qu</a:t>
            </a:r>
            <a:r>
              <a:rPr lang="cs-CZ" sz="800" dirty="0"/>
              <a:t> </a:t>
            </a:r>
            <a:r>
              <a:rPr lang="cs-CZ" sz="800" dirty="0" err="1"/>
              <a:t>Še</a:t>
            </a:r>
            <a:r>
              <a:rPr lang="cs-CZ" sz="800" dirty="0"/>
              <a:t>-</a:t>
            </a:r>
            <a:r>
              <a:rPr lang="cs-CZ" sz="800" dirty="0" err="1"/>
              <a:t>pu</a:t>
            </a:r>
            <a:r>
              <a:rPr lang="cs-CZ" sz="800" dirty="0"/>
              <a:t>-u Š- </a:t>
            </a:r>
            <a:r>
              <a:rPr lang="cs-CZ" sz="800" dirty="0" err="1"/>
              <a:t>Šú</a:t>
            </a:r>
            <a:r>
              <a:rPr lang="cs-CZ" sz="800" dirty="0"/>
              <a:t> </a:t>
            </a:r>
            <a:r>
              <a:rPr lang="cs-CZ" sz="800" dirty="0" err="1"/>
              <a:t>ih</a:t>
            </a:r>
            <a:r>
              <a:rPr lang="cs-CZ" sz="800" dirty="0"/>
              <a:t>-</a:t>
            </a:r>
            <a:r>
              <a:rPr lang="cs-CZ" sz="800" dirty="0" err="1"/>
              <a:t>du</a:t>
            </a:r>
            <a:r>
              <a:rPr lang="cs-CZ" sz="800" dirty="0"/>
              <a:t>-ú a-na Š </a:t>
            </a:r>
            <a:r>
              <a:rPr lang="cs-CZ" sz="800" dirty="0" err="1"/>
              <a:t>arru</a:t>
            </a:r>
            <a:r>
              <a:rPr lang="cs-CZ" sz="800" dirty="0"/>
              <a:t>-ú-ti- </a:t>
            </a:r>
            <a:r>
              <a:rPr lang="cs-CZ" sz="800" dirty="0" err="1"/>
              <a:t>Šú</a:t>
            </a:r>
            <a:r>
              <a:rPr lang="cs-CZ" sz="800" dirty="0"/>
              <a:t> </a:t>
            </a:r>
            <a:r>
              <a:rPr lang="cs-CZ" sz="800" dirty="0" err="1"/>
              <a:t>im</a:t>
            </a:r>
            <a:r>
              <a:rPr lang="cs-CZ" sz="800" dirty="0"/>
              <a:t>-mi-</a:t>
            </a:r>
            <a:r>
              <a:rPr lang="cs-CZ" sz="800" dirty="0" err="1"/>
              <a:t>ru</a:t>
            </a:r>
            <a:r>
              <a:rPr lang="cs-CZ" sz="800" dirty="0"/>
              <a:t> </a:t>
            </a:r>
            <a:r>
              <a:rPr lang="cs-CZ" sz="800" dirty="0" err="1"/>
              <a:t>pa</a:t>
            </a:r>
            <a:r>
              <a:rPr lang="cs-CZ" sz="800" dirty="0"/>
              <a:t>-nu-</a:t>
            </a:r>
            <a:r>
              <a:rPr lang="cs-CZ" sz="800" dirty="0" err="1"/>
              <a:t>uŠ</a:t>
            </a:r>
            <a:r>
              <a:rPr lang="cs-CZ" sz="800" dirty="0"/>
              <a:t> - </a:t>
            </a:r>
            <a:r>
              <a:rPr lang="cs-CZ" sz="800" dirty="0" err="1"/>
              <a:t>Šú</a:t>
            </a:r>
            <a:r>
              <a:rPr lang="cs-CZ" sz="800" dirty="0"/>
              <a:t>-</a:t>
            </a:r>
            <a:r>
              <a:rPr lang="cs-CZ" sz="800" dirty="0" err="1"/>
              <a:t>un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be</a:t>
            </a:r>
            <a:r>
              <a:rPr lang="cs-CZ" sz="800" dirty="0"/>
              <a:t>-</a:t>
            </a:r>
            <a:r>
              <a:rPr lang="cs-CZ" sz="800" dirty="0" err="1"/>
              <a:t>lu</a:t>
            </a:r>
            <a:r>
              <a:rPr lang="cs-CZ" sz="800" dirty="0"/>
              <a:t> </a:t>
            </a:r>
            <a:r>
              <a:rPr lang="cs-CZ" sz="800" dirty="0" err="1"/>
              <a:t>Šá</a:t>
            </a:r>
            <a:r>
              <a:rPr lang="cs-CZ" sz="800" dirty="0"/>
              <a:t> i-na tu-kul-ti- </a:t>
            </a:r>
            <a:r>
              <a:rPr lang="cs-CZ" sz="800" dirty="0" err="1"/>
              <a:t>Šá</a:t>
            </a:r>
            <a:r>
              <a:rPr lang="cs-CZ" sz="800" dirty="0"/>
              <a:t> ú-bal-li-tu mi-tu-ta-</a:t>
            </a:r>
            <a:r>
              <a:rPr lang="cs-CZ" sz="800" dirty="0" err="1"/>
              <a:t>an</a:t>
            </a:r>
            <a:r>
              <a:rPr lang="cs-CZ" sz="800" dirty="0"/>
              <a:t> i-na </a:t>
            </a:r>
            <a:r>
              <a:rPr lang="cs-CZ" sz="800" dirty="0" err="1"/>
              <a:t>bu</a:t>
            </a:r>
            <a:r>
              <a:rPr lang="cs-CZ" sz="800" dirty="0"/>
              <a:t>-ta-</a:t>
            </a:r>
            <a:r>
              <a:rPr lang="cs-CZ" sz="800" dirty="0" err="1"/>
              <a:t>qu</a:t>
            </a:r>
            <a:r>
              <a:rPr lang="cs-CZ" sz="800" dirty="0"/>
              <a:t> ú </a:t>
            </a:r>
            <a:r>
              <a:rPr lang="cs-CZ" sz="800" dirty="0" err="1"/>
              <a:t>pa</a:t>
            </a:r>
            <a:r>
              <a:rPr lang="cs-CZ" sz="800" dirty="0"/>
              <a:t>-</a:t>
            </a:r>
            <a:r>
              <a:rPr lang="cs-CZ" sz="800" dirty="0" err="1"/>
              <a:t>ki</a:t>
            </a:r>
            <a:r>
              <a:rPr lang="cs-CZ" sz="800" dirty="0"/>
              <a:t>-e </a:t>
            </a:r>
            <a:r>
              <a:rPr lang="cs-CZ" sz="800" dirty="0" err="1"/>
              <a:t>ig</a:t>
            </a:r>
            <a:r>
              <a:rPr lang="cs-CZ" sz="800" dirty="0"/>
              <a:t>-mi-</a:t>
            </a:r>
            <a:r>
              <a:rPr lang="cs-CZ" sz="800" dirty="0" err="1"/>
              <a:t>lu</a:t>
            </a:r>
            <a:r>
              <a:rPr lang="cs-CZ" sz="800" dirty="0"/>
              <a:t> kul-la-ta-</a:t>
            </a:r>
            <a:r>
              <a:rPr lang="cs-CZ" sz="800" dirty="0" err="1"/>
              <a:t>an</a:t>
            </a:r>
            <a:r>
              <a:rPr lang="cs-CZ" sz="800" dirty="0"/>
              <a:t> ta-</a:t>
            </a:r>
            <a:r>
              <a:rPr lang="cs-CZ" sz="800" dirty="0" err="1"/>
              <a:t>bi</a:t>
            </a:r>
            <a:r>
              <a:rPr lang="cs-CZ" sz="800" dirty="0"/>
              <a:t>-</a:t>
            </a:r>
            <a:r>
              <a:rPr lang="cs-CZ" sz="800" dirty="0" err="1"/>
              <a:t>iŠ</a:t>
            </a:r>
            <a:r>
              <a:rPr lang="cs-CZ" sz="800" dirty="0"/>
              <a:t> </a:t>
            </a:r>
            <a:r>
              <a:rPr lang="cs-CZ" sz="800" dirty="0" err="1"/>
              <a:t>ik</a:t>
            </a:r>
            <a:r>
              <a:rPr lang="cs-CZ" sz="800" dirty="0"/>
              <a:t>-ta-ar-</a:t>
            </a:r>
            <a:r>
              <a:rPr lang="cs-CZ" sz="800" dirty="0" err="1"/>
              <a:t>ra</a:t>
            </a:r>
            <a:r>
              <a:rPr lang="cs-CZ" sz="800" dirty="0"/>
              <a:t>-</a:t>
            </a:r>
            <a:r>
              <a:rPr lang="cs-CZ" sz="800" dirty="0" err="1"/>
              <a:t>bu</a:t>
            </a:r>
            <a:r>
              <a:rPr lang="cs-CZ" sz="800" dirty="0"/>
              <a:t>- </a:t>
            </a:r>
            <a:r>
              <a:rPr lang="cs-CZ" sz="800" dirty="0" err="1"/>
              <a:t>Šu</a:t>
            </a:r>
            <a:r>
              <a:rPr lang="cs-CZ" sz="800" dirty="0"/>
              <a:t> </a:t>
            </a:r>
            <a:r>
              <a:rPr lang="cs-CZ" sz="800" dirty="0" err="1"/>
              <a:t>iŠ</a:t>
            </a:r>
            <a:r>
              <a:rPr lang="cs-CZ" sz="800" dirty="0"/>
              <a:t>-tam-</a:t>
            </a:r>
            <a:r>
              <a:rPr lang="cs-CZ" sz="800" dirty="0" err="1"/>
              <a:t>ma</a:t>
            </a:r>
            <a:r>
              <a:rPr lang="cs-CZ" sz="800" dirty="0"/>
              <a:t>-</a:t>
            </a:r>
            <a:r>
              <a:rPr lang="cs-CZ" sz="800" dirty="0" err="1"/>
              <a:t>ru</a:t>
            </a:r>
            <a:r>
              <a:rPr lang="cs-CZ" sz="800" dirty="0"/>
              <a:t> </a:t>
            </a:r>
            <a:r>
              <a:rPr lang="cs-CZ" sz="800" dirty="0" err="1"/>
              <a:t>zi</a:t>
            </a:r>
            <a:r>
              <a:rPr lang="cs-CZ" sz="800" dirty="0"/>
              <a:t>-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ir</a:t>
            </a:r>
            <a:r>
              <a:rPr lang="cs-CZ" sz="800" dirty="0"/>
              <a:t>-Š ú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a-na-ku </a:t>
            </a:r>
            <a:r>
              <a:rPr lang="cs-CZ" sz="800" dirty="0" err="1"/>
              <a:t>mKu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</a:t>
            </a:r>
            <a:r>
              <a:rPr lang="cs-CZ" sz="800" dirty="0" err="1"/>
              <a:t>aŠ</a:t>
            </a:r>
            <a:r>
              <a:rPr lang="cs-CZ" sz="800" dirty="0"/>
              <a:t> </a:t>
            </a:r>
            <a:r>
              <a:rPr lang="cs-CZ" sz="800" dirty="0" err="1"/>
              <a:t>Šar</a:t>
            </a:r>
            <a:r>
              <a:rPr lang="cs-CZ" sz="800" dirty="0"/>
              <a:t> </a:t>
            </a:r>
            <a:r>
              <a:rPr lang="cs-CZ" sz="800" dirty="0" err="1"/>
              <a:t>kiŠ</a:t>
            </a:r>
            <a:r>
              <a:rPr lang="cs-CZ" sz="800" dirty="0"/>
              <a:t>-Š </a:t>
            </a:r>
            <a:r>
              <a:rPr lang="cs-CZ" sz="800" dirty="0" err="1"/>
              <a:t>at</a:t>
            </a:r>
            <a:r>
              <a:rPr lang="cs-CZ" sz="800" dirty="0"/>
              <a:t> </a:t>
            </a:r>
            <a:r>
              <a:rPr lang="cs-CZ" sz="800" dirty="0" err="1"/>
              <a:t>Šarru</a:t>
            </a:r>
            <a:r>
              <a:rPr lang="cs-CZ" sz="800" dirty="0"/>
              <a:t> rabu </a:t>
            </a:r>
            <a:r>
              <a:rPr lang="cs-CZ" sz="800" dirty="0" err="1"/>
              <a:t>Šarru</a:t>
            </a:r>
            <a:r>
              <a:rPr lang="cs-CZ" sz="800" dirty="0"/>
              <a:t> </a:t>
            </a:r>
            <a:r>
              <a:rPr lang="cs-CZ" sz="800" dirty="0" err="1"/>
              <a:t>dan</a:t>
            </a:r>
            <a:r>
              <a:rPr lang="cs-CZ" sz="800" dirty="0"/>
              <a:t>-nu Š ar </a:t>
            </a:r>
            <a:r>
              <a:rPr lang="cs-CZ" sz="800" dirty="0" err="1"/>
              <a:t>Babili</a:t>
            </a:r>
            <a:r>
              <a:rPr lang="cs-CZ" sz="800" dirty="0"/>
              <a:t> </a:t>
            </a:r>
            <a:r>
              <a:rPr lang="cs-CZ" sz="800" dirty="0" err="1"/>
              <a:t>Šar</a:t>
            </a:r>
            <a:r>
              <a:rPr lang="cs-CZ" sz="800" dirty="0"/>
              <a:t> </a:t>
            </a:r>
            <a:r>
              <a:rPr lang="cs-CZ" sz="800" dirty="0" err="1"/>
              <a:t>mât</a:t>
            </a:r>
            <a:r>
              <a:rPr lang="cs-CZ" sz="800" dirty="0"/>
              <a:t> Š ú-</a:t>
            </a:r>
            <a:r>
              <a:rPr lang="cs-CZ" sz="800" dirty="0" err="1"/>
              <a:t>me</a:t>
            </a:r>
            <a:r>
              <a:rPr lang="cs-CZ" sz="800" dirty="0"/>
              <a:t>-</a:t>
            </a:r>
            <a:r>
              <a:rPr lang="cs-CZ" sz="800" dirty="0" err="1"/>
              <a:t>ri</a:t>
            </a:r>
            <a:r>
              <a:rPr lang="cs-CZ" sz="800" dirty="0"/>
              <a:t> ú </a:t>
            </a:r>
            <a:r>
              <a:rPr lang="cs-CZ" sz="800" dirty="0" err="1"/>
              <a:t>Ak</a:t>
            </a:r>
            <a:r>
              <a:rPr lang="cs-CZ" sz="800" dirty="0"/>
              <a:t>-</a:t>
            </a:r>
            <a:r>
              <a:rPr lang="cs-CZ" sz="800" dirty="0" err="1"/>
              <a:t>ka</a:t>
            </a:r>
            <a:r>
              <a:rPr lang="cs-CZ" sz="800" dirty="0"/>
              <a:t>-</a:t>
            </a:r>
            <a:r>
              <a:rPr lang="cs-CZ" sz="800" dirty="0" err="1"/>
              <a:t>di</a:t>
            </a:r>
            <a:r>
              <a:rPr lang="cs-CZ" sz="800" dirty="0"/>
              <a:t> </a:t>
            </a:r>
            <a:r>
              <a:rPr lang="cs-CZ" sz="800" dirty="0" err="1"/>
              <a:t>Šar</a:t>
            </a:r>
            <a:r>
              <a:rPr lang="cs-CZ" sz="800" dirty="0"/>
              <a:t> </a:t>
            </a:r>
            <a:r>
              <a:rPr lang="cs-CZ" sz="800" dirty="0" err="1"/>
              <a:t>kib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-a-ti </a:t>
            </a:r>
            <a:r>
              <a:rPr lang="cs-CZ" sz="800" dirty="0" err="1"/>
              <a:t>ir</a:t>
            </a:r>
            <a:r>
              <a:rPr lang="cs-CZ" sz="800" dirty="0"/>
              <a:t>-bit-</a:t>
            </a:r>
            <a:r>
              <a:rPr lang="cs-CZ" sz="800" dirty="0" err="1"/>
              <a:t>tim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mar</a:t>
            </a:r>
            <a:r>
              <a:rPr lang="cs-CZ" sz="800" dirty="0"/>
              <a:t> </a:t>
            </a:r>
            <a:r>
              <a:rPr lang="cs-CZ" sz="800" dirty="0" err="1"/>
              <a:t>mKa</a:t>
            </a:r>
            <a:r>
              <a:rPr lang="cs-CZ" sz="800" dirty="0"/>
              <a:t>-</a:t>
            </a:r>
            <a:r>
              <a:rPr lang="cs-CZ" sz="800" dirty="0" err="1"/>
              <a:t>am</a:t>
            </a:r>
            <a:r>
              <a:rPr lang="cs-CZ" sz="800" dirty="0"/>
              <a:t>-</a:t>
            </a:r>
            <a:r>
              <a:rPr lang="cs-CZ" sz="800" dirty="0" err="1"/>
              <a:t>bu</a:t>
            </a:r>
            <a:r>
              <a:rPr lang="cs-CZ" sz="800" dirty="0"/>
              <a:t>-</a:t>
            </a:r>
            <a:r>
              <a:rPr lang="cs-CZ" sz="800" dirty="0" err="1"/>
              <a:t>zi</a:t>
            </a:r>
            <a:r>
              <a:rPr lang="cs-CZ" sz="800" dirty="0"/>
              <a:t>-</a:t>
            </a:r>
            <a:r>
              <a:rPr lang="cs-CZ" sz="800" dirty="0" err="1"/>
              <a:t>ia</a:t>
            </a:r>
            <a:r>
              <a:rPr lang="cs-CZ" sz="800" dirty="0"/>
              <a:t> </a:t>
            </a:r>
            <a:r>
              <a:rPr lang="cs-CZ" sz="800" dirty="0" err="1"/>
              <a:t>Šarru</a:t>
            </a:r>
            <a:r>
              <a:rPr lang="cs-CZ" sz="800" dirty="0"/>
              <a:t> rabu </a:t>
            </a:r>
            <a:r>
              <a:rPr lang="cs-CZ" sz="800" dirty="0" err="1"/>
              <a:t>Šar</a:t>
            </a:r>
            <a:r>
              <a:rPr lang="cs-CZ" sz="800" dirty="0"/>
              <a:t> </a:t>
            </a:r>
            <a:r>
              <a:rPr lang="cs-CZ" sz="800" dirty="0" err="1"/>
              <a:t>alu</a:t>
            </a:r>
            <a:r>
              <a:rPr lang="cs-CZ" sz="800" dirty="0"/>
              <a:t> </a:t>
            </a:r>
            <a:r>
              <a:rPr lang="cs-CZ" sz="800" dirty="0" err="1"/>
              <a:t>An</a:t>
            </a:r>
            <a:r>
              <a:rPr lang="cs-CZ" sz="800" dirty="0"/>
              <a:t>-Š á-</a:t>
            </a:r>
            <a:r>
              <a:rPr lang="cs-CZ" sz="800" dirty="0" err="1"/>
              <a:t>an</a:t>
            </a:r>
            <a:r>
              <a:rPr lang="cs-CZ" sz="800" dirty="0"/>
              <a:t> </a:t>
            </a:r>
            <a:r>
              <a:rPr lang="cs-CZ" sz="800" dirty="0" err="1"/>
              <a:t>mar</a:t>
            </a:r>
            <a:r>
              <a:rPr lang="cs-CZ" sz="800" dirty="0"/>
              <a:t> </a:t>
            </a:r>
            <a:r>
              <a:rPr lang="cs-CZ" sz="800" dirty="0" err="1"/>
              <a:t>mari</a:t>
            </a:r>
            <a:r>
              <a:rPr lang="cs-CZ" sz="800" dirty="0"/>
              <a:t> </a:t>
            </a:r>
            <a:r>
              <a:rPr lang="cs-CZ" sz="800" dirty="0" err="1"/>
              <a:t>mKu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</a:t>
            </a:r>
            <a:r>
              <a:rPr lang="cs-CZ" sz="800" dirty="0" err="1"/>
              <a:t>aŠ</a:t>
            </a:r>
            <a:r>
              <a:rPr lang="cs-CZ" sz="800" dirty="0"/>
              <a:t> </a:t>
            </a:r>
            <a:r>
              <a:rPr lang="cs-CZ" sz="800" dirty="0" err="1"/>
              <a:t>Šarru</a:t>
            </a:r>
            <a:r>
              <a:rPr lang="cs-CZ" sz="800" dirty="0"/>
              <a:t> rabu </a:t>
            </a:r>
            <a:r>
              <a:rPr lang="cs-CZ" sz="800" dirty="0" err="1"/>
              <a:t>Šar</a:t>
            </a:r>
            <a:r>
              <a:rPr lang="cs-CZ" sz="800" dirty="0"/>
              <a:t> </a:t>
            </a:r>
            <a:r>
              <a:rPr lang="cs-CZ" sz="800" dirty="0" err="1"/>
              <a:t>alu</a:t>
            </a:r>
            <a:r>
              <a:rPr lang="cs-CZ" sz="800" dirty="0"/>
              <a:t> </a:t>
            </a:r>
            <a:r>
              <a:rPr lang="cs-CZ" sz="800" dirty="0" err="1"/>
              <a:t>An</a:t>
            </a:r>
            <a:r>
              <a:rPr lang="cs-CZ" sz="800" dirty="0"/>
              <a:t>-Š á-</a:t>
            </a:r>
            <a:r>
              <a:rPr lang="cs-CZ" sz="800" dirty="0" err="1"/>
              <a:t>an</a:t>
            </a:r>
            <a:r>
              <a:rPr lang="cs-CZ" sz="800" dirty="0"/>
              <a:t> ŠA.BAL.BAL m Š i-</a:t>
            </a:r>
            <a:r>
              <a:rPr lang="cs-CZ" sz="800" dirty="0" err="1"/>
              <a:t>iŠ</a:t>
            </a:r>
            <a:r>
              <a:rPr lang="cs-CZ" sz="800" dirty="0"/>
              <a:t>-</a:t>
            </a:r>
            <a:r>
              <a:rPr lang="cs-CZ" sz="800" dirty="0" err="1"/>
              <a:t>pi</a:t>
            </a:r>
            <a:r>
              <a:rPr lang="cs-CZ" sz="800" dirty="0"/>
              <a:t>-</a:t>
            </a:r>
            <a:r>
              <a:rPr lang="cs-CZ" sz="800" dirty="0" err="1"/>
              <a:t>iŠ</a:t>
            </a:r>
            <a:r>
              <a:rPr lang="cs-CZ" sz="800" dirty="0"/>
              <a:t> Š </a:t>
            </a:r>
            <a:r>
              <a:rPr lang="cs-CZ" sz="800" dirty="0" err="1"/>
              <a:t>arru</a:t>
            </a:r>
            <a:r>
              <a:rPr lang="cs-CZ" sz="800" dirty="0"/>
              <a:t> rabu </a:t>
            </a:r>
            <a:r>
              <a:rPr lang="cs-CZ" sz="800" dirty="0" err="1"/>
              <a:t>Šar</a:t>
            </a:r>
            <a:r>
              <a:rPr lang="cs-CZ" sz="800" dirty="0"/>
              <a:t> </a:t>
            </a:r>
            <a:r>
              <a:rPr lang="cs-CZ" sz="800" dirty="0" err="1"/>
              <a:t>alu</a:t>
            </a:r>
            <a:r>
              <a:rPr lang="cs-CZ" sz="800" dirty="0"/>
              <a:t> </a:t>
            </a:r>
            <a:r>
              <a:rPr lang="cs-CZ" sz="800" dirty="0" err="1"/>
              <a:t>An</a:t>
            </a:r>
            <a:r>
              <a:rPr lang="cs-CZ" sz="800" dirty="0"/>
              <a:t>-Š a-</a:t>
            </a:r>
            <a:r>
              <a:rPr lang="cs-CZ" sz="800" dirty="0" err="1"/>
              <a:t>an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ziru</a:t>
            </a:r>
            <a:r>
              <a:rPr lang="cs-CZ" sz="800" dirty="0"/>
              <a:t> </a:t>
            </a:r>
            <a:r>
              <a:rPr lang="cs-CZ" sz="800" dirty="0" err="1"/>
              <a:t>da</a:t>
            </a:r>
            <a:r>
              <a:rPr lang="cs-CZ" sz="800" dirty="0"/>
              <a:t>-</a:t>
            </a:r>
            <a:r>
              <a:rPr lang="cs-CZ" sz="800" dirty="0" err="1"/>
              <a:t>ru</a:t>
            </a:r>
            <a:r>
              <a:rPr lang="cs-CZ" sz="800" dirty="0"/>
              <a:t>-ú </a:t>
            </a:r>
            <a:r>
              <a:rPr lang="cs-CZ" sz="800" dirty="0" err="1"/>
              <a:t>Ša</a:t>
            </a:r>
            <a:r>
              <a:rPr lang="cs-CZ" sz="800" dirty="0"/>
              <a:t> </a:t>
            </a:r>
            <a:r>
              <a:rPr lang="cs-CZ" sz="800" dirty="0" err="1"/>
              <a:t>Šarru</a:t>
            </a:r>
            <a:r>
              <a:rPr lang="cs-CZ" sz="800" dirty="0"/>
              <a:t>-ú-tu </a:t>
            </a:r>
            <a:r>
              <a:rPr lang="cs-CZ" sz="800" dirty="0" err="1"/>
              <a:t>Ša</a:t>
            </a:r>
            <a:r>
              <a:rPr lang="cs-CZ" sz="800" dirty="0"/>
              <a:t> </a:t>
            </a:r>
            <a:r>
              <a:rPr lang="cs-CZ" sz="800" dirty="0" err="1"/>
              <a:t>iluBel</a:t>
            </a:r>
            <a:r>
              <a:rPr lang="cs-CZ" sz="800" dirty="0"/>
              <a:t> u </a:t>
            </a:r>
            <a:r>
              <a:rPr lang="cs-CZ" sz="800" dirty="0" err="1"/>
              <a:t>ilu</a:t>
            </a:r>
            <a:r>
              <a:rPr lang="cs-CZ" sz="800" dirty="0"/>
              <a:t> </a:t>
            </a:r>
            <a:r>
              <a:rPr lang="cs-CZ" sz="800" dirty="0" err="1"/>
              <a:t>Nabu</a:t>
            </a:r>
            <a:r>
              <a:rPr lang="cs-CZ" sz="800" dirty="0"/>
              <a:t> </a:t>
            </a:r>
            <a:r>
              <a:rPr lang="cs-CZ" sz="800" dirty="0" err="1"/>
              <a:t>ir</a:t>
            </a:r>
            <a:r>
              <a:rPr lang="cs-CZ" sz="800" dirty="0"/>
              <a:t>-a-mu </a:t>
            </a:r>
            <a:r>
              <a:rPr lang="cs-CZ" sz="800" dirty="0" err="1"/>
              <a:t>pa</a:t>
            </a:r>
            <a:r>
              <a:rPr lang="cs-CZ" sz="800" dirty="0"/>
              <a:t>-la-a-Š ú a-na tu-</a:t>
            </a:r>
            <a:r>
              <a:rPr lang="cs-CZ" sz="800" dirty="0" err="1"/>
              <a:t>ub</a:t>
            </a:r>
            <a:r>
              <a:rPr lang="cs-CZ" sz="800" dirty="0"/>
              <a:t> lib-</a:t>
            </a:r>
            <a:r>
              <a:rPr lang="cs-CZ" sz="800" dirty="0" err="1"/>
              <a:t>bi</a:t>
            </a:r>
            <a:r>
              <a:rPr lang="cs-CZ" sz="800" dirty="0"/>
              <a:t>- </a:t>
            </a:r>
            <a:r>
              <a:rPr lang="cs-CZ" sz="800" dirty="0" err="1"/>
              <a:t>Šú</a:t>
            </a:r>
            <a:r>
              <a:rPr lang="cs-CZ" sz="800" dirty="0"/>
              <a:t>-nu i h-</a:t>
            </a:r>
            <a:r>
              <a:rPr lang="cs-CZ" sz="800" dirty="0" err="1"/>
              <a:t>Ši</a:t>
            </a:r>
            <a:r>
              <a:rPr lang="cs-CZ" sz="800" dirty="0"/>
              <a:t>-ha </a:t>
            </a:r>
            <a:r>
              <a:rPr lang="cs-CZ" sz="800" dirty="0" err="1"/>
              <a:t>Šarru</a:t>
            </a:r>
            <a:r>
              <a:rPr lang="cs-CZ" sz="800" dirty="0"/>
              <a:t>-</a:t>
            </a:r>
            <a:r>
              <a:rPr lang="cs-CZ" sz="800" dirty="0" err="1"/>
              <a:t>ut</a:t>
            </a:r>
            <a:r>
              <a:rPr lang="cs-CZ" sz="800" dirty="0"/>
              <a:t>-</a:t>
            </a:r>
            <a:r>
              <a:rPr lang="cs-CZ" sz="800" dirty="0" err="1"/>
              <a:t>su</a:t>
            </a:r>
            <a:r>
              <a:rPr lang="cs-CZ" sz="800" dirty="0"/>
              <a:t> e-nu-</a:t>
            </a:r>
            <a:r>
              <a:rPr lang="cs-CZ" sz="800" dirty="0" err="1"/>
              <a:t>ma</a:t>
            </a:r>
            <a:r>
              <a:rPr lang="cs-CZ" sz="800" dirty="0"/>
              <a:t> a-na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rib</a:t>
            </a:r>
            <a:r>
              <a:rPr lang="cs-CZ" sz="800" dirty="0"/>
              <a:t> </a:t>
            </a:r>
            <a:r>
              <a:rPr lang="cs-CZ" sz="800" dirty="0" err="1"/>
              <a:t>Babili</a:t>
            </a:r>
            <a:r>
              <a:rPr lang="cs-CZ" sz="800" dirty="0"/>
              <a:t> e-</a:t>
            </a:r>
            <a:r>
              <a:rPr lang="cs-CZ" sz="800" dirty="0" err="1"/>
              <a:t>ru</a:t>
            </a:r>
            <a:r>
              <a:rPr lang="cs-CZ" sz="800" dirty="0"/>
              <a:t>-</a:t>
            </a:r>
            <a:r>
              <a:rPr lang="cs-CZ" sz="800" dirty="0" err="1"/>
              <a:t>bu</a:t>
            </a:r>
            <a:r>
              <a:rPr lang="cs-CZ" sz="800" dirty="0"/>
              <a:t> </a:t>
            </a:r>
            <a:r>
              <a:rPr lang="cs-CZ" sz="800" dirty="0" err="1"/>
              <a:t>sa</a:t>
            </a:r>
            <a:r>
              <a:rPr lang="cs-CZ" sz="800" dirty="0"/>
              <a:t>-li-mi-i Š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i-na </a:t>
            </a:r>
            <a:r>
              <a:rPr lang="cs-CZ" sz="800" dirty="0" err="1"/>
              <a:t>ul</a:t>
            </a:r>
            <a:r>
              <a:rPr lang="cs-CZ" sz="800" dirty="0"/>
              <a:t>-si ù </a:t>
            </a:r>
            <a:r>
              <a:rPr lang="cs-CZ" sz="800" dirty="0" err="1"/>
              <a:t>ri</a:t>
            </a:r>
            <a:r>
              <a:rPr lang="cs-CZ" sz="800" dirty="0"/>
              <a:t>- Š á-a-</a:t>
            </a:r>
            <a:r>
              <a:rPr lang="cs-CZ" sz="800" dirty="0" err="1"/>
              <a:t>tim</a:t>
            </a:r>
            <a:r>
              <a:rPr lang="cs-CZ" sz="800" dirty="0"/>
              <a:t> i-na </a:t>
            </a:r>
            <a:r>
              <a:rPr lang="cs-CZ" sz="800" dirty="0" err="1"/>
              <a:t>ekal</a:t>
            </a:r>
            <a:r>
              <a:rPr lang="cs-CZ" sz="800" dirty="0"/>
              <a:t> </a:t>
            </a:r>
            <a:r>
              <a:rPr lang="cs-CZ" sz="800" dirty="0" err="1"/>
              <a:t>ma</a:t>
            </a:r>
            <a:r>
              <a:rPr lang="cs-CZ" sz="800" dirty="0"/>
              <a:t>-</a:t>
            </a:r>
            <a:r>
              <a:rPr lang="cs-CZ" sz="800" dirty="0" err="1"/>
              <a:t>al</a:t>
            </a:r>
            <a:r>
              <a:rPr lang="cs-CZ" sz="800" dirty="0"/>
              <a:t>-</a:t>
            </a:r>
            <a:r>
              <a:rPr lang="cs-CZ" sz="800" dirty="0" err="1"/>
              <a:t>ki</a:t>
            </a:r>
            <a:r>
              <a:rPr lang="cs-CZ" sz="800" dirty="0"/>
              <a:t> ar-</a:t>
            </a:r>
            <a:r>
              <a:rPr lang="cs-CZ" sz="800" dirty="0" err="1"/>
              <a:t>ma</a:t>
            </a:r>
            <a:r>
              <a:rPr lang="cs-CZ" sz="800" dirty="0"/>
              <a:t>-a Š ú-</a:t>
            </a:r>
            <a:r>
              <a:rPr lang="cs-CZ" sz="800" dirty="0" err="1"/>
              <a:t>bat</a:t>
            </a:r>
            <a:r>
              <a:rPr lang="cs-CZ" sz="800" dirty="0"/>
              <a:t> </a:t>
            </a:r>
            <a:r>
              <a:rPr lang="cs-CZ" sz="800" dirty="0" err="1"/>
              <a:t>be</a:t>
            </a:r>
            <a:r>
              <a:rPr lang="cs-CZ" sz="800" dirty="0"/>
              <a:t>-</a:t>
            </a:r>
            <a:r>
              <a:rPr lang="cs-CZ" sz="800" dirty="0" err="1"/>
              <a:t>lu</a:t>
            </a:r>
            <a:r>
              <a:rPr lang="cs-CZ" sz="800" dirty="0"/>
              <a:t>-</a:t>
            </a:r>
            <a:r>
              <a:rPr lang="cs-CZ" sz="800" dirty="0" err="1"/>
              <a:t>tim</a:t>
            </a:r>
            <a:r>
              <a:rPr lang="cs-CZ" sz="800" dirty="0"/>
              <a:t> </a:t>
            </a:r>
            <a:r>
              <a:rPr lang="cs-CZ" sz="800" dirty="0" err="1"/>
              <a:t>iluMarduk</a:t>
            </a:r>
            <a:r>
              <a:rPr lang="cs-CZ" sz="800" dirty="0"/>
              <a:t> belu rabu lib-</a:t>
            </a:r>
            <a:r>
              <a:rPr lang="cs-CZ" sz="800" dirty="0" err="1"/>
              <a:t>bi</a:t>
            </a:r>
            <a:r>
              <a:rPr lang="cs-CZ" sz="800" dirty="0"/>
              <a:t> </a:t>
            </a:r>
            <a:r>
              <a:rPr lang="cs-CZ" sz="800" dirty="0" err="1"/>
              <a:t>ri</a:t>
            </a:r>
            <a:r>
              <a:rPr lang="cs-CZ" sz="800" dirty="0"/>
              <a:t>-</a:t>
            </a:r>
            <a:r>
              <a:rPr lang="cs-CZ" sz="800" dirty="0" err="1"/>
              <a:t>it</a:t>
            </a:r>
            <a:r>
              <a:rPr lang="cs-CZ" sz="800" dirty="0"/>
              <a:t>-</a:t>
            </a:r>
            <a:r>
              <a:rPr lang="cs-CZ" sz="800" dirty="0" err="1"/>
              <a:t>pa</a:t>
            </a:r>
            <a:r>
              <a:rPr lang="cs-CZ" sz="800" dirty="0"/>
              <a:t>- Š ú </a:t>
            </a:r>
            <a:r>
              <a:rPr lang="cs-CZ" sz="800" dirty="0" err="1"/>
              <a:t>Šá</a:t>
            </a:r>
            <a:r>
              <a:rPr lang="cs-CZ" sz="800" dirty="0"/>
              <a:t> mare </a:t>
            </a:r>
            <a:r>
              <a:rPr lang="cs-CZ" sz="800" dirty="0" err="1"/>
              <a:t>Babili</a:t>
            </a:r>
            <a:r>
              <a:rPr lang="cs-CZ" sz="800" dirty="0"/>
              <a:t> ú . . . </a:t>
            </a:r>
            <a:r>
              <a:rPr lang="cs-CZ" sz="800" dirty="0" err="1"/>
              <a:t>an</a:t>
            </a:r>
            <a:r>
              <a:rPr lang="cs-CZ" sz="800" dirty="0"/>
              <a:t>-ni-</a:t>
            </a:r>
            <a:r>
              <a:rPr lang="cs-CZ" sz="800" dirty="0" err="1"/>
              <a:t>ma</a:t>
            </a:r>
            <a:r>
              <a:rPr lang="cs-CZ" sz="800" dirty="0"/>
              <a:t> û-mi- </a:t>
            </a:r>
            <a:r>
              <a:rPr lang="cs-CZ" sz="800" dirty="0" err="1"/>
              <a:t>Šam</a:t>
            </a:r>
            <a:r>
              <a:rPr lang="cs-CZ" sz="800" dirty="0"/>
              <a:t> a-Š e-'-a </a:t>
            </a:r>
            <a:r>
              <a:rPr lang="cs-CZ" sz="800" dirty="0" err="1"/>
              <a:t>pa</a:t>
            </a:r>
            <a:r>
              <a:rPr lang="cs-CZ" sz="800" dirty="0"/>
              <a:t>-la-</a:t>
            </a:r>
            <a:r>
              <a:rPr lang="cs-CZ" sz="800" dirty="0" err="1"/>
              <a:t>ah</a:t>
            </a:r>
            <a:r>
              <a:rPr lang="cs-CZ" sz="800" dirty="0"/>
              <a:t>- </a:t>
            </a:r>
            <a:r>
              <a:rPr lang="cs-CZ" sz="800" dirty="0" err="1"/>
              <a:t>Šú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um-</a:t>
            </a:r>
            <a:r>
              <a:rPr lang="cs-CZ" sz="800" dirty="0" err="1"/>
              <a:t>ma</a:t>
            </a:r>
            <a:r>
              <a:rPr lang="cs-CZ" sz="800" dirty="0"/>
              <a:t>-ni-</a:t>
            </a:r>
            <a:r>
              <a:rPr lang="cs-CZ" sz="800" dirty="0" err="1"/>
              <a:t>ia</a:t>
            </a:r>
            <a:r>
              <a:rPr lang="cs-CZ" sz="800" dirty="0"/>
              <a:t> rap-</a:t>
            </a:r>
            <a:r>
              <a:rPr lang="cs-CZ" sz="800" dirty="0" err="1"/>
              <a:t>Ša</a:t>
            </a:r>
            <a:r>
              <a:rPr lang="cs-CZ" sz="800" dirty="0"/>
              <a:t>-</a:t>
            </a:r>
            <a:r>
              <a:rPr lang="cs-CZ" sz="800" dirty="0" err="1"/>
              <a:t>tim</a:t>
            </a:r>
            <a:r>
              <a:rPr lang="cs-CZ" sz="800" dirty="0"/>
              <a:t> i-na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rib</a:t>
            </a:r>
            <a:r>
              <a:rPr lang="cs-CZ" sz="800" dirty="0"/>
              <a:t> </a:t>
            </a:r>
            <a:r>
              <a:rPr lang="cs-CZ" sz="800" dirty="0" err="1"/>
              <a:t>Babili</a:t>
            </a:r>
            <a:r>
              <a:rPr lang="cs-CZ" sz="800" dirty="0"/>
              <a:t> i-</a:t>
            </a:r>
            <a:r>
              <a:rPr lang="cs-CZ" sz="800" dirty="0" err="1"/>
              <a:t>Šá</a:t>
            </a:r>
            <a:r>
              <a:rPr lang="cs-CZ" sz="800" dirty="0"/>
              <a:t>-ad-</a:t>
            </a:r>
            <a:r>
              <a:rPr lang="cs-CZ" sz="800" dirty="0" err="1"/>
              <a:t>di</a:t>
            </a:r>
            <a:r>
              <a:rPr lang="cs-CZ" sz="800" dirty="0"/>
              <a:t>-ha </a:t>
            </a:r>
            <a:r>
              <a:rPr lang="cs-CZ" sz="800" dirty="0" err="1"/>
              <a:t>Šú</a:t>
            </a:r>
            <a:r>
              <a:rPr lang="cs-CZ" sz="800" dirty="0"/>
              <a:t>-</a:t>
            </a:r>
            <a:r>
              <a:rPr lang="cs-CZ" sz="800" dirty="0" err="1"/>
              <a:t>ul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-</a:t>
            </a:r>
            <a:r>
              <a:rPr lang="cs-CZ" sz="800" dirty="0" err="1"/>
              <a:t>niŠ</a:t>
            </a:r>
            <a:r>
              <a:rPr lang="cs-CZ" sz="800" dirty="0"/>
              <a:t> nap-</a:t>
            </a:r>
            <a:r>
              <a:rPr lang="cs-CZ" sz="800" dirty="0" err="1"/>
              <a:t>har</a:t>
            </a:r>
            <a:r>
              <a:rPr lang="cs-CZ" sz="800" dirty="0"/>
              <a:t> mat [ </a:t>
            </a:r>
            <a:r>
              <a:rPr lang="cs-CZ" sz="800" dirty="0" err="1"/>
              <a:t>Šu</a:t>
            </a:r>
            <a:r>
              <a:rPr lang="cs-CZ" sz="800" dirty="0"/>
              <a:t>-</a:t>
            </a:r>
            <a:r>
              <a:rPr lang="cs-CZ" sz="800" dirty="0" err="1"/>
              <a:t>me</a:t>
            </a:r>
            <a:r>
              <a:rPr lang="cs-CZ" sz="800" dirty="0"/>
              <a:t>-</a:t>
            </a:r>
            <a:r>
              <a:rPr lang="cs-CZ" sz="800" dirty="0" err="1"/>
              <a:t>ri</a:t>
            </a:r>
            <a:r>
              <a:rPr lang="cs-CZ" sz="800" dirty="0"/>
              <a:t>] ù </a:t>
            </a:r>
            <a:r>
              <a:rPr lang="cs-CZ" sz="800" dirty="0" err="1"/>
              <a:t>Akkadiki</a:t>
            </a:r>
            <a:r>
              <a:rPr lang="cs-CZ" sz="800" dirty="0"/>
              <a:t> mu-</a:t>
            </a:r>
            <a:r>
              <a:rPr lang="cs-CZ" sz="800" dirty="0" err="1"/>
              <a:t>gal</a:t>
            </a:r>
            <a:r>
              <a:rPr lang="cs-CZ" sz="800" dirty="0"/>
              <a:t>-[l]i-</a:t>
            </a:r>
            <a:r>
              <a:rPr lang="cs-CZ" sz="800" dirty="0" err="1"/>
              <a:t>tim</a:t>
            </a:r>
            <a:r>
              <a:rPr lang="cs-CZ" sz="800" dirty="0"/>
              <a:t> </a:t>
            </a:r>
            <a:r>
              <a:rPr lang="cs-CZ" sz="800" dirty="0" err="1"/>
              <a:t>ul</a:t>
            </a:r>
            <a:r>
              <a:rPr lang="cs-CZ" sz="800" dirty="0"/>
              <a:t> ú- </a:t>
            </a:r>
            <a:r>
              <a:rPr lang="cs-CZ" sz="800" dirty="0" err="1"/>
              <a:t>Šar</a:t>
            </a:r>
            <a:r>
              <a:rPr lang="cs-CZ" sz="800" dirty="0"/>
              <a:t>-</a:t>
            </a:r>
            <a:r>
              <a:rPr lang="cs-CZ" sz="800" dirty="0" err="1"/>
              <a:t>Ši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dannat</a:t>
            </a:r>
            <a:r>
              <a:rPr lang="cs-CZ" sz="800" dirty="0"/>
              <a:t> </a:t>
            </a:r>
            <a:r>
              <a:rPr lang="cs-CZ" sz="800" dirty="0" err="1"/>
              <a:t>Babili</a:t>
            </a:r>
            <a:r>
              <a:rPr lang="cs-CZ" sz="800" dirty="0"/>
              <a:t> ù kul-lat </a:t>
            </a:r>
            <a:r>
              <a:rPr lang="cs-CZ" sz="800" dirty="0" err="1"/>
              <a:t>ma</a:t>
            </a:r>
            <a:r>
              <a:rPr lang="cs-CZ" sz="800" dirty="0"/>
              <a:t>-ha-</a:t>
            </a:r>
            <a:r>
              <a:rPr lang="cs-CZ" sz="800" dirty="0" err="1"/>
              <a:t>zi</a:t>
            </a:r>
            <a:r>
              <a:rPr lang="cs-CZ" sz="800" dirty="0"/>
              <a:t>- </a:t>
            </a:r>
            <a:r>
              <a:rPr lang="cs-CZ" sz="800" dirty="0" err="1"/>
              <a:t>Šu</a:t>
            </a:r>
            <a:r>
              <a:rPr lang="cs-CZ" sz="800" dirty="0"/>
              <a:t> i-na </a:t>
            </a:r>
            <a:r>
              <a:rPr lang="cs-CZ" sz="800" dirty="0" err="1"/>
              <a:t>Šà</a:t>
            </a:r>
            <a:r>
              <a:rPr lang="cs-CZ" sz="800" dirty="0"/>
              <a:t>-li-</a:t>
            </a:r>
            <a:r>
              <a:rPr lang="cs-CZ" sz="800" dirty="0" err="1"/>
              <a:t>im</a:t>
            </a:r>
            <a:r>
              <a:rPr lang="cs-CZ" sz="800" dirty="0"/>
              <a:t>-</a:t>
            </a:r>
            <a:r>
              <a:rPr lang="cs-CZ" sz="800" dirty="0" err="1"/>
              <a:t>tim</a:t>
            </a:r>
            <a:r>
              <a:rPr lang="cs-CZ" sz="800" dirty="0"/>
              <a:t> a Š -</a:t>
            </a:r>
            <a:r>
              <a:rPr lang="cs-CZ" sz="800" dirty="0" err="1"/>
              <a:t>te</a:t>
            </a:r>
            <a:r>
              <a:rPr lang="cs-CZ" sz="800" dirty="0"/>
              <a:t>-'-e mare Babi[li . . .] </a:t>
            </a:r>
            <a:r>
              <a:rPr lang="cs-CZ" sz="800" dirty="0" err="1"/>
              <a:t>ki</a:t>
            </a:r>
            <a:r>
              <a:rPr lang="cs-CZ" sz="800" dirty="0"/>
              <a:t> </a:t>
            </a:r>
            <a:r>
              <a:rPr lang="cs-CZ" sz="800" dirty="0" err="1"/>
              <a:t>ma</a:t>
            </a:r>
            <a:r>
              <a:rPr lang="cs-CZ" sz="800" dirty="0"/>
              <a:t>-la lib-[. . .]-</a:t>
            </a:r>
            <a:r>
              <a:rPr lang="cs-CZ" sz="800" dirty="0" err="1"/>
              <a:t>ma</a:t>
            </a:r>
            <a:r>
              <a:rPr lang="cs-CZ" sz="800" dirty="0"/>
              <a:t> ab- Š a-a-ni la si-</a:t>
            </a:r>
            <a:r>
              <a:rPr lang="cs-CZ" sz="800" dirty="0" err="1"/>
              <a:t>ma</a:t>
            </a:r>
            <a:r>
              <a:rPr lang="cs-CZ" sz="800" dirty="0"/>
              <a:t>-ti-</a:t>
            </a:r>
            <a:r>
              <a:rPr lang="cs-CZ" sz="800" dirty="0" err="1"/>
              <a:t>Šu</a:t>
            </a:r>
            <a:r>
              <a:rPr lang="cs-CZ" sz="800" dirty="0"/>
              <a:t>-nu Š ú-</a:t>
            </a:r>
            <a:r>
              <a:rPr lang="cs-CZ" sz="800" dirty="0" err="1"/>
              <a:t>bat</a:t>
            </a:r>
            <a:r>
              <a:rPr lang="cs-CZ" sz="800" dirty="0"/>
              <a:t>-</a:t>
            </a:r>
            <a:r>
              <a:rPr lang="cs-CZ" sz="800" dirty="0" err="1"/>
              <a:t>su</a:t>
            </a:r>
            <a:r>
              <a:rPr lang="cs-CZ" sz="800" dirty="0"/>
              <a:t>-</a:t>
            </a:r>
            <a:r>
              <a:rPr lang="cs-CZ" sz="800" dirty="0" err="1"/>
              <a:t>un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an</a:t>
            </a:r>
            <a:r>
              <a:rPr lang="cs-CZ" sz="800" dirty="0"/>
              <a:t>-</a:t>
            </a:r>
            <a:r>
              <a:rPr lang="cs-CZ" sz="800" dirty="0" err="1"/>
              <a:t>hu</a:t>
            </a:r>
            <a:r>
              <a:rPr lang="cs-CZ" sz="800" dirty="0"/>
              <a:t>-</a:t>
            </a:r>
            <a:r>
              <a:rPr lang="cs-CZ" sz="800" dirty="0" err="1"/>
              <a:t>ut</a:t>
            </a:r>
            <a:r>
              <a:rPr lang="cs-CZ" sz="800" dirty="0"/>
              <a:t>-</a:t>
            </a:r>
            <a:r>
              <a:rPr lang="cs-CZ" sz="800" dirty="0" err="1"/>
              <a:t>su</a:t>
            </a:r>
            <a:r>
              <a:rPr lang="cs-CZ" sz="800" dirty="0"/>
              <a:t>-</a:t>
            </a:r>
            <a:r>
              <a:rPr lang="cs-CZ" sz="800" dirty="0" err="1"/>
              <a:t>un</a:t>
            </a:r>
            <a:r>
              <a:rPr lang="cs-CZ" sz="800" dirty="0"/>
              <a:t> ú-</a:t>
            </a:r>
            <a:r>
              <a:rPr lang="cs-CZ" sz="800" dirty="0" err="1"/>
              <a:t>pa</a:t>
            </a:r>
            <a:r>
              <a:rPr lang="cs-CZ" sz="800" dirty="0"/>
              <a:t>-a Š -</a:t>
            </a:r>
            <a:r>
              <a:rPr lang="cs-CZ" sz="800" dirty="0" err="1"/>
              <a:t>Ši</a:t>
            </a:r>
            <a:r>
              <a:rPr lang="cs-CZ" sz="800" dirty="0"/>
              <a:t>-ha ú-Š á-</a:t>
            </a:r>
            <a:r>
              <a:rPr lang="cs-CZ" sz="800" dirty="0" err="1"/>
              <a:t>ap</a:t>
            </a:r>
            <a:r>
              <a:rPr lang="cs-CZ" sz="800" dirty="0"/>
              <a:t>-ti-</a:t>
            </a:r>
            <a:r>
              <a:rPr lang="cs-CZ" sz="800" dirty="0" err="1"/>
              <a:t>ir</a:t>
            </a:r>
            <a:r>
              <a:rPr lang="cs-CZ" sz="800" dirty="0"/>
              <a:t> </a:t>
            </a:r>
            <a:r>
              <a:rPr lang="cs-CZ" sz="800" dirty="0" err="1"/>
              <a:t>sa</a:t>
            </a:r>
            <a:r>
              <a:rPr lang="cs-CZ" sz="800" dirty="0"/>
              <a:t>-ar-ba- </a:t>
            </a:r>
            <a:r>
              <a:rPr lang="cs-CZ" sz="800" dirty="0" err="1"/>
              <a:t>Šu</a:t>
            </a:r>
            <a:r>
              <a:rPr lang="cs-CZ" sz="800" dirty="0"/>
              <a:t>-nu a-na </a:t>
            </a:r>
            <a:r>
              <a:rPr lang="cs-CZ" sz="800" dirty="0" err="1"/>
              <a:t>ip</a:t>
            </a:r>
            <a:r>
              <a:rPr lang="cs-CZ" sz="800" dirty="0"/>
              <a:t>- </a:t>
            </a:r>
            <a:r>
              <a:rPr lang="cs-CZ" sz="800" dirty="0" err="1"/>
              <a:t>Še</a:t>
            </a:r>
            <a:r>
              <a:rPr lang="cs-CZ" sz="800" dirty="0"/>
              <a:t>-e-ti-[</a:t>
            </a:r>
            <a:r>
              <a:rPr lang="cs-CZ" sz="800" dirty="0" err="1"/>
              <a:t>ia</a:t>
            </a:r>
            <a:r>
              <a:rPr lang="cs-CZ" sz="800" dirty="0"/>
              <a:t>] </a:t>
            </a:r>
            <a:r>
              <a:rPr lang="cs-CZ" sz="800" dirty="0" err="1"/>
              <a:t>iluMarduk</a:t>
            </a:r>
            <a:r>
              <a:rPr lang="cs-CZ" sz="800" dirty="0"/>
              <a:t> belu rabu ú-</a:t>
            </a:r>
            <a:r>
              <a:rPr lang="cs-CZ" sz="800" dirty="0" err="1"/>
              <a:t>ih</a:t>
            </a:r>
            <a:r>
              <a:rPr lang="cs-CZ" sz="800" dirty="0"/>
              <a:t>-</a:t>
            </a:r>
            <a:r>
              <a:rPr lang="cs-CZ" sz="800" dirty="0" err="1"/>
              <a:t>di</a:t>
            </a:r>
            <a:r>
              <a:rPr lang="cs-CZ" sz="800" dirty="0"/>
              <a:t>-e-</a:t>
            </a:r>
            <a:r>
              <a:rPr lang="cs-CZ" sz="800" dirty="0" err="1"/>
              <a:t>ma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a-na </a:t>
            </a:r>
            <a:r>
              <a:rPr lang="cs-CZ" sz="800" dirty="0" err="1"/>
              <a:t>ia</a:t>
            </a:r>
            <a:r>
              <a:rPr lang="cs-CZ" sz="800" dirty="0"/>
              <a:t>-a-ti </a:t>
            </a:r>
            <a:r>
              <a:rPr lang="cs-CZ" sz="800" dirty="0" err="1"/>
              <a:t>mKu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-a </a:t>
            </a:r>
            <a:r>
              <a:rPr lang="cs-CZ" sz="800" dirty="0" err="1"/>
              <a:t>ŠŠarru</a:t>
            </a:r>
            <a:r>
              <a:rPr lang="cs-CZ" sz="800" dirty="0"/>
              <a:t> </a:t>
            </a:r>
            <a:r>
              <a:rPr lang="cs-CZ" sz="800" dirty="0" err="1"/>
              <a:t>pa</a:t>
            </a:r>
            <a:r>
              <a:rPr lang="cs-CZ" sz="800" dirty="0"/>
              <a:t>-li-</a:t>
            </a:r>
            <a:r>
              <a:rPr lang="cs-CZ" sz="800" dirty="0" err="1"/>
              <a:t>ih</a:t>
            </a:r>
            <a:r>
              <a:rPr lang="cs-CZ" sz="800" dirty="0"/>
              <a:t>-Š u ù </a:t>
            </a:r>
            <a:r>
              <a:rPr lang="cs-CZ" sz="800" dirty="0" err="1"/>
              <a:t>mKa</a:t>
            </a:r>
            <a:r>
              <a:rPr lang="cs-CZ" sz="800" dirty="0"/>
              <a:t>-</a:t>
            </a:r>
            <a:r>
              <a:rPr lang="cs-CZ" sz="800" dirty="0" err="1"/>
              <a:t>am</a:t>
            </a:r>
            <a:r>
              <a:rPr lang="cs-CZ" sz="800" dirty="0"/>
              <a:t>-</a:t>
            </a:r>
            <a:r>
              <a:rPr lang="cs-CZ" sz="800" dirty="0" err="1"/>
              <a:t>bu</a:t>
            </a:r>
            <a:r>
              <a:rPr lang="cs-CZ" sz="800" dirty="0"/>
              <a:t>-</a:t>
            </a:r>
            <a:r>
              <a:rPr lang="cs-CZ" sz="800" dirty="0" err="1"/>
              <a:t>zi</a:t>
            </a:r>
            <a:r>
              <a:rPr lang="cs-CZ" sz="800" dirty="0"/>
              <a:t>-</a:t>
            </a:r>
            <a:r>
              <a:rPr lang="cs-CZ" sz="800" dirty="0" err="1"/>
              <a:t>ia</a:t>
            </a:r>
            <a:r>
              <a:rPr lang="cs-CZ" sz="800" dirty="0"/>
              <a:t> </a:t>
            </a:r>
            <a:r>
              <a:rPr lang="cs-CZ" sz="800" dirty="0" err="1"/>
              <a:t>mari</a:t>
            </a:r>
            <a:r>
              <a:rPr lang="cs-CZ" sz="800" dirty="0"/>
              <a:t> si-</a:t>
            </a:r>
            <a:r>
              <a:rPr lang="cs-CZ" sz="800" dirty="0" err="1"/>
              <a:t>it</a:t>
            </a:r>
            <a:r>
              <a:rPr lang="cs-CZ" sz="800" dirty="0"/>
              <a:t> lib-</a:t>
            </a:r>
            <a:r>
              <a:rPr lang="cs-CZ" sz="800" dirty="0" err="1"/>
              <a:t>bi</a:t>
            </a:r>
            <a:r>
              <a:rPr lang="cs-CZ" sz="800" dirty="0"/>
              <a:t>-[</a:t>
            </a:r>
            <a:r>
              <a:rPr lang="cs-CZ" sz="800" dirty="0" err="1"/>
              <a:t>ia</a:t>
            </a:r>
            <a:r>
              <a:rPr lang="cs-CZ" sz="800" dirty="0"/>
              <a:t> ù a]-na nap- </a:t>
            </a:r>
            <a:r>
              <a:rPr lang="cs-CZ" sz="800" dirty="0" err="1"/>
              <a:t>har</a:t>
            </a:r>
            <a:r>
              <a:rPr lang="cs-CZ" sz="800" dirty="0"/>
              <a:t> um-</a:t>
            </a:r>
            <a:r>
              <a:rPr lang="cs-CZ" sz="800" dirty="0" err="1"/>
              <a:t>ma</a:t>
            </a:r>
            <a:r>
              <a:rPr lang="cs-CZ" sz="800" dirty="0"/>
              <a:t>-ni-</a:t>
            </a:r>
            <a:r>
              <a:rPr lang="cs-CZ" sz="800" dirty="0" err="1"/>
              <a:t>ia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da</a:t>
            </a:r>
            <a:r>
              <a:rPr lang="cs-CZ" sz="800" dirty="0"/>
              <a:t>-</a:t>
            </a:r>
            <a:r>
              <a:rPr lang="cs-CZ" sz="800" dirty="0" err="1"/>
              <a:t>am</a:t>
            </a:r>
            <a:r>
              <a:rPr lang="cs-CZ" sz="800" dirty="0"/>
              <a:t>-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iŠ</a:t>
            </a:r>
            <a:r>
              <a:rPr lang="cs-CZ" sz="800" dirty="0"/>
              <a:t> </a:t>
            </a:r>
            <a:r>
              <a:rPr lang="cs-CZ" sz="800" dirty="0" err="1"/>
              <a:t>ik</a:t>
            </a:r>
            <a:r>
              <a:rPr lang="cs-CZ" sz="800" dirty="0"/>
              <a:t>-</a:t>
            </a:r>
            <a:r>
              <a:rPr lang="cs-CZ" sz="800" dirty="0" err="1"/>
              <a:t>ru</a:t>
            </a:r>
            <a:r>
              <a:rPr lang="cs-CZ" sz="800" dirty="0"/>
              <a:t>-</a:t>
            </a:r>
            <a:r>
              <a:rPr lang="cs-CZ" sz="800" dirty="0" err="1"/>
              <a:t>ub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 i-na </a:t>
            </a:r>
            <a:r>
              <a:rPr lang="cs-CZ" sz="800" dirty="0" err="1"/>
              <a:t>Ša</a:t>
            </a:r>
            <a:r>
              <a:rPr lang="cs-CZ" sz="800" dirty="0"/>
              <a:t>-lim-</a:t>
            </a:r>
            <a:r>
              <a:rPr lang="cs-CZ" sz="800" dirty="0" err="1"/>
              <a:t>tim</a:t>
            </a:r>
            <a:r>
              <a:rPr lang="cs-CZ" sz="800" dirty="0"/>
              <a:t> </a:t>
            </a:r>
            <a:r>
              <a:rPr lang="cs-CZ" sz="800" dirty="0" err="1"/>
              <a:t>ma</a:t>
            </a:r>
            <a:r>
              <a:rPr lang="cs-CZ" sz="800" dirty="0"/>
              <a:t>-</a:t>
            </a:r>
            <a:r>
              <a:rPr lang="cs-CZ" sz="800" dirty="0" err="1"/>
              <a:t>har</a:t>
            </a:r>
            <a:r>
              <a:rPr lang="cs-CZ" sz="800" dirty="0"/>
              <a:t>-Š a ta-</a:t>
            </a:r>
            <a:r>
              <a:rPr lang="cs-CZ" sz="800" dirty="0" err="1"/>
              <a:t>bi</a:t>
            </a:r>
            <a:r>
              <a:rPr lang="cs-CZ" sz="800" dirty="0"/>
              <a:t>-</a:t>
            </a:r>
            <a:r>
              <a:rPr lang="cs-CZ" sz="800" dirty="0" err="1"/>
              <a:t>iŠ</a:t>
            </a:r>
            <a:r>
              <a:rPr lang="cs-CZ" sz="800" dirty="0"/>
              <a:t> ni-</a:t>
            </a:r>
            <a:r>
              <a:rPr lang="cs-CZ" sz="800" dirty="0" err="1"/>
              <a:t>it</a:t>
            </a:r>
            <a:r>
              <a:rPr lang="cs-CZ" sz="800" dirty="0"/>
              <a:t>-ta-['-id i-</a:t>
            </a:r>
            <a:r>
              <a:rPr lang="cs-CZ" sz="800" dirty="0" err="1"/>
              <a:t>lu</a:t>
            </a:r>
            <a:r>
              <a:rPr lang="cs-CZ" sz="800" dirty="0"/>
              <a:t>-ti- </a:t>
            </a:r>
            <a:r>
              <a:rPr lang="cs-CZ" sz="800" dirty="0" err="1"/>
              <a:t>Šu</a:t>
            </a:r>
            <a:r>
              <a:rPr lang="cs-CZ" sz="800" dirty="0"/>
              <a:t>] sir-ti nap-</a:t>
            </a:r>
            <a:r>
              <a:rPr lang="cs-CZ" sz="800" dirty="0" err="1"/>
              <a:t>har</a:t>
            </a:r>
            <a:r>
              <a:rPr lang="cs-CZ" sz="800" dirty="0"/>
              <a:t> </a:t>
            </a:r>
            <a:r>
              <a:rPr lang="cs-CZ" sz="800" dirty="0" err="1"/>
              <a:t>Šarri</a:t>
            </a:r>
            <a:r>
              <a:rPr lang="cs-CZ" sz="800" dirty="0"/>
              <a:t> a- </a:t>
            </a:r>
            <a:r>
              <a:rPr lang="cs-CZ" sz="800" dirty="0" err="1"/>
              <a:t>Ši</a:t>
            </a:r>
            <a:r>
              <a:rPr lang="cs-CZ" sz="800" dirty="0"/>
              <a:t>-</a:t>
            </a:r>
            <a:r>
              <a:rPr lang="cs-CZ" sz="800" dirty="0" err="1"/>
              <a:t>ib</a:t>
            </a:r>
            <a:r>
              <a:rPr lang="cs-CZ" sz="800" dirty="0"/>
              <a:t> </a:t>
            </a:r>
            <a:r>
              <a:rPr lang="cs-CZ" sz="800" dirty="0" err="1"/>
              <a:t>parakke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Ša</a:t>
            </a:r>
            <a:r>
              <a:rPr lang="cs-CZ" sz="800" dirty="0"/>
              <a:t> </a:t>
            </a:r>
            <a:r>
              <a:rPr lang="cs-CZ" sz="800" dirty="0" err="1"/>
              <a:t>ka</a:t>
            </a:r>
            <a:r>
              <a:rPr lang="cs-CZ" sz="800" dirty="0"/>
              <a:t>-li-i Š </a:t>
            </a:r>
            <a:r>
              <a:rPr lang="cs-CZ" sz="800" dirty="0" err="1"/>
              <a:t>kib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-a-ta </a:t>
            </a:r>
            <a:r>
              <a:rPr lang="cs-CZ" sz="800" dirty="0" err="1"/>
              <a:t>iŠ</a:t>
            </a:r>
            <a:r>
              <a:rPr lang="cs-CZ" sz="800" dirty="0"/>
              <a:t>-tu tam-</a:t>
            </a:r>
            <a:r>
              <a:rPr lang="cs-CZ" sz="800" dirty="0" err="1"/>
              <a:t>tim</a:t>
            </a:r>
            <a:r>
              <a:rPr lang="cs-CZ" sz="800" dirty="0"/>
              <a:t> e-li-</a:t>
            </a:r>
            <a:r>
              <a:rPr lang="cs-CZ" sz="800" dirty="0" err="1"/>
              <a:t>tim</a:t>
            </a:r>
            <a:r>
              <a:rPr lang="cs-CZ" sz="800" dirty="0"/>
              <a:t> a-</a:t>
            </a:r>
            <a:r>
              <a:rPr lang="cs-CZ" sz="800" dirty="0" err="1"/>
              <a:t>di</a:t>
            </a:r>
            <a:r>
              <a:rPr lang="cs-CZ" sz="800" dirty="0"/>
              <a:t> tam-</a:t>
            </a:r>
            <a:r>
              <a:rPr lang="cs-CZ" sz="800" dirty="0" err="1"/>
              <a:t>tim</a:t>
            </a:r>
            <a:r>
              <a:rPr lang="cs-CZ" sz="800" dirty="0"/>
              <a:t> </a:t>
            </a:r>
            <a:r>
              <a:rPr lang="cs-CZ" sz="800" dirty="0" err="1"/>
              <a:t>Šap</a:t>
            </a:r>
            <a:r>
              <a:rPr lang="cs-CZ" sz="800" dirty="0"/>
              <a:t>-li-</a:t>
            </a:r>
            <a:r>
              <a:rPr lang="cs-CZ" sz="800" dirty="0" err="1"/>
              <a:t>tim</a:t>
            </a:r>
            <a:r>
              <a:rPr lang="cs-CZ" sz="800" dirty="0"/>
              <a:t> a-</a:t>
            </a:r>
            <a:r>
              <a:rPr lang="cs-CZ" sz="800" dirty="0" err="1"/>
              <a:t>Ši</a:t>
            </a:r>
            <a:r>
              <a:rPr lang="cs-CZ" sz="800" dirty="0"/>
              <a:t>-</a:t>
            </a:r>
            <a:r>
              <a:rPr lang="cs-CZ" sz="800" dirty="0" err="1"/>
              <a:t>ib</a:t>
            </a:r>
            <a:r>
              <a:rPr lang="cs-CZ" sz="800" dirty="0"/>
              <a:t> kul-[. . . .] </a:t>
            </a:r>
            <a:r>
              <a:rPr lang="cs-CZ" sz="800" dirty="0" err="1"/>
              <a:t>Šar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-ni </a:t>
            </a:r>
            <a:r>
              <a:rPr lang="cs-CZ" sz="800" dirty="0" err="1"/>
              <a:t>mati</a:t>
            </a:r>
            <a:r>
              <a:rPr lang="cs-CZ" sz="800" dirty="0"/>
              <a:t> A-mur-</a:t>
            </a:r>
            <a:r>
              <a:rPr lang="cs-CZ" sz="800" dirty="0" err="1"/>
              <a:t>ri</a:t>
            </a:r>
            <a:r>
              <a:rPr lang="cs-CZ" sz="800" dirty="0"/>
              <a:t>-i a- </a:t>
            </a:r>
            <a:r>
              <a:rPr lang="cs-CZ" sz="800" dirty="0" err="1"/>
              <a:t>Ši</a:t>
            </a:r>
            <a:r>
              <a:rPr lang="cs-CZ" sz="800" dirty="0"/>
              <a:t>-</a:t>
            </a:r>
            <a:r>
              <a:rPr lang="cs-CZ" sz="800" dirty="0" err="1"/>
              <a:t>ib</a:t>
            </a:r>
            <a:r>
              <a:rPr lang="cs-CZ" sz="800" dirty="0"/>
              <a:t> </a:t>
            </a:r>
            <a:r>
              <a:rPr lang="cs-CZ" sz="800" dirty="0" err="1"/>
              <a:t>kuŠ</a:t>
            </a:r>
            <a:r>
              <a:rPr lang="cs-CZ" sz="800" dirty="0"/>
              <a:t>-ta-</a:t>
            </a:r>
            <a:r>
              <a:rPr lang="cs-CZ" sz="800" dirty="0" err="1"/>
              <a:t>ri</a:t>
            </a:r>
            <a:r>
              <a:rPr lang="cs-CZ" sz="800" dirty="0"/>
              <a:t> </a:t>
            </a:r>
            <a:r>
              <a:rPr lang="cs-CZ" sz="800" dirty="0" err="1"/>
              <a:t>ka</a:t>
            </a:r>
            <a:r>
              <a:rPr lang="cs-CZ" sz="800" dirty="0"/>
              <a:t>-li-Š u-</a:t>
            </a:r>
            <a:r>
              <a:rPr lang="cs-CZ" sz="800" dirty="0" err="1"/>
              <a:t>un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bi</a:t>
            </a:r>
            <a:r>
              <a:rPr lang="cs-CZ" sz="800" dirty="0"/>
              <a:t>-lat-</a:t>
            </a:r>
            <a:r>
              <a:rPr lang="cs-CZ" sz="800" dirty="0" err="1"/>
              <a:t>su</a:t>
            </a:r>
            <a:r>
              <a:rPr lang="cs-CZ" sz="800" dirty="0"/>
              <a:t>-nu </a:t>
            </a:r>
            <a:r>
              <a:rPr lang="cs-CZ" sz="800" dirty="0" err="1"/>
              <a:t>ka</a:t>
            </a:r>
            <a:r>
              <a:rPr lang="cs-CZ" sz="800" dirty="0"/>
              <a:t>-</a:t>
            </a:r>
            <a:r>
              <a:rPr lang="cs-CZ" sz="800" dirty="0" err="1"/>
              <a:t>bi</a:t>
            </a:r>
            <a:r>
              <a:rPr lang="cs-CZ" sz="800" dirty="0"/>
              <a:t>-</a:t>
            </a:r>
            <a:r>
              <a:rPr lang="cs-CZ" sz="800" dirty="0" err="1"/>
              <a:t>it</a:t>
            </a:r>
            <a:r>
              <a:rPr lang="cs-CZ" sz="800" dirty="0"/>
              <a:t>-</a:t>
            </a:r>
            <a:r>
              <a:rPr lang="cs-CZ" sz="800" dirty="0" err="1"/>
              <a:t>tim</a:t>
            </a:r>
            <a:r>
              <a:rPr lang="cs-CZ" sz="800" dirty="0"/>
              <a:t> ú-</a:t>
            </a:r>
            <a:r>
              <a:rPr lang="cs-CZ" sz="800" dirty="0" err="1"/>
              <a:t>bi</a:t>
            </a:r>
            <a:r>
              <a:rPr lang="cs-CZ" sz="800" dirty="0"/>
              <a:t>-</a:t>
            </a:r>
            <a:r>
              <a:rPr lang="cs-CZ" sz="800" dirty="0" err="1"/>
              <a:t>lu</a:t>
            </a:r>
            <a:r>
              <a:rPr lang="cs-CZ" sz="800" dirty="0"/>
              <a:t>-nim-</a:t>
            </a:r>
            <a:r>
              <a:rPr lang="cs-CZ" sz="800" dirty="0" err="1"/>
              <a:t>ma</a:t>
            </a:r>
            <a:r>
              <a:rPr lang="cs-CZ" sz="800" dirty="0"/>
              <a:t>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ir</a:t>
            </a:r>
            <a:r>
              <a:rPr lang="cs-CZ" sz="800" dirty="0"/>
              <a:t>-ba </a:t>
            </a:r>
            <a:r>
              <a:rPr lang="cs-CZ" sz="800" dirty="0" err="1"/>
              <a:t>Babili</a:t>
            </a:r>
            <a:r>
              <a:rPr lang="cs-CZ" sz="800" dirty="0"/>
              <a:t> ú-na-</a:t>
            </a:r>
            <a:r>
              <a:rPr lang="cs-CZ" sz="800" dirty="0" err="1"/>
              <a:t>aŠ</a:t>
            </a:r>
            <a:r>
              <a:rPr lang="cs-CZ" sz="800" dirty="0"/>
              <a:t>-Š i-</a:t>
            </a:r>
            <a:r>
              <a:rPr lang="cs-CZ" sz="800" dirty="0" err="1"/>
              <a:t>qu</a:t>
            </a:r>
            <a:r>
              <a:rPr lang="cs-CZ" sz="800" dirty="0"/>
              <a:t> </a:t>
            </a:r>
            <a:r>
              <a:rPr lang="cs-CZ" sz="800" dirty="0" err="1"/>
              <a:t>Še</a:t>
            </a:r>
            <a:r>
              <a:rPr lang="cs-CZ" sz="800" dirty="0"/>
              <a:t>-</a:t>
            </a:r>
            <a:r>
              <a:rPr lang="cs-CZ" sz="800" dirty="0" err="1"/>
              <a:t>pu</a:t>
            </a:r>
            <a:r>
              <a:rPr lang="cs-CZ" sz="800" dirty="0"/>
              <a:t>-ú-a </a:t>
            </a:r>
            <a:r>
              <a:rPr lang="cs-CZ" sz="800" dirty="0" err="1"/>
              <a:t>iŠ</a:t>
            </a:r>
            <a:r>
              <a:rPr lang="cs-CZ" sz="800" dirty="0"/>
              <a:t>-tu [. . . .] a-</a:t>
            </a:r>
            <a:r>
              <a:rPr lang="cs-CZ" sz="800" dirty="0" err="1"/>
              <a:t>di</a:t>
            </a:r>
            <a:r>
              <a:rPr lang="cs-CZ" sz="800" dirty="0"/>
              <a:t> </a:t>
            </a:r>
            <a:r>
              <a:rPr lang="cs-CZ" sz="800" dirty="0" err="1"/>
              <a:t>alu</a:t>
            </a:r>
            <a:r>
              <a:rPr lang="cs-CZ" sz="800" dirty="0"/>
              <a:t> A </a:t>
            </a:r>
            <a:r>
              <a:rPr lang="cs-CZ" sz="800" dirty="0" err="1"/>
              <a:t>ŠŠurki</a:t>
            </a:r>
            <a:r>
              <a:rPr lang="cs-CZ" sz="800" dirty="0"/>
              <a:t> ù </a:t>
            </a:r>
            <a:r>
              <a:rPr lang="cs-CZ" sz="800" dirty="0" err="1"/>
              <a:t>Šu</a:t>
            </a:r>
            <a:r>
              <a:rPr lang="cs-CZ" sz="800" dirty="0"/>
              <a:t>-Š </a:t>
            </a:r>
            <a:r>
              <a:rPr lang="cs-CZ" sz="800" dirty="0" err="1"/>
              <a:t>anki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A-</a:t>
            </a:r>
            <a:r>
              <a:rPr lang="cs-CZ" sz="800" dirty="0" err="1"/>
              <a:t>ga</a:t>
            </a:r>
            <a:r>
              <a:rPr lang="cs-CZ" sz="800" dirty="0"/>
              <a:t>-</a:t>
            </a:r>
            <a:r>
              <a:rPr lang="cs-CZ" sz="800" dirty="0" err="1"/>
              <a:t>deki</a:t>
            </a:r>
            <a:r>
              <a:rPr lang="cs-CZ" sz="800" dirty="0"/>
              <a:t> </a:t>
            </a:r>
            <a:r>
              <a:rPr lang="cs-CZ" sz="800" dirty="0" err="1"/>
              <a:t>mâtu</a:t>
            </a:r>
            <a:r>
              <a:rPr lang="cs-CZ" sz="800" dirty="0"/>
              <a:t> E Š -nu-</a:t>
            </a:r>
            <a:r>
              <a:rPr lang="cs-CZ" sz="800" dirty="0" err="1"/>
              <a:t>nak</a:t>
            </a:r>
            <a:r>
              <a:rPr lang="cs-CZ" sz="800" dirty="0"/>
              <a:t> </a:t>
            </a:r>
            <a:r>
              <a:rPr lang="cs-CZ" sz="800" dirty="0" err="1"/>
              <a:t>aluZa</a:t>
            </a:r>
            <a:r>
              <a:rPr lang="cs-CZ" sz="800" dirty="0"/>
              <a:t>-</a:t>
            </a:r>
            <a:r>
              <a:rPr lang="cs-CZ" sz="800" dirty="0" err="1"/>
              <a:t>am</a:t>
            </a:r>
            <a:r>
              <a:rPr lang="cs-CZ" sz="800" dirty="0"/>
              <a:t>-ba-</a:t>
            </a:r>
            <a:r>
              <a:rPr lang="cs-CZ" sz="800" dirty="0" err="1"/>
              <a:t>an</a:t>
            </a:r>
            <a:r>
              <a:rPr lang="cs-CZ" sz="800" dirty="0"/>
              <a:t> </a:t>
            </a:r>
            <a:r>
              <a:rPr lang="cs-CZ" sz="800" dirty="0" err="1"/>
              <a:t>aluMe</a:t>
            </a:r>
            <a:r>
              <a:rPr lang="cs-CZ" sz="800" dirty="0"/>
              <a:t>-túr-nu </a:t>
            </a:r>
            <a:r>
              <a:rPr lang="cs-CZ" sz="800" dirty="0" err="1"/>
              <a:t>Deriki</a:t>
            </a:r>
            <a:r>
              <a:rPr lang="cs-CZ" sz="800" dirty="0"/>
              <a:t> a-</a:t>
            </a:r>
            <a:r>
              <a:rPr lang="cs-CZ" sz="800" dirty="0" err="1"/>
              <a:t>di</a:t>
            </a:r>
            <a:r>
              <a:rPr lang="cs-CZ" sz="800" dirty="0"/>
              <a:t> </a:t>
            </a:r>
            <a:r>
              <a:rPr lang="cs-CZ" sz="800" dirty="0" err="1"/>
              <a:t>pa</a:t>
            </a:r>
            <a:r>
              <a:rPr lang="cs-CZ" sz="800" dirty="0"/>
              <a:t>-</a:t>
            </a:r>
            <a:r>
              <a:rPr lang="cs-CZ" sz="800" dirty="0" err="1"/>
              <a:t>at</a:t>
            </a:r>
            <a:r>
              <a:rPr lang="cs-CZ" sz="800" dirty="0"/>
              <a:t> </a:t>
            </a:r>
            <a:r>
              <a:rPr lang="cs-CZ" sz="800" dirty="0" err="1"/>
              <a:t>mât</a:t>
            </a:r>
            <a:r>
              <a:rPr lang="cs-CZ" sz="800" dirty="0"/>
              <a:t> </a:t>
            </a:r>
            <a:r>
              <a:rPr lang="cs-CZ" sz="800" dirty="0" err="1"/>
              <a:t>Qu</a:t>
            </a:r>
            <a:r>
              <a:rPr lang="cs-CZ" sz="800" dirty="0"/>
              <a:t>-ti-i </a:t>
            </a:r>
            <a:r>
              <a:rPr lang="cs-CZ" sz="800" dirty="0" err="1"/>
              <a:t>ma</a:t>
            </a:r>
            <a:r>
              <a:rPr lang="cs-CZ" sz="800" dirty="0"/>
              <a:t>-ha-za [ </a:t>
            </a:r>
            <a:r>
              <a:rPr lang="cs-CZ" sz="800" dirty="0" err="1"/>
              <a:t>Šá</a:t>
            </a:r>
            <a:r>
              <a:rPr lang="cs-CZ" sz="800" dirty="0"/>
              <a:t> e-</a:t>
            </a:r>
            <a:r>
              <a:rPr lang="cs-CZ" sz="800" dirty="0" err="1"/>
              <a:t>bir</a:t>
            </a:r>
            <a:r>
              <a:rPr lang="cs-CZ" sz="800" dirty="0"/>
              <a:t>]-ti </a:t>
            </a:r>
            <a:r>
              <a:rPr lang="cs-CZ" sz="800" dirty="0" err="1"/>
              <a:t>nâruDiqlat</a:t>
            </a:r>
            <a:r>
              <a:rPr lang="cs-CZ" sz="800" dirty="0"/>
              <a:t> Š á i Š-tu </a:t>
            </a:r>
            <a:r>
              <a:rPr lang="cs-CZ" sz="800" dirty="0" err="1"/>
              <a:t>ap</a:t>
            </a:r>
            <a:r>
              <a:rPr lang="cs-CZ" sz="800" dirty="0"/>
              <a:t>-na-</a:t>
            </a:r>
            <a:r>
              <a:rPr lang="cs-CZ" sz="800" dirty="0" err="1"/>
              <a:t>ma</a:t>
            </a:r>
            <a:r>
              <a:rPr lang="cs-CZ" sz="800" dirty="0"/>
              <a:t> na-</a:t>
            </a:r>
            <a:r>
              <a:rPr lang="cs-CZ" sz="800" dirty="0" err="1"/>
              <a:t>du</a:t>
            </a:r>
            <a:r>
              <a:rPr lang="cs-CZ" sz="800" dirty="0"/>
              <a:t>-ú </a:t>
            </a:r>
            <a:r>
              <a:rPr lang="cs-CZ" sz="800" dirty="0" err="1"/>
              <a:t>Šú</a:t>
            </a:r>
            <a:r>
              <a:rPr lang="cs-CZ" sz="800" dirty="0"/>
              <a:t>-</a:t>
            </a:r>
            <a:r>
              <a:rPr lang="cs-CZ" sz="800" dirty="0" err="1"/>
              <a:t>bat</a:t>
            </a:r>
            <a:r>
              <a:rPr lang="cs-CZ" sz="800" dirty="0"/>
              <a:t>-</a:t>
            </a:r>
            <a:r>
              <a:rPr lang="cs-CZ" sz="800" dirty="0" err="1"/>
              <a:t>su</a:t>
            </a:r>
            <a:r>
              <a:rPr lang="cs-CZ" sz="800" dirty="0"/>
              <a:t>-</a:t>
            </a:r>
            <a:r>
              <a:rPr lang="cs-CZ" sz="800" dirty="0" err="1"/>
              <a:t>un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ilâni</a:t>
            </a:r>
            <a:r>
              <a:rPr lang="cs-CZ" sz="800" dirty="0"/>
              <a:t> a-</a:t>
            </a:r>
            <a:r>
              <a:rPr lang="cs-CZ" sz="800" dirty="0" err="1"/>
              <a:t>Ši</a:t>
            </a:r>
            <a:r>
              <a:rPr lang="cs-CZ" sz="800" dirty="0"/>
              <a:t>-</a:t>
            </a:r>
            <a:r>
              <a:rPr lang="cs-CZ" sz="800" dirty="0" err="1"/>
              <a:t>ib</a:t>
            </a:r>
            <a:r>
              <a:rPr lang="cs-CZ" sz="800" dirty="0"/>
              <a:t> lib-</a:t>
            </a:r>
            <a:r>
              <a:rPr lang="cs-CZ" sz="800" dirty="0" err="1"/>
              <a:t>bi</a:t>
            </a:r>
            <a:r>
              <a:rPr lang="cs-CZ" sz="800" dirty="0"/>
              <a:t>- </a:t>
            </a:r>
            <a:r>
              <a:rPr lang="cs-CZ" sz="800" dirty="0" err="1"/>
              <a:t>Šu</a:t>
            </a:r>
            <a:r>
              <a:rPr lang="cs-CZ" sz="800" dirty="0"/>
              <a:t>-nu a-na </a:t>
            </a:r>
            <a:r>
              <a:rPr lang="cs-CZ" sz="800" dirty="0" err="1"/>
              <a:t>aŠ</a:t>
            </a:r>
            <a:r>
              <a:rPr lang="cs-CZ" sz="800" dirty="0"/>
              <a:t>-</a:t>
            </a:r>
            <a:r>
              <a:rPr lang="cs-CZ" sz="800" dirty="0" err="1"/>
              <a:t>ri</a:t>
            </a:r>
            <a:r>
              <a:rPr lang="cs-CZ" sz="800" dirty="0"/>
              <a:t>-</a:t>
            </a:r>
            <a:r>
              <a:rPr lang="cs-CZ" sz="800" dirty="0" err="1"/>
              <a:t>Šú</a:t>
            </a:r>
            <a:r>
              <a:rPr lang="cs-CZ" sz="800" dirty="0"/>
              <a:t>-nu ú-</a:t>
            </a:r>
            <a:r>
              <a:rPr lang="cs-CZ" sz="800" dirty="0" err="1"/>
              <a:t>tir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 ú-</a:t>
            </a:r>
            <a:r>
              <a:rPr lang="cs-CZ" sz="800" dirty="0" err="1"/>
              <a:t>Šar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-a Š ú-</a:t>
            </a:r>
            <a:r>
              <a:rPr lang="cs-CZ" sz="800" dirty="0" err="1"/>
              <a:t>bat</a:t>
            </a:r>
            <a:r>
              <a:rPr lang="cs-CZ" sz="800" dirty="0"/>
              <a:t> </a:t>
            </a:r>
            <a:r>
              <a:rPr lang="cs-CZ" sz="800" dirty="0" err="1"/>
              <a:t>da</a:t>
            </a:r>
            <a:r>
              <a:rPr lang="cs-CZ" sz="800" dirty="0"/>
              <a:t>-</a:t>
            </a:r>
            <a:r>
              <a:rPr lang="cs-CZ" sz="800" dirty="0" err="1"/>
              <a:t>er</a:t>
            </a:r>
            <a:r>
              <a:rPr lang="cs-CZ" sz="800" dirty="0"/>
              <a:t>-a-ta kul-lat </a:t>
            </a:r>
            <a:r>
              <a:rPr lang="cs-CZ" sz="800" dirty="0" err="1"/>
              <a:t>niŠe</a:t>
            </a:r>
            <a:r>
              <a:rPr lang="cs-CZ" sz="800" dirty="0"/>
              <a:t>- </a:t>
            </a:r>
            <a:r>
              <a:rPr lang="cs-CZ" sz="800" dirty="0" err="1"/>
              <a:t>Šu</a:t>
            </a:r>
            <a:r>
              <a:rPr lang="cs-CZ" sz="800" dirty="0"/>
              <a:t>-nu ú-</a:t>
            </a:r>
            <a:r>
              <a:rPr lang="cs-CZ" sz="800" dirty="0" err="1"/>
              <a:t>pa</a:t>
            </a:r>
            <a:r>
              <a:rPr lang="cs-CZ" sz="800" dirty="0"/>
              <a:t>-</a:t>
            </a:r>
            <a:r>
              <a:rPr lang="cs-CZ" sz="800" dirty="0" err="1"/>
              <a:t>ah</a:t>
            </a:r>
            <a:r>
              <a:rPr lang="cs-CZ" sz="800" dirty="0"/>
              <a:t> -</a:t>
            </a:r>
            <a:r>
              <a:rPr lang="cs-CZ" sz="800" dirty="0" err="1"/>
              <a:t>hi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</a:t>
            </a:r>
            <a:r>
              <a:rPr lang="cs-CZ" sz="800" dirty="0" err="1"/>
              <a:t>am</a:t>
            </a:r>
            <a:r>
              <a:rPr lang="cs-CZ" sz="800" dirty="0"/>
              <a:t>-</a:t>
            </a:r>
            <a:r>
              <a:rPr lang="cs-CZ" sz="800" dirty="0" err="1"/>
              <a:t>ma</a:t>
            </a:r>
            <a:r>
              <a:rPr lang="cs-CZ" sz="800" dirty="0"/>
              <a:t> ú-</a:t>
            </a:r>
            <a:r>
              <a:rPr lang="cs-CZ" sz="800" dirty="0" err="1"/>
              <a:t>te</a:t>
            </a:r>
            <a:r>
              <a:rPr lang="cs-CZ" sz="800" dirty="0"/>
              <a:t>-</a:t>
            </a:r>
            <a:r>
              <a:rPr lang="cs-CZ" sz="800" dirty="0" err="1"/>
              <a:t>ir</a:t>
            </a:r>
            <a:r>
              <a:rPr lang="cs-CZ" sz="800" dirty="0"/>
              <a:t> </a:t>
            </a:r>
            <a:r>
              <a:rPr lang="cs-CZ" sz="800" dirty="0" err="1"/>
              <a:t>da</a:t>
            </a:r>
            <a:r>
              <a:rPr lang="cs-CZ" sz="800" dirty="0"/>
              <a:t>-</a:t>
            </a:r>
            <a:r>
              <a:rPr lang="cs-CZ" sz="800" dirty="0" err="1"/>
              <a:t>ád</a:t>
            </a:r>
            <a:r>
              <a:rPr lang="cs-CZ" sz="800" dirty="0"/>
              <a:t>-mi- </a:t>
            </a:r>
            <a:r>
              <a:rPr lang="cs-CZ" sz="800" dirty="0" err="1"/>
              <a:t>Šu</a:t>
            </a:r>
            <a:r>
              <a:rPr lang="cs-CZ" sz="800" dirty="0"/>
              <a:t>-</a:t>
            </a:r>
            <a:r>
              <a:rPr lang="cs-CZ" sz="800" dirty="0" err="1"/>
              <a:t>un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ù </a:t>
            </a:r>
            <a:r>
              <a:rPr lang="cs-CZ" sz="800" dirty="0" err="1"/>
              <a:t>ilâni</a:t>
            </a:r>
            <a:r>
              <a:rPr lang="cs-CZ" sz="800" dirty="0"/>
              <a:t> </a:t>
            </a:r>
            <a:r>
              <a:rPr lang="cs-CZ" sz="800" dirty="0" err="1"/>
              <a:t>mât</a:t>
            </a:r>
            <a:r>
              <a:rPr lang="cs-CZ" sz="800" dirty="0"/>
              <a:t> </a:t>
            </a:r>
            <a:r>
              <a:rPr lang="cs-CZ" sz="800" dirty="0" err="1"/>
              <a:t>Šú</a:t>
            </a:r>
            <a:r>
              <a:rPr lang="cs-CZ" sz="800" dirty="0"/>
              <a:t>-</a:t>
            </a:r>
            <a:r>
              <a:rPr lang="cs-CZ" sz="800" dirty="0" err="1"/>
              <a:t>me</a:t>
            </a:r>
            <a:r>
              <a:rPr lang="cs-CZ" sz="800" dirty="0"/>
              <a:t>-</a:t>
            </a:r>
            <a:r>
              <a:rPr lang="cs-CZ" sz="800" dirty="0" err="1"/>
              <a:t>ri</a:t>
            </a:r>
            <a:r>
              <a:rPr lang="cs-CZ" sz="800" dirty="0"/>
              <a:t> ù </a:t>
            </a:r>
            <a:r>
              <a:rPr lang="cs-CZ" sz="800" dirty="0" err="1"/>
              <a:t>AkkadikiŠ</a:t>
            </a:r>
            <a:r>
              <a:rPr lang="cs-CZ" sz="800" dirty="0"/>
              <a:t> á m, </a:t>
            </a:r>
            <a:r>
              <a:rPr lang="cs-CZ" sz="800" dirty="0" err="1"/>
              <a:t>iluNabu</a:t>
            </a:r>
            <a:r>
              <a:rPr lang="cs-CZ" sz="800" dirty="0"/>
              <a:t>-na'id a-na </a:t>
            </a:r>
            <a:r>
              <a:rPr lang="cs-CZ" sz="800" dirty="0" err="1"/>
              <a:t>ug</a:t>
            </a:r>
            <a:r>
              <a:rPr lang="cs-CZ" sz="800" dirty="0"/>
              <a:t>-</a:t>
            </a:r>
            <a:r>
              <a:rPr lang="cs-CZ" sz="800" dirty="0" err="1"/>
              <a:t>ga</a:t>
            </a:r>
            <a:r>
              <a:rPr lang="cs-CZ" sz="800" dirty="0"/>
              <a:t>-</a:t>
            </a:r>
            <a:r>
              <a:rPr lang="cs-CZ" sz="800" dirty="0" err="1"/>
              <a:t>tim</a:t>
            </a:r>
            <a:r>
              <a:rPr lang="cs-CZ" sz="800" dirty="0"/>
              <a:t> bel </a:t>
            </a:r>
            <a:r>
              <a:rPr lang="cs-CZ" sz="800" dirty="0" err="1"/>
              <a:t>ilâni</a:t>
            </a:r>
            <a:r>
              <a:rPr lang="cs-CZ" sz="800" dirty="0"/>
              <a:t> ú- </a:t>
            </a:r>
            <a:r>
              <a:rPr lang="cs-CZ" sz="800" dirty="0" err="1"/>
              <a:t>Še</a:t>
            </a:r>
            <a:r>
              <a:rPr lang="cs-CZ" sz="800" dirty="0"/>
              <a:t>-</a:t>
            </a:r>
            <a:r>
              <a:rPr lang="cs-CZ" sz="800" dirty="0" err="1"/>
              <a:t>ri</a:t>
            </a:r>
            <a:r>
              <a:rPr lang="cs-CZ" sz="800" dirty="0"/>
              <a:t>-</a:t>
            </a:r>
            <a:r>
              <a:rPr lang="cs-CZ" sz="800" dirty="0" err="1"/>
              <a:t>bi</a:t>
            </a:r>
            <a:r>
              <a:rPr lang="cs-CZ" sz="800" dirty="0"/>
              <a:t> a-na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rib</a:t>
            </a:r>
            <a:r>
              <a:rPr lang="cs-CZ" sz="800" dirty="0"/>
              <a:t> </a:t>
            </a:r>
            <a:r>
              <a:rPr lang="cs-CZ" sz="800" dirty="0" err="1"/>
              <a:t>Babili</a:t>
            </a:r>
            <a:r>
              <a:rPr lang="cs-CZ" sz="800" dirty="0"/>
              <a:t> i-na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bi</a:t>
            </a:r>
            <a:r>
              <a:rPr lang="cs-CZ" sz="800" dirty="0"/>
              <a:t>-ti </a:t>
            </a:r>
            <a:r>
              <a:rPr lang="cs-CZ" sz="800" dirty="0" err="1"/>
              <a:t>iluMarduk</a:t>
            </a:r>
            <a:r>
              <a:rPr lang="cs-CZ" sz="800" dirty="0"/>
              <a:t> belu </a:t>
            </a:r>
            <a:r>
              <a:rPr lang="cs-CZ" sz="800" dirty="0" err="1"/>
              <a:t>rabû</a:t>
            </a:r>
            <a:r>
              <a:rPr lang="cs-CZ" sz="800" dirty="0"/>
              <a:t> i-na Š á-li-</a:t>
            </a:r>
            <a:r>
              <a:rPr lang="cs-CZ" sz="800" dirty="0" err="1"/>
              <a:t>im</a:t>
            </a:r>
            <a:r>
              <a:rPr lang="cs-CZ" sz="800" dirty="0"/>
              <a:t>-</a:t>
            </a:r>
            <a:r>
              <a:rPr lang="cs-CZ" sz="800" dirty="0" err="1"/>
              <a:t>tim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i-na </a:t>
            </a:r>
            <a:r>
              <a:rPr lang="cs-CZ" sz="800" dirty="0" err="1"/>
              <a:t>maŠ</a:t>
            </a:r>
            <a:r>
              <a:rPr lang="cs-CZ" sz="800" dirty="0"/>
              <a:t>-ta-</a:t>
            </a:r>
            <a:r>
              <a:rPr lang="cs-CZ" sz="800" dirty="0" err="1"/>
              <a:t>ki</a:t>
            </a:r>
            <a:r>
              <a:rPr lang="cs-CZ" sz="800" dirty="0"/>
              <a:t>- </a:t>
            </a:r>
            <a:r>
              <a:rPr lang="cs-CZ" sz="800" dirty="0" err="1"/>
              <a:t>Šu</a:t>
            </a:r>
            <a:r>
              <a:rPr lang="cs-CZ" sz="800" dirty="0"/>
              <a:t>-nu ú-</a:t>
            </a:r>
            <a:r>
              <a:rPr lang="cs-CZ" sz="800" dirty="0" err="1"/>
              <a:t>Še</a:t>
            </a:r>
            <a:r>
              <a:rPr lang="cs-CZ" sz="800" dirty="0"/>
              <a:t>-</a:t>
            </a:r>
            <a:r>
              <a:rPr lang="cs-CZ" sz="800" dirty="0" err="1"/>
              <a:t>Ši</a:t>
            </a:r>
            <a:r>
              <a:rPr lang="cs-CZ" sz="800" dirty="0"/>
              <a:t>-</a:t>
            </a:r>
            <a:r>
              <a:rPr lang="cs-CZ" sz="800" dirty="0" err="1"/>
              <a:t>ib</a:t>
            </a:r>
            <a:r>
              <a:rPr lang="cs-CZ" sz="800" dirty="0"/>
              <a:t> </a:t>
            </a:r>
            <a:r>
              <a:rPr lang="cs-CZ" sz="800" dirty="0" err="1"/>
              <a:t>Šú</a:t>
            </a:r>
            <a:r>
              <a:rPr lang="cs-CZ" sz="800" dirty="0"/>
              <a:t>-ba-</a:t>
            </a:r>
            <a:r>
              <a:rPr lang="cs-CZ" sz="800" dirty="0" err="1"/>
              <a:t>at</a:t>
            </a:r>
            <a:r>
              <a:rPr lang="cs-CZ" sz="800" dirty="0"/>
              <a:t> tu-</a:t>
            </a:r>
            <a:r>
              <a:rPr lang="cs-CZ" sz="800" dirty="0" err="1"/>
              <a:t>ub</a:t>
            </a:r>
            <a:r>
              <a:rPr lang="cs-CZ" sz="800" dirty="0"/>
              <a:t> lib-</a:t>
            </a:r>
            <a:r>
              <a:rPr lang="cs-CZ" sz="800" dirty="0" err="1"/>
              <a:t>bi</a:t>
            </a:r>
            <a:r>
              <a:rPr lang="cs-CZ" sz="800" dirty="0"/>
              <a:t> kul-la-ta </a:t>
            </a:r>
            <a:r>
              <a:rPr lang="cs-CZ" sz="800" dirty="0" err="1"/>
              <a:t>ilâni</a:t>
            </a:r>
            <a:r>
              <a:rPr lang="cs-CZ" sz="800" dirty="0"/>
              <a:t> Š a ú-</a:t>
            </a:r>
            <a:r>
              <a:rPr lang="cs-CZ" sz="800" dirty="0" err="1"/>
              <a:t>Še</a:t>
            </a:r>
            <a:r>
              <a:rPr lang="cs-CZ" sz="800" dirty="0"/>
              <a:t>-</a:t>
            </a:r>
            <a:r>
              <a:rPr lang="cs-CZ" sz="800" dirty="0" err="1"/>
              <a:t>ri</a:t>
            </a:r>
            <a:r>
              <a:rPr lang="cs-CZ" sz="800" dirty="0"/>
              <a:t>-</a:t>
            </a:r>
            <a:r>
              <a:rPr lang="cs-CZ" sz="800" dirty="0" err="1"/>
              <a:t>bi</a:t>
            </a:r>
            <a:r>
              <a:rPr lang="cs-CZ" sz="800" dirty="0"/>
              <a:t> a-na 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ir</a:t>
            </a:r>
            <a:r>
              <a:rPr lang="cs-CZ" sz="800" dirty="0"/>
              <a:t>-</a:t>
            </a:r>
            <a:r>
              <a:rPr lang="cs-CZ" sz="800" dirty="0" err="1"/>
              <a:t>bi</a:t>
            </a:r>
            <a:r>
              <a:rPr lang="cs-CZ" sz="800" dirty="0"/>
              <a:t> </a:t>
            </a:r>
            <a:r>
              <a:rPr lang="cs-CZ" sz="800" dirty="0" err="1"/>
              <a:t>ma</a:t>
            </a:r>
            <a:r>
              <a:rPr lang="cs-CZ" sz="800" dirty="0"/>
              <a:t>-ha-</a:t>
            </a:r>
            <a:r>
              <a:rPr lang="cs-CZ" sz="800" dirty="0" err="1"/>
              <a:t>zi</a:t>
            </a:r>
            <a:r>
              <a:rPr lang="cs-CZ" sz="800" dirty="0"/>
              <a:t>- </a:t>
            </a:r>
            <a:r>
              <a:rPr lang="cs-CZ" sz="800" dirty="0" err="1"/>
              <a:t>Šu</a:t>
            </a:r>
            <a:r>
              <a:rPr lang="cs-CZ" sz="800" dirty="0"/>
              <a:t>-</a:t>
            </a:r>
            <a:r>
              <a:rPr lang="cs-CZ" sz="800" dirty="0" err="1"/>
              <a:t>un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/>
              <a:t>û-mi-</a:t>
            </a:r>
            <a:r>
              <a:rPr lang="cs-CZ" sz="800" dirty="0" err="1"/>
              <a:t>Ša</a:t>
            </a:r>
            <a:r>
              <a:rPr lang="cs-CZ" sz="800" dirty="0"/>
              <a:t>-</a:t>
            </a:r>
            <a:r>
              <a:rPr lang="cs-CZ" sz="800" dirty="0" err="1"/>
              <a:t>am</a:t>
            </a:r>
            <a:r>
              <a:rPr lang="cs-CZ" sz="800" dirty="0"/>
              <a:t> </a:t>
            </a:r>
            <a:r>
              <a:rPr lang="cs-CZ" sz="800" dirty="0" err="1"/>
              <a:t>ma</a:t>
            </a:r>
            <a:r>
              <a:rPr lang="cs-CZ" sz="800" dirty="0"/>
              <a:t>- h ar </a:t>
            </a:r>
            <a:r>
              <a:rPr lang="cs-CZ" sz="800" dirty="0" err="1"/>
              <a:t>iluBel</a:t>
            </a:r>
            <a:r>
              <a:rPr lang="cs-CZ" sz="800" dirty="0"/>
              <a:t> ù </a:t>
            </a:r>
            <a:r>
              <a:rPr lang="cs-CZ" sz="800" dirty="0" err="1"/>
              <a:t>iluNabu</a:t>
            </a:r>
            <a:r>
              <a:rPr lang="cs-CZ" sz="800" dirty="0"/>
              <a:t> Š a </a:t>
            </a:r>
            <a:r>
              <a:rPr lang="cs-CZ" sz="800" dirty="0" err="1"/>
              <a:t>a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-ku ume-</a:t>
            </a:r>
            <a:r>
              <a:rPr lang="cs-CZ" sz="800" dirty="0" err="1"/>
              <a:t>ia</a:t>
            </a:r>
            <a:r>
              <a:rPr lang="cs-CZ" sz="800" dirty="0"/>
              <a:t> li-ta-mu-ú lit-</a:t>
            </a:r>
            <a:r>
              <a:rPr lang="cs-CZ" sz="800" dirty="0" err="1"/>
              <a:t>taŠ</a:t>
            </a:r>
            <a:r>
              <a:rPr lang="cs-CZ" sz="800" dirty="0"/>
              <a:t>-</a:t>
            </a:r>
            <a:r>
              <a:rPr lang="cs-CZ" sz="800" dirty="0" err="1"/>
              <a:t>ka</a:t>
            </a:r>
            <a:r>
              <a:rPr lang="cs-CZ" sz="800" dirty="0"/>
              <a:t>-</a:t>
            </a:r>
            <a:r>
              <a:rPr lang="cs-CZ" sz="800" dirty="0" err="1"/>
              <a:t>ru</a:t>
            </a:r>
            <a:r>
              <a:rPr lang="cs-CZ" sz="800" dirty="0"/>
              <a:t> a-</a:t>
            </a:r>
            <a:r>
              <a:rPr lang="cs-CZ" sz="800" dirty="0" err="1"/>
              <a:t>ma</a:t>
            </a:r>
            <a:r>
              <a:rPr lang="cs-CZ" sz="800" dirty="0"/>
              <a:t>-a-ta </a:t>
            </a:r>
            <a:r>
              <a:rPr lang="cs-CZ" sz="800" dirty="0" err="1"/>
              <a:t>du</a:t>
            </a:r>
            <a:r>
              <a:rPr lang="cs-CZ" sz="800" dirty="0"/>
              <a:t>-</a:t>
            </a:r>
            <a:r>
              <a:rPr lang="cs-CZ" sz="800" dirty="0" err="1"/>
              <a:t>un</a:t>
            </a:r>
            <a:r>
              <a:rPr lang="cs-CZ" sz="800" dirty="0"/>
              <a:t>-</a:t>
            </a:r>
            <a:r>
              <a:rPr lang="cs-CZ" sz="800" dirty="0" err="1"/>
              <a:t>ki</a:t>
            </a:r>
            <a:r>
              <a:rPr lang="cs-CZ" sz="800" dirty="0"/>
              <a:t>-</a:t>
            </a:r>
            <a:r>
              <a:rPr lang="cs-CZ" sz="800" dirty="0" err="1"/>
              <a:t>ia</a:t>
            </a:r>
            <a:r>
              <a:rPr lang="cs-CZ" sz="800" dirty="0"/>
              <a:t> ù a-na </a:t>
            </a:r>
            <a:r>
              <a:rPr lang="cs-CZ" sz="800" dirty="0" err="1"/>
              <a:t>iluMarduk</a:t>
            </a:r>
            <a:r>
              <a:rPr lang="cs-CZ" sz="800" dirty="0"/>
              <a:t> </a:t>
            </a:r>
            <a:r>
              <a:rPr lang="cs-CZ" sz="800" dirty="0" err="1"/>
              <a:t>beli</a:t>
            </a:r>
            <a:r>
              <a:rPr lang="cs-CZ" sz="800" dirty="0"/>
              <a:t>-</a:t>
            </a:r>
            <a:r>
              <a:rPr lang="cs-CZ" sz="800" dirty="0" err="1"/>
              <a:t>ia</a:t>
            </a:r>
            <a:r>
              <a:rPr lang="cs-CZ" sz="800" dirty="0"/>
              <a:t> li-iq-</a:t>
            </a:r>
            <a:r>
              <a:rPr lang="cs-CZ" sz="800" dirty="0" err="1"/>
              <a:t>bu</a:t>
            </a:r>
            <a:r>
              <a:rPr lang="cs-CZ" sz="800" dirty="0"/>
              <a:t>-ú </a:t>
            </a:r>
            <a:r>
              <a:rPr lang="cs-CZ" sz="800" dirty="0" err="1"/>
              <a:t>Ša</a:t>
            </a:r>
            <a:r>
              <a:rPr lang="cs-CZ" sz="800" dirty="0"/>
              <a:t> </a:t>
            </a:r>
            <a:r>
              <a:rPr lang="cs-CZ" sz="800" dirty="0" err="1"/>
              <a:t>mKu</a:t>
            </a:r>
            <a:r>
              <a:rPr lang="cs-CZ" sz="800" dirty="0"/>
              <a:t>-</a:t>
            </a:r>
            <a:r>
              <a:rPr lang="cs-CZ" sz="800" dirty="0" err="1"/>
              <a:t>ra</a:t>
            </a:r>
            <a:r>
              <a:rPr lang="cs-CZ" sz="800" dirty="0"/>
              <a:t>-</a:t>
            </a:r>
            <a:r>
              <a:rPr lang="cs-CZ" sz="800" dirty="0" err="1"/>
              <a:t>aŠ</a:t>
            </a:r>
            <a:r>
              <a:rPr lang="cs-CZ" sz="800" dirty="0"/>
              <a:t> </a:t>
            </a:r>
            <a:r>
              <a:rPr lang="cs-CZ" sz="800" dirty="0" err="1"/>
              <a:t>Šarri</a:t>
            </a:r>
            <a:r>
              <a:rPr lang="cs-CZ" sz="800" dirty="0"/>
              <a:t> </a:t>
            </a:r>
            <a:r>
              <a:rPr lang="cs-CZ" sz="800" dirty="0" err="1"/>
              <a:t>pa</a:t>
            </a:r>
            <a:r>
              <a:rPr lang="cs-CZ" sz="800" dirty="0"/>
              <a:t>-li- </a:t>
            </a:r>
            <a:r>
              <a:rPr lang="cs-CZ" sz="800" dirty="0" err="1"/>
              <a:t>hi</a:t>
            </a:r>
            <a:r>
              <a:rPr lang="cs-CZ" sz="800" dirty="0"/>
              <a:t>-</a:t>
            </a:r>
            <a:r>
              <a:rPr lang="cs-CZ" sz="800" dirty="0" err="1"/>
              <a:t>ka</a:t>
            </a:r>
            <a:r>
              <a:rPr lang="cs-CZ" sz="800" dirty="0"/>
              <a:t> u </a:t>
            </a:r>
            <a:r>
              <a:rPr lang="cs-CZ" sz="800" dirty="0" err="1"/>
              <a:t>mKa</a:t>
            </a:r>
            <a:r>
              <a:rPr lang="cs-CZ" sz="800" dirty="0"/>
              <a:t>-</a:t>
            </a:r>
            <a:r>
              <a:rPr lang="cs-CZ" sz="800" dirty="0" err="1"/>
              <a:t>am</a:t>
            </a:r>
            <a:r>
              <a:rPr lang="cs-CZ" sz="800" dirty="0"/>
              <a:t>-</a:t>
            </a:r>
            <a:r>
              <a:rPr lang="cs-CZ" sz="800" dirty="0" err="1"/>
              <a:t>bu</a:t>
            </a:r>
            <a:r>
              <a:rPr lang="cs-CZ" sz="800" dirty="0"/>
              <a:t>-</a:t>
            </a:r>
            <a:r>
              <a:rPr lang="cs-CZ" sz="800" dirty="0" err="1"/>
              <a:t>zi</a:t>
            </a:r>
            <a:r>
              <a:rPr lang="cs-CZ" sz="800" dirty="0"/>
              <a:t>-</a:t>
            </a:r>
            <a:r>
              <a:rPr lang="cs-CZ" sz="800" dirty="0" err="1"/>
              <a:t>ia</a:t>
            </a:r>
            <a:r>
              <a:rPr lang="cs-CZ" sz="800" dirty="0"/>
              <a:t> </a:t>
            </a:r>
            <a:r>
              <a:rPr lang="cs-CZ" sz="800" dirty="0" err="1"/>
              <a:t>mari</a:t>
            </a:r>
            <a:r>
              <a:rPr lang="cs-CZ" sz="800" dirty="0"/>
              <a:t>- </a:t>
            </a:r>
            <a:r>
              <a:rPr lang="cs-CZ" sz="800" dirty="0" err="1"/>
              <a:t>Šu</a:t>
            </a:r>
            <a:endParaRPr lang="cs-CZ" sz="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cs-CZ" sz="800" dirty="0" err="1"/>
              <a:t>da</a:t>
            </a:r>
            <a:r>
              <a:rPr lang="cs-CZ" sz="800" dirty="0"/>
              <a:t> [. . .] </a:t>
            </a:r>
            <a:r>
              <a:rPr lang="cs-CZ" sz="800" dirty="0" err="1"/>
              <a:t>ib</a:t>
            </a:r>
            <a:r>
              <a:rPr lang="cs-CZ" sz="800" dirty="0"/>
              <a:t>-</a:t>
            </a:r>
            <a:r>
              <a:rPr lang="cs-CZ" sz="800" dirty="0" err="1"/>
              <a:t>Šu</a:t>
            </a:r>
            <a:r>
              <a:rPr lang="cs-CZ" sz="800" dirty="0"/>
              <a:t>-nu </a:t>
            </a:r>
            <a:r>
              <a:rPr lang="cs-CZ" sz="800" dirty="0" err="1"/>
              <a:t>lu</a:t>
            </a:r>
            <a:r>
              <a:rPr lang="cs-CZ" sz="800" dirty="0"/>
              <a:t>-ú [. . .] </a:t>
            </a:r>
            <a:r>
              <a:rPr lang="cs-CZ" sz="800" dirty="0" err="1"/>
              <a:t>ka</a:t>
            </a:r>
            <a:r>
              <a:rPr lang="cs-CZ" sz="800" dirty="0"/>
              <a:t>-li-</a:t>
            </a:r>
            <a:r>
              <a:rPr lang="cs-CZ" sz="800" dirty="0" err="1"/>
              <a:t>Ši</a:t>
            </a:r>
            <a:r>
              <a:rPr lang="cs-CZ" sz="800" dirty="0"/>
              <a:t>-na Š ú-</a:t>
            </a:r>
            <a:r>
              <a:rPr lang="cs-CZ" sz="800" dirty="0" err="1"/>
              <a:t>ub</a:t>
            </a:r>
            <a:r>
              <a:rPr lang="cs-CZ" sz="800" dirty="0"/>
              <a:t>-ti ni-</a:t>
            </a:r>
            <a:r>
              <a:rPr lang="cs-CZ" sz="800" dirty="0" err="1"/>
              <a:t>ih</a:t>
            </a:r>
            <a:r>
              <a:rPr lang="cs-CZ" sz="800" dirty="0"/>
              <a:t>-</a:t>
            </a:r>
            <a:r>
              <a:rPr lang="cs-CZ" sz="800" dirty="0" err="1"/>
              <a:t>tim</a:t>
            </a:r>
            <a:r>
              <a:rPr lang="cs-CZ" sz="800" dirty="0"/>
              <a:t> ú-</a:t>
            </a:r>
            <a:r>
              <a:rPr lang="cs-CZ" sz="800" dirty="0" err="1"/>
              <a:t>Še</a:t>
            </a:r>
            <a:r>
              <a:rPr lang="cs-CZ" sz="800" dirty="0"/>
              <a:t>- </a:t>
            </a:r>
            <a:r>
              <a:rPr lang="cs-CZ" sz="800" dirty="0" err="1"/>
              <a:t>Ši</a:t>
            </a:r>
            <a:r>
              <a:rPr lang="cs-CZ" sz="800" dirty="0"/>
              <a:t>-</a:t>
            </a:r>
            <a:r>
              <a:rPr lang="cs-CZ" sz="800" dirty="0" err="1"/>
              <a:t>ib</a:t>
            </a:r>
            <a:r>
              <a:rPr lang="cs-CZ" sz="800" dirty="0"/>
              <a:t> [. . .] </a:t>
            </a:r>
            <a:r>
              <a:rPr lang="cs-CZ" sz="800" dirty="0" err="1"/>
              <a:t>paspase</a:t>
            </a:r>
            <a:r>
              <a:rPr lang="cs-CZ" sz="800" dirty="0"/>
              <a:t> u TU.KIR.HU [. . .]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398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221431" y="476672"/>
            <a:ext cx="4098705" cy="6381327"/>
          </a:xfrm>
        </p:spPr>
        <p:txBody>
          <a:bodyPr>
            <a:noAutofit/>
          </a:bodyPr>
          <a:lstStyle/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land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Qutu</a:t>
            </a:r>
            <a:r>
              <a:rPr lang="cs-CZ" sz="795" dirty="0"/>
              <a:t>, </a:t>
            </a:r>
            <a:r>
              <a:rPr lang="cs-CZ" sz="795" dirty="0" err="1"/>
              <a:t>all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Umman</a:t>
            </a:r>
            <a:r>
              <a:rPr lang="cs-CZ" sz="795" dirty="0"/>
              <a:t>-manda, he </a:t>
            </a:r>
            <a:r>
              <a:rPr lang="cs-CZ" sz="795" dirty="0" err="1"/>
              <a:t>cast</a:t>
            </a:r>
            <a:r>
              <a:rPr lang="cs-CZ" sz="795" dirty="0"/>
              <a:t> </a:t>
            </a:r>
            <a:r>
              <a:rPr lang="cs-CZ" sz="795" dirty="0" err="1"/>
              <a:t>down</a:t>
            </a:r>
            <a:r>
              <a:rPr lang="cs-CZ" sz="795" dirty="0"/>
              <a:t> </a:t>
            </a:r>
            <a:r>
              <a:rPr lang="cs-CZ" sz="795" dirty="0" err="1"/>
              <a:t>at</a:t>
            </a:r>
            <a:r>
              <a:rPr lang="cs-CZ" sz="795" dirty="0"/>
              <a:t> his </a:t>
            </a:r>
            <a:r>
              <a:rPr lang="cs-CZ" sz="795" dirty="0" err="1"/>
              <a:t>feet</a:t>
            </a:r>
            <a:r>
              <a:rPr lang="cs-CZ" sz="795" dirty="0"/>
              <a:t>.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black</a:t>
            </a:r>
            <a:r>
              <a:rPr lang="cs-CZ" sz="795" dirty="0"/>
              <a:t>-</a:t>
            </a:r>
            <a:r>
              <a:rPr lang="cs-CZ" sz="795" dirty="0" err="1"/>
              <a:t>headed</a:t>
            </a:r>
            <a:r>
              <a:rPr lang="cs-CZ" sz="795" dirty="0"/>
              <a:t> </a:t>
            </a:r>
            <a:r>
              <a:rPr lang="cs-CZ" sz="795" dirty="0" err="1"/>
              <a:t>people</a:t>
            </a:r>
            <a:r>
              <a:rPr lang="cs-CZ" sz="795" dirty="0"/>
              <a:t>, </a:t>
            </a:r>
            <a:r>
              <a:rPr lang="cs-CZ" sz="795" dirty="0" err="1"/>
              <a:t>whom</a:t>
            </a:r>
            <a:r>
              <a:rPr lang="cs-CZ" sz="795" dirty="0"/>
              <a:t> he </a:t>
            </a:r>
            <a:r>
              <a:rPr lang="cs-CZ" sz="795" dirty="0" err="1"/>
              <a:t>gave</a:t>
            </a:r>
            <a:r>
              <a:rPr lang="cs-CZ" sz="795" dirty="0"/>
              <a:t> his </a:t>
            </a:r>
            <a:r>
              <a:rPr lang="cs-CZ" sz="795" dirty="0" err="1"/>
              <a:t>hands</a:t>
            </a:r>
            <a:r>
              <a:rPr lang="cs-CZ" sz="795" dirty="0"/>
              <a:t> to </a:t>
            </a:r>
            <a:r>
              <a:rPr lang="cs-CZ" sz="795" dirty="0" err="1"/>
              <a:t>conquer</a:t>
            </a:r>
            <a:r>
              <a:rPr lang="cs-CZ" sz="795" dirty="0"/>
              <a:t>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b="1" dirty="0"/>
              <a:t>he </a:t>
            </a:r>
            <a:r>
              <a:rPr lang="cs-CZ" sz="795" b="1" dirty="0" err="1"/>
              <a:t>took</a:t>
            </a:r>
            <a:r>
              <a:rPr lang="cs-CZ" sz="795" b="1" dirty="0"/>
              <a:t> </a:t>
            </a:r>
            <a:r>
              <a:rPr lang="cs-CZ" sz="795" b="1" dirty="0" err="1"/>
              <a:t>them</a:t>
            </a:r>
            <a:r>
              <a:rPr lang="cs-CZ" sz="795" b="1" dirty="0"/>
              <a:t> in justice </a:t>
            </a:r>
            <a:r>
              <a:rPr lang="cs-CZ" sz="795" b="1" dirty="0" err="1"/>
              <a:t>and</a:t>
            </a:r>
            <a:r>
              <a:rPr lang="cs-CZ" sz="795" b="1" dirty="0"/>
              <a:t> </a:t>
            </a:r>
            <a:r>
              <a:rPr lang="cs-CZ" sz="795" b="1" dirty="0" err="1"/>
              <a:t>righteousness</a:t>
            </a:r>
            <a:r>
              <a:rPr lang="cs-CZ" sz="795" dirty="0"/>
              <a:t>. </a:t>
            </a:r>
            <a:r>
              <a:rPr lang="cs-CZ" sz="795" dirty="0" err="1"/>
              <a:t>Marduk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great</a:t>
            </a:r>
            <a:r>
              <a:rPr lang="cs-CZ" sz="795" dirty="0"/>
              <a:t> lord, </a:t>
            </a:r>
            <a:r>
              <a:rPr lang="cs-CZ" sz="795" dirty="0" err="1"/>
              <a:t>looked</a:t>
            </a:r>
            <a:r>
              <a:rPr lang="cs-CZ" sz="795" dirty="0"/>
              <a:t> </a:t>
            </a:r>
            <a:r>
              <a:rPr lang="cs-CZ" sz="795" dirty="0" err="1"/>
              <a:t>joyously</a:t>
            </a:r>
            <a:r>
              <a:rPr lang="cs-CZ" sz="795" dirty="0"/>
              <a:t> on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caring</a:t>
            </a:r>
            <a:r>
              <a:rPr lang="cs-CZ" sz="795" dirty="0"/>
              <a:t> </a:t>
            </a:r>
            <a:r>
              <a:rPr lang="cs-CZ" sz="795" dirty="0" err="1"/>
              <a:t>for</a:t>
            </a:r>
            <a:r>
              <a:rPr lang="cs-CZ" sz="795" dirty="0"/>
              <a:t> his </a:t>
            </a:r>
            <a:r>
              <a:rPr lang="cs-CZ" sz="795" dirty="0" err="1"/>
              <a:t>people</a:t>
            </a:r>
            <a:r>
              <a:rPr lang="cs-CZ" sz="795" dirty="0"/>
              <a:t>, on </a:t>
            </a:r>
            <a:r>
              <a:rPr lang="cs-CZ" sz="795" b="1" dirty="0"/>
              <a:t>his </a:t>
            </a:r>
            <a:r>
              <a:rPr lang="cs-CZ" sz="795" b="1" dirty="0" err="1"/>
              <a:t>pious</a:t>
            </a:r>
            <a:r>
              <a:rPr lang="cs-CZ" sz="795" b="1" dirty="0"/>
              <a:t> </a:t>
            </a:r>
            <a:r>
              <a:rPr lang="cs-CZ" sz="795" b="1" dirty="0" err="1"/>
              <a:t>works</a:t>
            </a:r>
            <a:r>
              <a:rPr lang="cs-CZ" sz="795" b="1" dirty="0"/>
              <a:t> </a:t>
            </a:r>
            <a:r>
              <a:rPr lang="cs-CZ" sz="795" b="1" dirty="0" err="1"/>
              <a:t>and</a:t>
            </a:r>
            <a:r>
              <a:rPr lang="cs-CZ" sz="795" b="1" dirty="0"/>
              <a:t> his </a:t>
            </a:r>
            <a:r>
              <a:rPr lang="cs-CZ" sz="795" b="1" dirty="0" err="1"/>
              <a:t>righteous</a:t>
            </a:r>
            <a:r>
              <a:rPr lang="cs-CZ" sz="795" b="1" dirty="0"/>
              <a:t> </a:t>
            </a:r>
            <a:r>
              <a:rPr lang="cs-CZ" sz="795" b="1" dirty="0" err="1"/>
              <a:t>heart</a:t>
            </a:r>
            <a:r>
              <a:rPr lang="cs-CZ" sz="795" b="1" dirty="0"/>
              <a:t>.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/>
              <a:t>To his city, Babylon, he </a:t>
            </a:r>
            <a:r>
              <a:rPr lang="cs-CZ" sz="795" dirty="0" err="1"/>
              <a:t>caused</a:t>
            </a:r>
            <a:r>
              <a:rPr lang="cs-CZ" sz="795" dirty="0"/>
              <a:t> </a:t>
            </a:r>
            <a:r>
              <a:rPr lang="cs-CZ" sz="795" dirty="0" err="1"/>
              <a:t>him</a:t>
            </a:r>
            <a:r>
              <a:rPr lang="cs-CZ" sz="795" dirty="0"/>
              <a:t> to go; he </a:t>
            </a:r>
            <a:r>
              <a:rPr lang="cs-CZ" sz="795" dirty="0" err="1"/>
              <a:t>made</a:t>
            </a:r>
            <a:r>
              <a:rPr lang="cs-CZ" sz="795" dirty="0"/>
              <a:t> </a:t>
            </a:r>
            <a:r>
              <a:rPr lang="cs-CZ" sz="795" dirty="0" err="1"/>
              <a:t>him</a:t>
            </a:r>
            <a:r>
              <a:rPr lang="cs-CZ" sz="795" dirty="0"/>
              <a:t> </a:t>
            </a:r>
            <a:r>
              <a:rPr lang="cs-CZ" sz="795" dirty="0" err="1"/>
              <a:t>take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road</a:t>
            </a:r>
            <a:r>
              <a:rPr lang="cs-CZ" sz="795" dirty="0"/>
              <a:t> to Babylon, </a:t>
            </a:r>
            <a:r>
              <a:rPr lang="cs-CZ" sz="795" b="1" dirty="0" err="1"/>
              <a:t>going</a:t>
            </a:r>
            <a:r>
              <a:rPr lang="cs-CZ" sz="795" b="1" dirty="0"/>
              <a:t> as a </a:t>
            </a:r>
            <a:r>
              <a:rPr lang="cs-CZ" sz="795" b="1" dirty="0" err="1"/>
              <a:t>friend</a:t>
            </a:r>
            <a:r>
              <a:rPr lang="cs-CZ" sz="795" b="1" dirty="0"/>
              <a:t> </a:t>
            </a:r>
            <a:r>
              <a:rPr lang="cs-CZ" sz="795" b="1" dirty="0" err="1"/>
              <a:t>and</a:t>
            </a:r>
            <a:r>
              <a:rPr lang="cs-CZ" sz="795" b="1" dirty="0"/>
              <a:t> </a:t>
            </a:r>
            <a:r>
              <a:rPr lang="cs-CZ" sz="795" b="1" dirty="0" err="1"/>
              <a:t>companion</a:t>
            </a:r>
            <a:r>
              <a:rPr lang="cs-CZ" sz="795" b="1" dirty="0"/>
              <a:t> </a:t>
            </a:r>
            <a:r>
              <a:rPr lang="cs-CZ" sz="795" b="1" dirty="0" err="1"/>
              <a:t>at</a:t>
            </a:r>
            <a:r>
              <a:rPr lang="cs-CZ" sz="795" b="1" dirty="0"/>
              <a:t> his </a:t>
            </a:r>
            <a:r>
              <a:rPr lang="cs-CZ" sz="795" b="1" dirty="0" err="1"/>
              <a:t>side</a:t>
            </a:r>
            <a:r>
              <a:rPr lang="cs-CZ" sz="795" dirty="0"/>
              <a:t>.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/>
              <a:t>His </a:t>
            </a:r>
            <a:r>
              <a:rPr lang="cs-CZ" sz="795" dirty="0" err="1"/>
              <a:t>numerous</a:t>
            </a:r>
            <a:r>
              <a:rPr lang="cs-CZ" sz="795" dirty="0"/>
              <a:t> </a:t>
            </a:r>
            <a:r>
              <a:rPr lang="cs-CZ" sz="795" dirty="0" err="1"/>
              <a:t>troops</a:t>
            </a:r>
            <a:r>
              <a:rPr lang="cs-CZ" sz="795" dirty="0"/>
              <a:t>, in </a:t>
            </a:r>
            <a:r>
              <a:rPr lang="cs-CZ" sz="795" dirty="0" err="1"/>
              <a:t>unknown</a:t>
            </a:r>
            <a:r>
              <a:rPr lang="cs-CZ" sz="795" dirty="0"/>
              <a:t> </a:t>
            </a:r>
            <a:r>
              <a:rPr lang="cs-CZ" sz="795" dirty="0" err="1"/>
              <a:t>numbers</a:t>
            </a:r>
            <a:r>
              <a:rPr lang="cs-CZ" sz="795" dirty="0"/>
              <a:t>, </a:t>
            </a:r>
            <a:r>
              <a:rPr lang="cs-CZ" sz="795" dirty="0" err="1"/>
              <a:t>like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waters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a </a:t>
            </a:r>
            <a:r>
              <a:rPr lang="cs-CZ" sz="795" dirty="0" err="1"/>
              <a:t>river</a:t>
            </a:r>
            <a:r>
              <a:rPr lang="cs-CZ" sz="795" dirty="0"/>
              <a:t>, </a:t>
            </a:r>
            <a:r>
              <a:rPr lang="cs-CZ" sz="795" dirty="0" err="1"/>
              <a:t>marched</a:t>
            </a:r>
            <a:r>
              <a:rPr lang="cs-CZ" sz="795" dirty="0"/>
              <a:t> </a:t>
            </a:r>
            <a:r>
              <a:rPr lang="cs-CZ" sz="795" dirty="0" err="1"/>
              <a:t>armed</a:t>
            </a:r>
            <a:r>
              <a:rPr lang="cs-CZ" sz="795" dirty="0"/>
              <a:t> </a:t>
            </a:r>
            <a:r>
              <a:rPr lang="cs-CZ" sz="795" dirty="0" err="1"/>
              <a:t>at</a:t>
            </a:r>
            <a:r>
              <a:rPr lang="cs-CZ" sz="795" dirty="0"/>
              <a:t> his </a:t>
            </a:r>
            <a:r>
              <a:rPr lang="cs-CZ" sz="795" dirty="0" err="1"/>
              <a:t>side</a:t>
            </a:r>
            <a:r>
              <a:rPr lang="cs-CZ" sz="795" dirty="0"/>
              <a:t>.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Without</a:t>
            </a:r>
            <a:r>
              <a:rPr lang="cs-CZ" sz="795" dirty="0"/>
              <a:t> </a:t>
            </a:r>
            <a:r>
              <a:rPr lang="cs-CZ" sz="795" dirty="0" err="1"/>
              <a:t>battle</a:t>
            </a:r>
            <a:r>
              <a:rPr lang="cs-CZ" sz="795" dirty="0"/>
              <a:t>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conflict</a:t>
            </a:r>
            <a:r>
              <a:rPr lang="cs-CZ" sz="795" dirty="0"/>
              <a:t>, he </a:t>
            </a:r>
            <a:r>
              <a:rPr lang="cs-CZ" sz="795" dirty="0" err="1"/>
              <a:t>permitted</a:t>
            </a:r>
            <a:r>
              <a:rPr lang="cs-CZ" sz="795" dirty="0"/>
              <a:t> </a:t>
            </a:r>
            <a:r>
              <a:rPr lang="cs-CZ" sz="795" dirty="0" err="1"/>
              <a:t>him</a:t>
            </a:r>
            <a:r>
              <a:rPr lang="cs-CZ" sz="795" dirty="0"/>
              <a:t> to enter Babylon. He </a:t>
            </a:r>
            <a:r>
              <a:rPr lang="cs-CZ" sz="795" dirty="0" err="1"/>
              <a:t>spared</a:t>
            </a:r>
            <a:r>
              <a:rPr lang="cs-CZ" sz="795" dirty="0"/>
              <a:t> his city, Babylon, a </a:t>
            </a:r>
            <a:r>
              <a:rPr lang="cs-CZ" sz="795" dirty="0" err="1"/>
              <a:t>calamity</a:t>
            </a:r>
            <a:r>
              <a:rPr lang="cs-CZ" sz="795" dirty="0"/>
              <a:t>. </a:t>
            </a:r>
            <a:r>
              <a:rPr lang="cs-CZ" sz="795" dirty="0" err="1"/>
              <a:t>Nabonidus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king, </a:t>
            </a:r>
            <a:r>
              <a:rPr lang="cs-CZ" sz="795" dirty="0" err="1"/>
              <a:t>who</a:t>
            </a:r>
            <a:r>
              <a:rPr lang="cs-CZ" sz="795" dirty="0"/>
              <a:t> </a:t>
            </a:r>
            <a:r>
              <a:rPr lang="cs-CZ" sz="795" dirty="0" err="1"/>
              <a:t>did</a:t>
            </a:r>
            <a:r>
              <a:rPr lang="cs-CZ" sz="795" dirty="0"/>
              <a:t> not </a:t>
            </a:r>
            <a:r>
              <a:rPr lang="cs-CZ" sz="795" dirty="0" err="1"/>
              <a:t>fear</a:t>
            </a:r>
            <a:r>
              <a:rPr lang="cs-CZ" sz="795" dirty="0"/>
              <a:t> </a:t>
            </a:r>
            <a:r>
              <a:rPr lang="cs-CZ" sz="795" dirty="0" err="1"/>
              <a:t>him</a:t>
            </a:r>
            <a:r>
              <a:rPr lang="cs-CZ" sz="795" dirty="0"/>
              <a:t>, he </a:t>
            </a:r>
            <a:r>
              <a:rPr lang="cs-CZ" sz="795" dirty="0" err="1"/>
              <a:t>delivered</a:t>
            </a:r>
            <a:r>
              <a:rPr lang="cs-CZ" sz="795" dirty="0"/>
              <a:t> </a:t>
            </a:r>
            <a:r>
              <a:rPr lang="cs-CZ" sz="795" dirty="0" err="1"/>
              <a:t>into</a:t>
            </a:r>
            <a:r>
              <a:rPr lang="cs-CZ" sz="795" dirty="0"/>
              <a:t> his </a:t>
            </a:r>
            <a:r>
              <a:rPr lang="cs-CZ" sz="795" dirty="0" err="1"/>
              <a:t>hand</a:t>
            </a:r>
            <a:r>
              <a:rPr lang="cs-CZ" sz="795" dirty="0"/>
              <a:t>.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All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people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Babylon, Sumer,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Akkad</a:t>
            </a:r>
            <a:r>
              <a:rPr lang="cs-CZ" sz="795" dirty="0"/>
              <a:t>, princes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governors</a:t>
            </a:r>
            <a:r>
              <a:rPr lang="cs-CZ" sz="795" dirty="0"/>
              <a:t>, </a:t>
            </a:r>
            <a:r>
              <a:rPr lang="cs-CZ" sz="795" dirty="0" err="1"/>
              <a:t>fell</a:t>
            </a:r>
            <a:r>
              <a:rPr lang="cs-CZ" sz="795" dirty="0"/>
              <a:t> </a:t>
            </a:r>
            <a:r>
              <a:rPr lang="cs-CZ" sz="795" dirty="0" err="1"/>
              <a:t>down</a:t>
            </a:r>
            <a:r>
              <a:rPr lang="cs-CZ" sz="795" dirty="0"/>
              <a:t> </a:t>
            </a:r>
            <a:r>
              <a:rPr lang="cs-CZ" sz="795" dirty="0" err="1"/>
              <a:t>before</a:t>
            </a:r>
            <a:r>
              <a:rPr lang="cs-CZ" sz="795" dirty="0"/>
              <a:t> </a:t>
            </a:r>
            <a:r>
              <a:rPr lang="cs-CZ" sz="795" dirty="0" err="1"/>
              <a:t>him</a:t>
            </a:r>
            <a:r>
              <a:rPr lang="cs-CZ" sz="795" dirty="0"/>
              <a:t>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kissed</a:t>
            </a:r>
            <a:r>
              <a:rPr lang="cs-CZ" sz="795" dirty="0"/>
              <a:t> his </a:t>
            </a:r>
            <a:r>
              <a:rPr lang="cs-CZ" sz="795" dirty="0" err="1"/>
              <a:t>feet</a:t>
            </a:r>
            <a:r>
              <a:rPr lang="cs-CZ" sz="795" dirty="0"/>
              <a:t>. </a:t>
            </a:r>
            <a:r>
              <a:rPr lang="cs-CZ" sz="795" dirty="0" err="1"/>
              <a:t>They</a:t>
            </a:r>
            <a:r>
              <a:rPr lang="cs-CZ" sz="795" dirty="0"/>
              <a:t> </a:t>
            </a:r>
            <a:r>
              <a:rPr lang="cs-CZ" sz="795" dirty="0" err="1"/>
              <a:t>rejoiced</a:t>
            </a:r>
            <a:r>
              <a:rPr lang="cs-CZ" sz="795" dirty="0"/>
              <a:t> in his </a:t>
            </a:r>
            <a:r>
              <a:rPr lang="cs-CZ" sz="795" dirty="0" err="1"/>
              <a:t>sovereignty</a:t>
            </a:r>
            <a:r>
              <a:rPr lang="cs-CZ" sz="795" dirty="0"/>
              <a:t>; </a:t>
            </a:r>
            <a:r>
              <a:rPr lang="cs-CZ" sz="795" dirty="0" err="1"/>
              <a:t>their</a:t>
            </a:r>
            <a:r>
              <a:rPr lang="cs-CZ" sz="795" dirty="0"/>
              <a:t> </a:t>
            </a:r>
            <a:r>
              <a:rPr lang="cs-CZ" sz="795" dirty="0" err="1"/>
              <a:t>faces</a:t>
            </a:r>
            <a:r>
              <a:rPr lang="cs-CZ" sz="795" dirty="0"/>
              <a:t> shone.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The</a:t>
            </a:r>
            <a:r>
              <a:rPr lang="cs-CZ" sz="795" dirty="0"/>
              <a:t> lord, </a:t>
            </a:r>
            <a:r>
              <a:rPr lang="cs-CZ" sz="795" dirty="0" err="1"/>
              <a:t>who</a:t>
            </a:r>
            <a:r>
              <a:rPr lang="cs-CZ" sz="795" dirty="0"/>
              <a:t> by his </a:t>
            </a:r>
            <a:r>
              <a:rPr lang="cs-CZ" sz="795" dirty="0" err="1"/>
              <a:t>power</a:t>
            </a:r>
            <a:r>
              <a:rPr lang="cs-CZ" sz="795" dirty="0"/>
              <a:t> </a:t>
            </a:r>
            <a:r>
              <a:rPr lang="cs-CZ" sz="795" dirty="0" err="1"/>
              <a:t>brings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dead</a:t>
            </a:r>
            <a:r>
              <a:rPr lang="cs-CZ" sz="795" dirty="0"/>
              <a:t> to </a:t>
            </a:r>
            <a:r>
              <a:rPr lang="cs-CZ" sz="795" dirty="0" err="1"/>
              <a:t>life</a:t>
            </a:r>
            <a:r>
              <a:rPr lang="cs-CZ" sz="795" dirty="0"/>
              <a:t>, </a:t>
            </a:r>
            <a:r>
              <a:rPr lang="cs-CZ" sz="795" dirty="0" err="1"/>
              <a:t>who</a:t>
            </a:r>
            <a:r>
              <a:rPr lang="cs-CZ" sz="795" dirty="0"/>
              <a:t> amid </a:t>
            </a:r>
            <a:r>
              <a:rPr lang="cs-CZ" sz="795" dirty="0" err="1"/>
              <a:t>destruction</a:t>
            </a:r>
            <a:r>
              <a:rPr lang="cs-CZ" sz="795" dirty="0"/>
              <a:t>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injury</a:t>
            </a:r>
            <a:r>
              <a:rPr lang="cs-CZ" sz="795" dirty="0"/>
              <a:t> had </a:t>
            </a:r>
            <a:r>
              <a:rPr lang="cs-CZ" sz="795" dirty="0" err="1"/>
              <a:t>protected</a:t>
            </a:r>
            <a:r>
              <a:rPr lang="cs-CZ" sz="795" dirty="0"/>
              <a:t> </a:t>
            </a:r>
            <a:r>
              <a:rPr lang="cs-CZ" sz="795" dirty="0" err="1"/>
              <a:t>them</a:t>
            </a:r>
            <a:r>
              <a:rPr lang="cs-CZ" sz="795" dirty="0"/>
              <a:t>, </a:t>
            </a:r>
            <a:r>
              <a:rPr lang="cs-CZ" sz="795" dirty="0" err="1"/>
              <a:t>they</a:t>
            </a:r>
            <a:r>
              <a:rPr lang="cs-CZ" sz="795" dirty="0"/>
              <a:t> </a:t>
            </a:r>
            <a:r>
              <a:rPr lang="cs-CZ" sz="795" dirty="0" err="1"/>
              <a:t>joyously</a:t>
            </a:r>
            <a:r>
              <a:rPr lang="cs-CZ" sz="795" dirty="0"/>
              <a:t> </a:t>
            </a:r>
            <a:r>
              <a:rPr lang="cs-CZ" sz="795" dirty="0" err="1"/>
              <a:t>blessed</a:t>
            </a:r>
            <a:r>
              <a:rPr lang="cs-CZ" sz="795" dirty="0"/>
              <a:t> </a:t>
            </a:r>
            <a:r>
              <a:rPr lang="cs-CZ" sz="795" dirty="0" err="1"/>
              <a:t>him</a:t>
            </a:r>
            <a:r>
              <a:rPr lang="cs-CZ" sz="795" dirty="0"/>
              <a:t>, </a:t>
            </a:r>
            <a:r>
              <a:rPr lang="cs-CZ" sz="795" dirty="0" err="1"/>
              <a:t>honoring</a:t>
            </a:r>
            <a:r>
              <a:rPr lang="cs-CZ" sz="795" dirty="0"/>
              <a:t> his </a:t>
            </a:r>
            <a:r>
              <a:rPr lang="cs-CZ" sz="795" dirty="0" err="1"/>
              <a:t>name</a:t>
            </a:r>
            <a:r>
              <a:rPr lang="cs-CZ" sz="795" dirty="0"/>
              <a:t>.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/>
              <a:t>I </a:t>
            </a:r>
            <a:r>
              <a:rPr lang="cs-CZ" sz="795" dirty="0" err="1"/>
              <a:t>am</a:t>
            </a:r>
            <a:r>
              <a:rPr lang="cs-CZ" sz="795" dirty="0"/>
              <a:t> </a:t>
            </a:r>
            <a:r>
              <a:rPr lang="cs-CZ" sz="795" dirty="0" err="1"/>
              <a:t>Cyrus</a:t>
            </a:r>
            <a:r>
              <a:rPr lang="cs-CZ" sz="795" dirty="0"/>
              <a:t>, king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world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great</a:t>
            </a:r>
            <a:r>
              <a:rPr lang="cs-CZ" sz="795" dirty="0"/>
              <a:t> king,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powerful</a:t>
            </a:r>
            <a:r>
              <a:rPr lang="cs-CZ" sz="795" dirty="0"/>
              <a:t> king, </a:t>
            </a:r>
            <a:r>
              <a:rPr lang="cs-CZ" sz="795" dirty="0" err="1"/>
              <a:t>king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Babylon, king </a:t>
            </a:r>
            <a:r>
              <a:rPr lang="cs-CZ" sz="795" dirty="0" err="1"/>
              <a:t>of</a:t>
            </a:r>
            <a:r>
              <a:rPr lang="cs-CZ" sz="795" dirty="0"/>
              <a:t> Sumer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Akkad</a:t>
            </a:r>
            <a:r>
              <a:rPr lang="cs-CZ" sz="795" dirty="0"/>
              <a:t>, king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four</a:t>
            </a:r>
            <a:r>
              <a:rPr lang="cs-CZ" sz="795" dirty="0"/>
              <a:t> </a:t>
            </a:r>
            <a:r>
              <a:rPr lang="cs-CZ" sz="795" dirty="0" err="1"/>
              <a:t>quarters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world</a:t>
            </a:r>
            <a:r>
              <a:rPr lang="cs-CZ" sz="795" dirty="0"/>
              <a:t>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/>
              <a:t>son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Cambyses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great</a:t>
            </a:r>
            <a:r>
              <a:rPr lang="cs-CZ" sz="795" dirty="0"/>
              <a:t> king, </a:t>
            </a:r>
            <a:r>
              <a:rPr lang="cs-CZ" sz="795" dirty="0" err="1"/>
              <a:t>king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city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Anshan</a:t>
            </a:r>
            <a:r>
              <a:rPr lang="cs-CZ" sz="795" dirty="0"/>
              <a:t>, </a:t>
            </a:r>
            <a:r>
              <a:rPr lang="cs-CZ" sz="795" dirty="0" err="1"/>
              <a:t>grandson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Cyrus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great</a:t>
            </a:r>
            <a:r>
              <a:rPr lang="cs-CZ" sz="795" dirty="0"/>
              <a:t> king, </a:t>
            </a:r>
            <a:r>
              <a:rPr lang="cs-CZ" sz="795" dirty="0" err="1"/>
              <a:t>king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city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Anshan</a:t>
            </a:r>
            <a:r>
              <a:rPr lang="cs-CZ" sz="795" dirty="0"/>
              <a:t>; </a:t>
            </a:r>
            <a:r>
              <a:rPr lang="cs-CZ" sz="795" dirty="0" err="1"/>
              <a:t>great</a:t>
            </a:r>
            <a:r>
              <a:rPr lang="cs-CZ" sz="795" dirty="0"/>
              <a:t>-</a:t>
            </a:r>
            <a:r>
              <a:rPr lang="cs-CZ" sz="795" dirty="0" err="1"/>
              <a:t>grandson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Teispes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great</a:t>
            </a:r>
            <a:r>
              <a:rPr lang="cs-CZ" sz="795" dirty="0"/>
              <a:t> king, </a:t>
            </a:r>
            <a:r>
              <a:rPr lang="cs-CZ" sz="795" dirty="0" err="1"/>
              <a:t>king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city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Anshan</a:t>
            </a:r>
            <a:r>
              <a:rPr lang="cs-CZ" sz="795" dirty="0"/>
              <a:t>;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eternal</a:t>
            </a:r>
            <a:r>
              <a:rPr lang="cs-CZ" sz="795" dirty="0"/>
              <a:t> </a:t>
            </a:r>
            <a:r>
              <a:rPr lang="cs-CZ" sz="795" dirty="0" err="1"/>
              <a:t>seed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royalty</a:t>
            </a:r>
            <a:r>
              <a:rPr lang="cs-CZ" sz="795" dirty="0"/>
              <a:t> </a:t>
            </a:r>
            <a:r>
              <a:rPr lang="cs-CZ" sz="795" dirty="0" err="1"/>
              <a:t>whose</a:t>
            </a:r>
            <a:r>
              <a:rPr lang="cs-CZ" sz="795" dirty="0"/>
              <a:t> rule Bel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Nabu</a:t>
            </a:r>
            <a:r>
              <a:rPr lang="cs-CZ" sz="795" dirty="0"/>
              <a:t> love, in </a:t>
            </a:r>
            <a:r>
              <a:rPr lang="cs-CZ" sz="795" dirty="0" err="1"/>
              <a:t>whose</a:t>
            </a:r>
            <a:r>
              <a:rPr lang="cs-CZ" sz="795" dirty="0"/>
              <a:t> </a:t>
            </a:r>
            <a:r>
              <a:rPr lang="cs-CZ" sz="795" dirty="0" err="1"/>
              <a:t>administration</a:t>
            </a:r>
            <a:r>
              <a:rPr lang="cs-CZ" sz="795" dirty="0"/>
              <a:t> </a:t>
            </a:r>
            <a:r>
              <a:rPr lang="cs-CZ" sz="795" dirty="0" err="1"/>
              <a:t>they</a:t>
            </a:r>
            <a:r>
              <a:rPr lang="cs-CZ" sz="795" dirty="0"/>
              <a:t> </a:t>
            </a:r>
            <a:r>
              <a:rPr lang="cs-CZ" sz="795" dirty="0" err="1"/>
              <a:t>rejoice</a:t>
            </a:r>
            <a:r>
              <a:rPr lang="cs-CZ" sz="795" dirty="0"/>
              <a:t> in </a:t>
            </a:r>
            <a:r>
              <a:rPr lang="cs-CZ" sz="795" dirty="0" err="1"/>
              <a:t>their</a:t>
            </a:r>
            <a:r>
              <a:rPr lang="cs-CZ" sz="795" dirty="0"/>
              <a:t> </a:t>
            </a:r>
            <a:r>
              <a:rPr lang="cs-CZ" sz="795" dirty="0" err="1"/>
              <a:t>heart</a:t>
            </a:r>
            <a:r>
              <a:rPr lang="cs-CZ" sz="795" dirty="0"/>
              <a:t>. </a:t>
            </a:r>
            <a:r>
              <a:rPr lang="cs-CZ" sz="795" dirty="0" err="1"/>
              <a:t>When</a:t>
            </a:r>
            <a:r>
              <a:rPr lang="cs-CZ" sz="795" dirty="0"/>
              <a:t> I </a:t>
            </a:r>
            <a:r>
              <a:rPr lang="cs-CZ" sz="795" dirty="0" err="1"/>
              <a:t>made</a:t>
            </a:r>
            <a:r>
              <a:rPr lang="cs-CZ" sz="795" dirty="0"/>
              <a:t> my </a:t>
            </a:r>
            <a:r>
              <a:rPr lang="cs-CZ" sz="795" dirty="0" err="1"/>
              <a:t>triumphal</a:t>
            </a:r>
            <a:r>
              <a:rPr lang="cs-CZ" sz="795" dirty="0"/>
              <a:t> </a:t>
            </a:r>
            <a:r>
              <a:rPr lang="cs-CZ" sz="795" dirty="0" err="1"/>
              <a:t>entrance</a:t>
            </a:r>
            <a:r>
              <a:rPr lang="cs-CZ" sz="795" dirty="0"/>
              <a:t> </a:t>
            </a:r>
            <a:r>
              <a:rPr lang="cs-CZ" sz="795" dirty="0" err="1"/>
              <a:t>into</a:t>
            </a:r>
            <a:r>
              <a:rPr lang="cs-CZ" sz="795" dirty="0"/>
              <a:t> Babylon,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/>
              <a:t>I </a:t>
            </a:r>
            <a:r>
              <a:rPr lang="cs-CZ" sz="795" dirty="0" err="1"/>
              <a:t>took</a:t>
            </a:r>
            <a:r>
              <a:rPr lang="cs-CZ" sz="795" dirty="0"/>
              <a:t> </a:t>
            </a:r>
            <a:r>
              <a:rPr lang="cs-CZ" sz="795" dirty="0" err="1"/>
              <a:t>up</a:t>
            </a:r>
            <a:r>
              <a:rPr lang="cs-CZ" sz="795" dirty="0"/>
              <a:t> my </a:t>
            </a:r>
            <a:r>
              <a:rPr lang="cs-CZ" sz="795" dirty="0" err="1"/>
              <a:t>lordly</a:t>
            </a:r>
            <a:r>
              <a:rPr lang="cs-CZ" sz="795" dirty="0"/>
              <a:t> residence in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royal</a:t>
            </a:r>
            <a:r>
              <a:rPr lang="cs-CZ" sz="795" dirty="0"/>
              <a:t> </a:t>
            </a:r>
            <a:r>
              <a:rPr lang="cs-CZ" sz="795" dirty="0" err="1"/>
              <a:t>palace</a:t>
            </a:r>
            <a:r>
              <a:rPr lang="cs-CZ" sz="795" dirty="0"/>
              <a:t> </a:t>
            </a:r>
            <a:r>
              <a:rPr lang="cs-CZ" sz="795" dirty="0" err="1"/>
              <a:t>with</a:t>
            </a:r>
            <a:r>
              <a:rPr lang="cs-CZ" sz="795" dirty="0"/>
              <a:t> </a:t>
            </a:r>
            <a:r>
              <a:rPr lang="cs-CZ" sz="795" dirty="0" err="1"/>
              <a:t>joy</a:t>
            </a:r>
            <a:r>
              <a:rPr lang="cs-CZ" sz="795" dirty="0"/>
              <a:t>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rejoicing</a:t>
            </a:r>
            <a:r>
              <a:rPr lang="cs-CZ" sz="795" dirty="0"/>
              <a:t>; </a:t>
            </a:r>
            <a:r>
              <a:rPr lang="cs-CZ" sz="795" dirty="0" err="1"/>
              <a:t>Marduk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great</a:t>
            </a:r>
            <a:r>
              <a:rPr lang="cs-CZ" sz="795" dirty="0"/>
              <a:t> lord, </a:t>
            </a:r>
            <a:r>
              <a:rPr lang="cs-CZ" sz="795" dirty="0" err="1"/>
              <a:t>moved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noble </a:t>
            </a:r>
            <a:r>
              <a:rPr lang="cs-CZ" sz="795" dirty="0" err="1"/>
              <a:t>heart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residents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Babylon to </a:t>
            </a:r>
            <a:r>
              <a:rPr lang="cs-CZ" sz="795" dirty="0" err="1"/>
              <a:t>me</a:t>
            </a:r>
            <a:r>
              <a:rPr lang="cs-CZ" sz="795" dirty="0"/>
              <a:t>, </a:t>
            </a:r>
            <a:r>
              <a:rPr lang="cs-CZ" sz="795" dirty="0" err="1"/>
              <a:t>while</a:t>
            </a:r>
            <a:r>
              <a:rPr lang="cs-CZ" sz="795" dirty="0"/>
              <a:t> I </a:t>
            </a:r>
            <a:r>
              <a:rPr lang="cs-CZ" sz="795" dirty="0" err="1"/>
              <a:t>gave</a:t>
            </a:r>
            <a:r>
              <a:rPr lang="cs-CZ" sz="795" dirty="0"/>
              <a:t> </a:t>
            </a:r>
            <a:r>
              <a:rPr lang="cs-CZ" sz="795" dirty="0" err="1"/>
              <a:t>daily</a:t>
            </a:r>
            <a:r>
              <a:rPr lang="cs-CZ" sz="795" dirty="0"/>
              <a:t> </a:t>
            </a:r>
            <a:r>
              <a:rPr lang="cs-CZ" sz="795" dirty="0" err="1"/>
              <a:t>attention</a:t>
            </a:r>
            <a:r>
              <a:rPr lang="cs-CZ" sz="795" dirty="0"/>
              <a:t> to his </a:t>
            </a:r>
            <a:r>
              <a:rPr lang="cs-CZ" sz="795" dirty="0" err="1"/>
              <a:t>worship</a:t>
            </a:r>
            <a:r>
              <a:rPr lang="cs-CZ" sz="795" dirty="0"/>
              <a:t>.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/>
              <a:t>My </a:t>
            </a:r>
            <a:r>
              <a:rPr lang="cs-CZ" sz="795" dirty="0" err="1"/>
              <a:t>numerous</a:t>
            </a:r>
            <a:r>
              <a:rPr lang="cs-CZ" sz="795" dirty="0"/>
              <a:t> </a:t>
            </a:r>
            <a:r>
              <a:rPr lang="cs-CZ" sz="795" dirty="0" err="1"/>
              <a:t>troops</a:t>
            </a:r>
            <a:r>
              <a:rPr lang="cs-CZ" sz="795" dirty="0"/>
              <a:t> </a:t>
            </a:r>
            <a:r>
              <a:rPr lang="cs-CZ" sz="795" dirty="0" err="1"/>
              <a:t>marched</a:t>
            </a:r>
            <a:r>
              <a:rPr lang="cs-CZ" sz="795" dirty="0"/>
              <a:t> </a:t>
            </a:r>
            <a:r>
              <a:rPr lang="cs-CZ" sz="795" dirty="0" err="1"/>
              <a:t>peacefully</a:t>
            </a:r>
            <a:r>
              <a:rPr lang="cs-CZ" sz="795" dirty="0"/>
              <a:t> </a:t>
            </a:r>
            <a:r>
              <a:rPr lang="cs-CZ" sz="795" dirty="0" err="1"/>
              <a:t>into</a:t>
            </a:r>
            <a:r>
              <a:rPr lang="cs-CZ" sz="795" dirty="0"/>
              <a:t> Babylon. In </a:t>
            </a:r>
            <a:r>
              <a:rPr lang="cs-CZ" sz="795" dirty="0" err="1"/>
              <a:t>all</a:t>
            </a:r>
            <a:r>
              <a:rPr lang="cs-CZ" sz="795" dirty="0"/>
              <a:t> Sumer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Akkad</a:t>
            </a:r>
            <a:r>
              <a:rPr lang="cs-CZ" sz="795" dirty="0"/>
              <a:t> I </a:t>
            </a:r>
            <a:r>
              <a:rPr lang="cs-CZ" sz="795" dirty="0" err="1"/>
              <a:t>permitted</a:t>
            </a:r>
            <a:r>
              <a:rPr lang="cs-CZ" sz="795" dirty="0"/>
              <a:t> no </a:t>
            </a:r>
            <a:r>
              <a:rPr lang="cs-CZ" sz="795" dirty="0" err="1"/>
              <a:t>enemy</a:t>
            </a:r>
            <a:r>
              <a:rPr lang="cs-CZ" sz="795" dirty="0"/>
              <a:t> to enter.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needs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Babylon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all</a:t>
            </a:r>
            <a:r>
              <a:rPr lang="cs-CZ" sz="795" dirty="0"/>
              <a:t> </a:t>
            </a:r>
            <a:r>
              <a:rPr lang="cs-CZ" sz="795" dirty="0" err="1"/>
              <a:t>its</a:t>
            </a:r>
            <a:r>
              <a:rPr lang="cs-CZ" sz="795" dirty="0"/>
              <a:t> </a:t>
            </a:r>
            <a:r>
              <a:rPr lang="cs-CZ" sz="795" dirty="0" err="1"/>
              <a:t>cities</a:t>
            </a:r>
            <a:r>
              <a:rPr lang="cs-CZ" sz="795" dirty="0"/>
              <a:t> I </a:t>
            </a:r>
            <a:r>
              <a:rPr lang="cs-CZ" sz="795" dirty="0" err="1"/>
              <a:t>gladly</a:t>
            </a:r>
            <a:r>
              <a:rPr lang="cs-CZ" sz="795" dirty="0"/>
              <a:t> </a:t>
            </a:r>
            <a:r>
              <a:rPr lang="cs-CZ" sz="795" dirty="0" err="1"/>
              <a:t>attended</a:t>
            </a:r>
            <a:r>
              <a:rPr lang="cs-CZ" sz="795" dirty="0"/>
              <a:t> to.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people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Babylon [</a:t>
            </a:r>
            <a:r>
              <a:rPr lang="cs-CZ" sz="795" dirty="0" err="1"/>
              <a:t>and</a:t>
            </a:r>
            <a:r>
              <a:rPr lang="cs-CZ" sz="795" dirty="0"/>
              <a:t> . . .],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shameful</a:t>
            </a:r>
            <a:r>
              <a:rPr lang="cs-CZ" sz="795" dirty="0"/>
              <a:t> </a:t>
            </a:r>
            <a:r>
              <a:rPr lang="cs-CZ" sz="795" dirty="0" err="1"/>
              <a:t>yoke</a:t>
            </a:r>
            <a:r>
              <a:rPr lang="cs-CZ" sz="795" dirty="0"/>
              <a:t> </a:t>
            </a:r>
            <a:r>
              <a:rPr lang="cs-CZ" sz="795" dirty="0" err="1"/>
              <a:t>was</a:t>
            </a:r>
            <a:r>
              <a:rPr lang="cs-CZ" sz="795" dirty="0"/>
              <a:t> </a:t>
            </a:r>
            <a:r>
              <a:rPr lang="cs-CZ" sz="795" dirty="0" err="1"/>
              <a:t>removed</a:t>
            </a:r>
            <a:r>
              <a:rPr lang="cs-CZ" sz="795" dirty="0"/>
              <a:t> </a:t>
            </a:r>
            <a:r>
              <a:rPr lang="cs-CZ" sz="795" dirty="0" err="1"/>
              <a:t>from</a:t>
            </a:r>
            <a:r>
              <a:rPr lang="cs-CZ" sz="795" dirty="0"/>
              <a:t> </a:t>
            </a:r>
            <a:r>
              <a:rPr lang="cs-CZ" sz="795" dirty="0" err="1"/>
              <a:t>them</a:t>
            </a:r>
            <a:r>
              <a:rPr lang="cs-CZ" sz="795" dirty="0"/>
              <a:t>. </a:t>
            </a:r>
            <a:r>
              <a:rPr lang="cs-CZ" sz="795" dirty="0" err="1"/>
              <a:t>Their</a:t>
            </a:r>
            <a:r>
              <a:rPr lang="cs-CZ" sz="795" dirty="0"/>
              <a:t> </a:t>
            </a:r>
            <a:r>
              <a:rPr lang="cs-CZ" sz="795" dirty="0" err="1"/>
              <a:t>dwellings</a:t>
            </a:r>
            <a:r>
              <a:rPr lang="cs-CZ" sz="795" dirty="0"/>
              <a:t>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which</a:t>
            </a:r>
            <a:r>
              <a:rPr lang="cs-CZ" sz="795" dirty="0"/>
              <a:t> had </a:t>
            </a:r>
            <a:r>
              <a:rPr lang="cs-CZ" sz="795" dirty="0" err="1"/>
              <a:t>fallen</a:t>
            </a:r>
            <a:r>
              <a:rPr lang="cs-CZ" sz="795" dirty="0"/>
              <a:t>, I </a:t>
            </a:r>
            <a:r>
              <a:rPr lang="cs-CZ" sz="795" dirty="0" err="1"/>
              <a:t>restored</a:t>
            </a:r>
            <a:r>
              <a:rPr lang="cs-CZ" sz="795" dirty="0"/>
              <a:t>. I </a:t>
            </a:r>
            <a:r>
              <a:rPr lang="cs-CZ" sz="795" dirty="0" err="1"/>
              <a:t>cleared</a:t>
            </a:r>
            <a:r>
              <a:rPr lang="cs-CZ" sz="795" dirty="0"/>
              <a:t> </a:t>
            </a:r>
            <a:r>
              <a:rPr lang="cs-CZ" sz="795" dirty="0" err="1"/>
              <a:t>out</a:t>
            </a:r>
            <a:r>
              <a:rPr lang="cs-CZ" sz="795" dirty="0"/>
              <a:t> </a:t>
            </a:r>
            <a:r>
              <a:rPr lang="cs-CZ" sz="795" dirty="0" err="1"/>
              <a:t>their</a:t>
            </a:r>
            <a:r>
              <a:rPr lang="cs-CZ" sz="795" dirty="0"/>
              <a:t> </a:t>
            </a:r>
            <a:r>
              <a:rPr lang="cs-CZ" sz="795" dirty="0" err="1"/>
              <a:t>ruins</a:t>
            </a:r>
            <a:r>
              <a:rPr lang="cs-CZ" sz="795" dirty="0"/>
              <a:t>. </a:t>
            </a:r>
            <a:r>
              <a:rPr lang="cs-CZ" sz="795" dirty="0" err="1"/>
              <a:t>Marduk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great</a:t>
            </a:r>
            <a:r>
              <a:rPr lang="cs-CZ" sz="795" dirty="0"/>
              <a:t> lord, </a:t>
            </a:r>
            <a:r>
              <a:rPr lang="cs-CZ" sz="795" dirty="0" err="1"/>
              <a:t>rejoiced</a:t>
            </a:r>
            <a:r>
              <a:rPr lang="cs-CZ" sz="795" dirty="0"/>
              <a:t> in my </a:t>
            </a:r>
            <a:r>
              <a:rPr lang="cs-CZ" sz="795" dirty="0" err="1"/>
              <a:t>pious</a:t>
            </a:r>
            <a:r>
              <a:rPr lang="cs-CZ" sz="795" dirty="0"/>
              <a:t> </a:t>
            </a:r>
            <a:r>
              <a:rPr lang="cs-CZ" sz="795" dirty="0" err="1"/>
              <a:t>deeds</a:t>
            </a:r>
            <a:r>
              <a:rPr lang="cs-CZ" sz="795" dirty="0"/>
              <a:t>, </a:t>
            </a:r>
            <a:r>
              <a:rPr lang="cs-CZ" sz="795" dirty="0" err="1"/>
              <a:t>and</a:t>
            </a:r>
            <a:endParaRPr lang="cs-CZ" sz="795" dirty="0"/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graciously</a:t>
            </a:r>
            <a:r>
              <a:rPr lang="cs-CZ" sz="795" dirty="0"/>
              <a:t> </a:t>
            </a:r>
            <a:r>
              <a:rPr lang="cs-CZ" sz="795" dirty="0" err="1"/>
              <a:t>blessed</a:t>
            </a:r>
            <a:r>
              <a:rPr lang="cs-CZ" sz="795" dirty="0"/>
              <a:t> </a:t>
            </a:r>
            <a:r>
              <a:rPr lang="cs-CZ" sz="795" dirty="0" err="1"/>
              <a:t>me</a:t>
            </a:r>
            <a:r>
              <a:rPr lang="cs-CZ" sz="795" dirty="0"/>
              <a:t>, </a:t>
            </a:r>
            <a:r>
              <a:rPr lang="cs-CZ" sz="795" dirty="0" err="1"/>
              <a:t>Cyrus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king </a:t>
            </a:r>
            <a:r>
              <a:rPr lang="cs-CZ" sz="795" dirty="0" err="1"/>
              <a:t>who</a:t>
            </a:r>
            <a:r>
              <a:rPr lang="cs-CZ" sz="795" dirty="0"/>
              <a:t> </a:t>
            </a:r>
            <a:r>
              <a:rPr lang="cs-CZ" sz="795" dirty="0" err="1"/>
              <a:t>worships</a:t>
            </a:r>
            <a:r>
              <a:rPr lang="cs-CZ" sz="795" dirty="0"/>
              <a:t> </a:t>
            </a:r>
            <a:r>
              <a:rPr lang="cs-CZ" sz="795" dirty="0" err="1"/>
              <a:t>him</a:t>
            </a:r>
            <a:r>
              <a:rPr lang="cs-CZ" sz="795" dirty="0"/>
              <a:t>,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Cambyses</a:t>
            </a:r>
            <a:r>
              <a:rPr lang="cs-CZ" sz="795" dirty="0"/>
              <a:t>, my </a:t>
            </a:r>
            <a:r>
              <a:rPr lang="cs-CZ" sz="795" dirty="0" err="1"/>
              <a:t>own</a:t>
            </a:r>
            <a:r>
              <a:rPr lang="cs-CZ" sz="795" dirty="0"/>
              <a:t> son,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all</a:t>
            </a:r>
            <a:r>
              <a:rPr lang="cs-CZ" sz="795" dirty="0"/>
              <a:t> my </a:t>
            </a:r>
            <a:r>
              <a:rPr lang="cs-CZ" sz="795" dirty="0" err="1"/>
              <a:t>troops</a:t>
            </a:r>
            <a:r>
              <a:rPr lang="cs-CZ" sz="795" dirty="0"/>
              <a:t>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while</a:t>
            </a:r>
            <a:r>
              <a:rPr lang="cs-CZ" sz="795" dirty="0"/>
              <a:t> </a:t>
            </a:r>
            <a:r>
              <a:rPr lang="cs-CZ" sz="795" dirty="0" err="1"/>
              <a:t>we</a:t>
            </a:r>
            <a:r>
              <a:rPr lang="cs-CZ" sz="795" dirty="0"/>
              <a:t>, </a:t>
            </a:r>
            <a:r>
              <a:rPr lang="cs-CZ" sz="795" dirty="0" err="1"/>
              <a:t>before</a:t>
            </a:r>
            <a:r>
              <a:rPr lang="cs-CZ" sz="795" dirty="0"/>
              <a:t> </a:t>
            </a:r>
            <a:r>
              <a:rPr lang="cs-CZ" sz="795" dirty="0" err="1"/>
              <a:t>him</a:t>
            </a:r>
            <a:r>
              <a:rPr lang="cs-CZ" sz="795" dirty="0"/>
              <a:t>, </a:t>
            </a:r>
            <a:r>
              <a:rPr lang="cs-CZ" sz="795" dirty="0" err="1"/>
              <a:t>joyously</a:t>
            </a:r>
            <a:r>
              <a:rPr lang="cs-CZ" sz="795" dirty="0"/>
              <a:t> </a:t>
            </a:r>
            <a:r>
              <a:rPr lang="cs-CZ" sz="795" dirty="0" err="1"/>
              <a:t>praised</a:t>
            </a:r>
            <a:r>
              <a:rPr lang="cs-CZ" sz="795" dirty="0"/>
              <a:t> his </a:t>
            </a:r>
            <a:r>
              <a:rPr lang="cs-CZ" sz="795" dirty="0" err="1"/>
              <a:t>exalted</a:t>
            </a:r>
            <a:r>
              <a:rPr lang="cs-CZ" sz="795" dirty="0"/>
              <a:t> </a:t>
            </a:r>
            <a:r>
              <a:rPr lang="cs-CZ" sz="795" dirty="0" err="1"/>
              <a:t>godhead</a:t>
            </a:r>
            <a:r>
              <a:rPr lang="cs-CZ" sz="795" dirty="0"/>
              <a:t>. </a:t>
            </a:r>
            <a:r>
              <a:rPr lang="cs-CZ" sz="795" dirty="0" err="1"/>
              <a:t>All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kings</a:t>
            </a:r>
            <a:r>
              <a:rPr lang="cs-CZ" sz="795" dirty="0"/>
              <a:t> </a:t>
            </a:r>
            <a:r>
              <a:rPr lang="cs-CZ" sz="795" dirty="0" err="1"/>
              <a:t>dwelling</a:t>
            </a:r>
            <a:r>
              <a:rPr lang="cs-CZ" sz="795" dirty="0"/>
              <a:t> in </a:t>
            </a:r>
            <a:r>
              <a:rPr lang="cs-CZ" sz="795" dirty="0" err="1"/>
              <a:t>palaces</a:t>
            </a:r>
            <a:r>
              <a:rPr lang="cs-CZ" sz="795" dirty="0"/>
              <a:t>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all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quarters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earth</a:t>
            </a:r>
            <a:r>
              <a:rPr lang="cs-CZ" sz="795" dirty="0"/>
              <a:t>, </a:t>
            </a:r>
            <a:r>
              <a:rPr lang="cs-CZ" sz="795" dirty="0" err="1"/>
              <a:t>from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Upper</a:t>
            </a:r>
            <a:r>
              <a:rPr lang="cs-CZ" sz="795" dirty="0"/>
              <a:t> to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Lower</a:t>
            </a:r>
            <a:r>
              <a:rPr lang="cs-CZ" sz="795" dirty="0"/>
              <a:t> </a:t>
            </a:r>
            <a:r>
              <a:rPr lang="cs-CZ" sz="795" dirty="0" err="1"/>
              <a:t>sea</a:t>
            </a:r>
            <a:r>
              <a:rPr lang="cs-CZ" sz="795" dirty="0"/>
              <a:t> </a:t>
            </a:r>
            <a:r>
              <a:rPr lang="cs-CZ" sz="795" dirty="0" err="1"/>
              <a:t>dwelling</a:t>
            </a:r>
            <a:r>
              <a:rPr lang="cs-CZ" sz="795" dirty="0"/>
              <a:t> [. . .] </a:t>
            </a:r>
            <a:r>
              <a:rPr lang="cs-CZ" sz="795" dirty="0" err="1"/>
              <a:t>all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kings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Westland</a:t>
            </a:r>
            <a:r>
              <a:rPr lang="cs-CZ" sz="795" dirty="0"/>
              <a:t> </a:t>
            </a:r>
            <a:r>
              <a:rPr lang="cs-CZ" sz="795" dirty="0" err="1"/>
              <a:t>dwelling</a:t>
            </a:r>
            <a:r>
              <a:rPr lang="cs-CZ" sz="795" dirty="0"/>
              <a:t> in </a:t>
            </a:r>
            <a:r>
              <a:rPr lang="cs-CZ" sz="795" dirty="0" err="1"/>
              <a:t>tents</a:t>
            </a:r>
            <a:endParaRPr lang="cs-CZ" sz="795" dirty="0"/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brought</a:t>
            </a:r>
            <a:r>
              <a:rPr lang="cs-CZ" sz="795" dirty="0"/>
              <a:t> </a:t>
            </a:r>
            <a:r>
              <a:rPr lang="cs-CZ" sz="795" dirty="0" err="1"/>
              <a:t>me</a:t>
            </a:r>
            <a:r>
              <a:rPr lang="cs-CZ" sz="795" dirty="0"/>
              <a:t> </a:t>
            </a:r>
            <a:r>
              <a:rPr lang="cs-CZ" sz="795" dirty="0" err="1"/>
              <a:t>their</a:t>
            </a:r>
            <a:r>
              <a:rPr lang="cs-CZ" sz="795" dirty="0"/>
              <a:t> </a:t>
            </a:r>
            <a:r>
              <a:rPr lang="cs-CZ" sz="795" dirty="0" err="1"/>
              <a:t>heavy</a:t>
            </a:r>
            <a:r>
              <a:rPr lang="cs-CZ" sz="795" dirty="0"/>
              <a:t> tribute, </a:t>
            </a:r>
            <a:r>
              <a:rPr lang="cs-CZ" sz="795" dirty="0" err="1"/>
              <a:t>and</a:t>
            </a:r>
            <a:r>
              <a:rPr lang="cs-CZ" sz="795" dirty="0"/>
              <a:t> in Babylon </a:t>
            </a:r>
            <a:r>
              <a:rPr lang="cs-CZ" sz="795" dirty="0" err="1"/>
              <a:t>kissed</a:t>
            </a:r>
            <a:r>
              <a:rPr lang="cs-CZ" sz="795" dirty="0"/>
              <a:t> my </a:t>
            </a:r>
            <a:r>
              <a:rPr lang="cs-CZ" sz="795" dirty="0" err="1"/>
              <a:t>feet</a:t>
            </a:r>
            <a:r>
              <a:rPr lang="cs-CZ" sz="795" dirty="0"/>
              <a:t>. </a:t>
            </a:r>
            <a:r>
              <a:rPr lang="cs-CZ" sz="795" dirty="0" err="1"/>
              <a:t>From</a:t>
            </a:r>
            <a:r>
              <a:rPr lang="cs-CZ" sz="795" dirty="0"/>
              <a:t> [. . .] to </a:t>
            </a:r>
            <a:r>
              <a:rPr lang="cs-CZ" sz="795" dirty="0" err="1"/>
              <a:t>Asshur</a:t>
            </a:r>
            <a:r>
              <a:rPr lang="cs-CZ" sz="795" dirty="0"/>
              <a:t>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Susa</a:t>
            </a:r>
            <a:r>
              <a:rPr lang="cs-CZ" sz="795" dirty="0"/>
              <a:t>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Agade</a:t>
            </a:r>
            <a:r>
              <a:rPr lang="cs-CZ" sz="795" dirty="0"/>
              <a:t>, </a:t>
            </a:r>
            <a:r>
              <a:rPr lang="cs-CZ" sz="795" dirty="0" err="1"/>
              <a:t>Eshnunak</a:t>
            </a:r>
            <a:r>
              <a:rPr lang="cs-CZ" sz="795" dirty="0"/>
              <a:t>, </a:t>
            </a:r>
            <a:r>
              <a:rPr lang="cs-CZ" sz="795" dirty="0" err="1"/>
              <a:t>Zamban</a:t>
            </a:r>
            <a:r>
              <a:rPr lang="cs-CZ" sz="795" dirty="0"/>
              <a:t>, </a:t>
            </a:r>
            <a:r>
              <a:rPr lang="cs-CZ" sz="795" dirty="0" err="1"/>
              <a:t>Meturnu</a:t>
            </a:r>
            <a:r>
              <a:rPr lang="cs-CZ" sz="795" dirty="0"/>
              <a:t>, </a:t>
            </a:r>
            <a:r>
              <a:rPr lang="cs-CZ" sz="795" dirty="0" err="1"/>
              <a:t>Deri</a:t>
            </a:r>
            <a:r>
              <a:rPr lang="cs-CZ" sz="795" dirty="0"/>
              <a:t>, </a:t>
            </a:r>
            <a:r>
              <a:rPr lang="cs-CZ" sz="795" dirty="0" err="1"/>
              <a:t>with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territory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land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Qutu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cities</a:t>
            </a:r>
            <a:r>
              <a:rPr lang="cs-CZ" sz="795" dirty="0"/>
              <a:t> on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other</a:t>
            </a:r>
            <a:r>
              <a:rPr lang="cs-CZ" sz="795" dirty="0"/>
              <a:t> </a:t>
            </a:r>
            <a:r>
              <a:rPr lang="cs-CZ" sz="795" dirty="0" err="1"/>
              <a:t>side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Tigris, </a:t>
            </a:r>
            <a:r>
              <a:rPr lang="cs-CZ" sz="795" dirty="0" err="1"/>
              <a:t>whose</a:t>
            </a:r>
            <a:r>
              <a:rPr lang="cs-CZ" sz="795" dirty="0"/>
              <a:t> </a:t>
            </a:r>
            <a:r>
              <a:rPr lang="cs-CZ" sz="795" dirty="0" err="1"/>
              <a:t>sites</a:t>
            </a:r>
            <a:r>
              <a:rPr lang="cs-CZ" sz="795" dirty="0"/>
              <a:t> </a:t>
            </a:r>
            <a:r>
              <a:rPr lang="cs-CZ" sz="795" dirty="0" err="1"/>
              <a:t>were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ancient</a:t>
            </a:r>
            <a:r>
              <a:rPr lang="cs-CZ" sz="795" dirty="0"/>
              <a:t> </a:t>
            </a:r>
            <a:r>
              <a:rPr lang="cs-CZ" sz="795" dirty="0" err="1"/>
              <a:t>foundation</a:t>
            </a:r>
            <a:r>
              <a:rPr lang="cs-CZ" sz="795" dirty="0"/>
              <a:t>—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gods</a:t>
            </a:r>
            <a:r>
              <a:rPr lang="cs-CZ" sz="795" dirty="0"/>
              <a:t>, </a:t>
            </a:r>
            <a:r>
              <a:rPr lang="cs-CZ" sz="795" dirty="0" err="1"/>
              <a:t>who</a:t>
            </a:r>
            <a:r>
              <a:rPr lang="cs-CZ" sz="795" dirty="0"/>
              <a:t> </a:t>
            </a:r>
            <a:r>
              <a:rPr lang="cs-CZ" sz="795" dirty="0" err="1"/>
              <a:t>resided</a:t>
            </a:r>
            <a:r>
              <a:rPr lang="cs-CZ" sz="795" dirty="0"/>
              <a:t> in </a:t>
            </a:r>
            <a:r>
              <a:rPr lang="cs-CZ" sz="795" dirty="0" err="1"/>
              <a:t>them</a:t>
            </a:r>
            <a:r>
              <a:rPr lang="cs-CZ" sz="795" dirty="0"/>
              <a:t>, I </a:t>
            </a:r>
            <a:r>
              <a:rPr lang="cs-CZ" sz="795" dirty="0" err="1"/>
              <a:t>brought</a:t>
            </a:r>
            <a:r>
              <a:rPr lang="cs-CZ" sz="795" dirty="0"/>
              <a:t> </a:t>
            </a:r>
            <a:r>
              <a:rPr lang="cs-CZ" sz="795" dirty="0" err="1"/>
              <a:t>back</a:t>
            </a:r>
            <a:r>
              <a:rPr lang="cs-CZ" sz="795" dirty="0"/>
              <a:t> to </a:t>
            </a:r>
            <a:r>
              <a:rPr lang="cs-CZ" sz="795" dirty="0" err="1"/>
              <a:t>their</a:t>
            </a:r>
            <a:r>
              <a:rPr lang="cs-CZ" sz="795" dirty="0"/>
              <a:t> </a:t>
            </a:r>
            <a:r>
              <a:rPr lang="cs-CZ" sz="795" dirty="0" err="1"/>
              <a:t>places</a:t>
            </a:r>
            <a:r>
              <a:rPr lang="cs-CZ" sz="795" dirty="0"/>
              <a:t>,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caused</a:t>
            </a:r>
            <a:r>
              <a:rPr lang="cs-CZ" sz="795" dirty="0"/>
              <a:t> </a:t>
            </a:r>
            <a:r>
              <a:rPr lang="cs-CZ" sz="795" dirty="0" err="1"/>
              <a:t>them</a:t>
            </a:r>
            <a:r>
              <a:rPr lang="cs-CZ" sz="795" dirty="0"/>
              <a:t> to </a:t>
            </a:r>
            <a:r>
              <a:rPr lang="cs-CZ" sz="795" dirty="0" err="1"/>
              <a:t>dwell</a:t>
            </a:r>
            <a:r>
              <a:rPr lang="cs-CZ" sz="795" dirty="0"/>
              <a:t> in a residence </a:t>
            </a:r>
            <a:r>
              <a:rPr lang="cs-CZ" sz="795" dirty="0" err="1"/>
              <a:t>for</a:t>
            </a:r>
            <a:r>
              <a:rPr lang="cs-CZ" sz="795" dirty="0"/>
              <a:t> </a:t>
            </a:r>
            <a:r>
              <a:rPr lang="cs-CZ" sz="795" dirty="0" err="1"/>
              <a:t>all</a:t>
            </a:r>
            <a:r>
              <a:rPr lang="cs-CZ" sz="795" dirty="0"/>
              <a:t> </a:t>
            </a:r>
            <a:r>
              <a:rPr lang="cs-CZ" sz="795" dirty="0" err="1"/>
              <a:t>time</a:t>
            </a:r>
            <a:endParaRPr lang="cs-CZ" sz="795" dirty="0"/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/>
              <a:t>And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gods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Sumer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Akkad</a:t>
            </a:r>
            <a:r>
              <a:rPr lang="cs-CZ" sz="795" dirty="0"/>
              <a:t>—</a:t>
            </a:r>
            <a:r>
              <a:rPr lang="cs-CZ" sz="795" dirty="0" err="1"/>
              <a:t>whom</a:t>
            </a:r>
            <a:r>
              <a:rPr lang="cs-CZ" sz="795" dirty="0"/>
              <a:t> </a:t>
            </a:r>
            <a:r>
              <a:rPr lang="cs-CZ" sz="795" dirty="0" err="1"/>
              <a:t>Nabonidus</a:t>
            </a:r>
            <a:r>
              <a:rPr lang="cs-CZ" sz="795" dirty="0"/>
              <a:t>, to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anger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lord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gods</a:t>
            </a:r>
            <a:r>
              <a:rPr lang="cs-CZ" sz="795" dirty="0"/>
              <a:t>, had </a:t>
            </a:r>
            <a:r>
              <a:rPr lang="cs-CZ" sz="795" dirty="0" err="1"/>
              <a:t>brought</a:t>
            </a:r>
            <a:r>
              <a:rPr lang="cs-CZ" sz="795" dirty="0"/>
              <a:t> </a:t>
            </a:r>
            <a:r>
              <a:rPr lang="cs-CZ" sz="795" dirty="0" err="1"/>
              <a:t>into</a:t>
            </a:r>
            <a:r>
              <a:rPr lang="cs-CZ" sz="795" dirty="0"/>
              <a:t> Babylon—by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command</a:t>
            </a:r>
            <a:r>
              <a:rPr lang="cs-CZ" sz="795" dirty="0"/>
              <a:t> </a:t>
            </a:r>
            <a:r>
              <a:rPr lang="cs-CZ" sz="795" dirty="0" err="1"/>
              <a:t>of</a:t>
            </a:r>
            <a:r>
              <a:rPr lang="cs-CZ" sz="795" dirty="0"/>
              <a:t> </a:t>
            </a:r>
            <a:r>
              <a:rPr lang="cs-CZ" sz="795" dirty="0" err="1"/>
              <a:t>Marduk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great</a:t>
            </a:r>
            <a:r>
              <a:rPr lang="cs-CZ" sz="795" dirty="0"/>
              <a:t> lord,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/>
              <a:t>I </a:t>
            </a:r>
            <a:r>
              <a:rPr lang="cs-CZ" sz="795" dirty="0" err="1"/>
              <a:t>caused</a:t>
            </a:r>
            <a:r>
              <a:rPr lang="cs-CZ" sz="795" dirty="0"/>
              <a:t> </a:t>
            </a:r>
            <a:r>
              <a:rPr lang="cs-CZ" sz="795" dirty="0" err="1"/>
              <a:t>them</a:t>
            </a:r>
            <a:r>
              <a:rPr lang="cs-CZ" sz="795" dirty="0"/>
              <a:t> to </a:t>
            </a:r>
            <a:r>
              <a:rPr lang="cs-CZ" sz="795" dirty="0" err="1"/>
              <a:t>take</a:t>
            </a:r>
            <a:r>
              <a:rPr lang="cs-CZ" sz="795" dirty="0"/>
              <a:t> </a:t>
            </a:r>
            <a:r>
              <a:rPr lang="cs-CZ" sz="795" dirty="0" err="1"/>
              <a:t>up</a:t>
            </a:r>
            <a:r>
              <a:rPr lang="cs-CZ" sz="795" dirty="0"/>
              <a:t> </a:t>
            </a:r>
            <a:r>
              <a:rPr lang="cs-CZ" sz="795" dirty="0" err="1"/>
              <a:t>their</a:t>
            </a:r>
            <a:r>
              <a:rPr lang="cs-CZ" sz="795" dirty="0"/>
              <a:t> </a:t>
            </a:r>
            <a:r>
              <a:rPr lang="cs-CZ" sz="795" dirty="0" err="1"/>
              <a:t>dwelling</a:t>
            </a:r>
            <a:r>
              <a:rPr lang="cs-CZ" sz="795" dirty="0"/>
              <a:t> in </a:t>
            </a:r>
            <a:r>
              <a:rPr lang="cs-CZ" sz="795" dirty="0" err="1"/>
              <a:t>residences</a:t>
            </a:r>
            <a:r>
              <a:rPr lang="cs-CZ" sz="795" dirty="0"/>
              <a:t> </a:t>
            </a:r>
            <a:r>
              <a:rPr lang="cs-CZ" sz="795" dirty="0" err="1"/>
              <a:t>that</a:t>
            </a:r>
            <a:r>
              <a:rPr lang="cs-CZ" sz="795" dirty="0"/>
              <a:t> </a:t>
            </a:r>
            <a:r>
              <a:rPr lang="cs-CZ" sz="795" dirty="0" err="1"/>
              <a:t>gladdened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heart</a:t>
            </a:r>
            <a:r>
              <a:rPr lang="cs-CZ" sz="795" dirty="0"/>
              <a:t>. May </a:t>
            </a:r>
            <a:r>
              <a:rPr lang="cs-CZ" sz="795" dirty="0" err="1"/>
              <a:t>all</a:t>
            </a:r>
            <a:r>
              <a:rPr lang="cs-CZ" sz="795" dirty="0"/>
              <a:t> </a:t>
            </a:r>
            <a:r>
              <a:rPr lang="cs-CZ" sz="795" dirty="0" err="1"/>
              <a:t>the</a:t>
            </a:r>
            <a:r>
              <a:rPr lang="cs-CZ" sz="795" dirty="0"/>
              <a:t> </a:t>
            </a:r>
            <a:r>
              <a:rPr lang="cs-CZ" sz="795" dirty="0" err="1"/>
              <a:t>gods</a:t>
            </a:r>
            <a:r>
              <a:rPr lang="cs-CZ" sz="795" dirty="0"/>
              <a:t>, </a:t>
            </a:r>
            <a:r>
              <a:rPr lang="cs-CZ" sz="795" dirty="0" err="1"/>
              <a:t>whom</a:t>
            </a:r>
            <a:r>
              <a:rPr lang="cs-CZ" sz="795" dirty="0"/>
              <a:t> I </a:t>
            </a:r>
            <a:r>
              <a:rPr lang="cs-CZ" sz="795" dirty="0" err="1"/>
              <a:t>brought</a:t>
            </a:r>
            <a:r>
              <a:rPr lang="cs-CZ" sz="795" dirty="0"/>
              <a:t> </a:t>
            </a:r>
            <a:r>
              <a:rPr lang="cs-CZ" sz="795" dirty="0" err="1"/>
              <a:t>into</a:t>
            </a:r>
            <a:r>
              <a:rPr lang="cs-CZ" sz="795" dirty="0"/>
              <a:t> </a:t>
            </a:r>
            <a:r>
              <a:rPr lang="cs-CZ" sz="795" dirty="0" err="1"/>
              <a:t>their</a:t>
            </a:r>
            <a:r>
              <a:rPr lang="cs-CZ" sz="795" dirty="0"/>
              <a:t> </a:t>
            </a:r>
            <a:r>
              <a:rPr lang="cs-CZ" sz="795" dirty="0" err="1"/>
              <a:t>cities</a:t>
            </a:r>
            <a:r>
              <a:rPr lang="cs-CZ" sz="795" dirty="0"/>
              <a:t>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pray</a:t>
            </a:r>
            <a:r>
              <a:rPr lang="cs-CZ" sz="795" dirty="0"/>
              <a:t> </a:t>
            </a:r>
            <a:r>
              <a:rPr lang="cs-CZ" sz="795" dirty="0" err="1"/>
              <a:t>daily</a:t>
            </a:r>
            <a:r>
              <a:rPr lang="cs-CZ" sz="795" dirty="0"/>
              <a:t> </a:t>
            </a:r>
            <a:r>
              <a:rPr lang="cs-CZ" sz="795" dirty="0" err="1"/>
              <a:t>before</a:t>
            </a:r>
            <a:r>
              <a:rPr lang="cs-CZ" sz="795" dirty="0"/>
              <a:t> </a:t>
            </a:r>
            <a:r>
              <a:rPr lang="cs-CZ" sz="795" dirty="0" err="1"/>
              <a:t>Bêl</a:t>
            </a:r>
            <a:r>
              <a:rPr lang="cs-CZ" sz="795" dirty="0"/>
              <a:t>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Nabû</a:t>
            </a:r>
            <a:r>
              <a:rPr lang="cs-CZ" sz="795" dirty="0"/>
              <a:t> </a:t>
            </a:r>
            <a:r>
              <a:rPr lang="cs-CZ" sz="795" dirty="0" err="1"/>
              <a:t>for</a:t>
            </a:r>
            <a:r>
              <a:rPr lang="cs-CZ" sz="795" dirty="0"/>
              <a:t> </a:t>
            </a:r>
            <a:r>
              <a:rPr lang="cs-CZ" sz="795" dirty="0" err="1"/>
              <a:t>long</a:t>
            </a:r>
            <a:r>
              <a:rPr lang="cs-CZ" sz="795" dirty="0"/>
              <a:t> </a:t>
            </a:r>
            <a:r>
              <a:rPr lang="cs-CZ" sz="795" dirty="0" err="1"/>
              <a:t>life</a:t>
            </a:r>
            <a:r>
              <a:rPr lang="cs-CZ" sz="795" dirty="0"/>
              <a:t> </a:t>
            </a:r>
            <a:r>
              <a:rPr lang="cs-CZ" sz="795" dirty="0" err="1"/>
              <a:t>for</a:t>
            </a:r>
            <a:r>
              <a:rPr lang="cs-CZ" sz="795" dirty="0"/>
              <a:t> </a:t>
            </a:r>
            <a:r>
              <a:rPr lang="cs-CZ" sz="795" dirty="0" err="1"/>
              <a:t>me</a:t>
            </a:r>
            <a:r>
              <a:rPr lang="cs-CZ" sz="795" dirty="0"/>
              <a:t>,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may</a:t>
            </a:r>
            <a:r>
              <a:rPr lang="cs-CZ" sz="795" dirty="0"/>
              <a:t> </a:t>
            </a:r>
            <a:r>
              <a:rPr lang="cs-CZ" sz="795" dirty="0" err="1"/>
              <a:t>they</a:t>
            </a:r>
            <a:r>
              <a:rPr lang="cs-CZ" sz="795" dirty="0"/>
              <a:t> </a:t>
            </a:r>
            <a:r>
              <a:rPr lang="cs-CZ" sz="795" dirty="0" err="1"/>
              <a:t>speak</a:t>
            </a:r>
            <a:r>
              <a:rPr lang="cs-CZ" sz="795" dirty="0"/>
              <a:t> a </a:t>
            </a:r>
            <a:r>
              <a:rPr lang="cs-CZ" sz="795" dirty="0" err="1"/>
              <a:t>gracious</a:t>
            </a:r>
            <a:r>
              <a:rPr lang="cs-CZ" sz="795" dirty="0"/>
              <a:t> </a:t>
            </a:r>
            <a:r>
              <a:rPr lang="cs-CZ" sz="795" dirty="0" err="1"/>
              <a:t>word</a:t>
            </a:r>
            <a:r>
              <a:rPr lang="cs-CZ" sz="795" dirty="0"/>
              <a:t> </a:t>
            </a:r>
            <a:r>
              <a:rPr lang="cs-CZ" sz="795" dirty="0" err="1"/>
              <a:t>for</a:t>
            </a:r>
            <a:r>
              <a:rPr lang="cs-CZ" sz="795" dirty="0"/>
              <a:t> </a:t>
            </a:r>
            <a:r>
              <a:rPr lang="cs-CZ" sz="795" dirty="0" err="1"/>
              <a:t>me</a:t>
            </a:r>
            <a:r>
              <a:rPr lang="cs-CZ" sz="795" dirty="0"/>
              <a:t>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say</a:t>
            </a:r>
            <a:r>
              <a:rPr lang="cs-CZ" sz="795" dirty="0"/>
              <a:t> to </a:t>
            </a:r>
            <a:r>
              <a:rPr lang="cs-CZ" sz="795" dirty="0" err="1"/>
              <a:t>Marduk</a:t>
            </a:r>
            <a:r>
              <a:rPr lang="cs-CZ" sz="795" dirty="0"/>
              <a:t>, my lord, "May </a:t>
            </a:r>
            <a:r>
              <a:rPr lang="cs-CZ" sz="795" dirty="0" err="1"/>
              <a:t>Cyrus</a:t>
            </a:r>
            <a:r>
              <a:rPr lang="cs-CZ" sz="795" dirty="0"/>
              <a:t>, </a:t>
            </a:r>
            <a:r>
              <a:rPr lang="cs-CZ" sz="795" dirty="0" err="1"/>
              <a:t>the</a:t>
            </a:r>
            <a:r>
              <a:rPr lang="cs-CZ" sz="795" dirty="0"/>
              <a:t> king </a:t>
            </a:r>
            <a:r>
              <a:rPr lang="cs-CZ" sz="795" dirty="0" err="1"/>
              <a:t>who</a:t>
            </a:r>
            <a:r>
              <a:rPr lang="cs-CZ" sz="795" dirty="0"/>
              <a:t> </a:t>
            </a:r>
            <a:r>
              <a:rPr lang="cs-CZ" sz="795" dirty="0" err="1"/>
              <a:t>worships</a:t>
            </a:r>
            <a:r>
              <a:rPr lang="cs-CZ" sz="795" dirty="0"/>
              <a:t> </a:t>
            </a:r>
            <a:r>
              <a:rPr lang="cs-CZ" sz="795" dirty="0" err="1"/>
              <a:t>you</a:t>
            </a:r>
            <a:r>
              <a:rPr lang="cs-CZ" sz="795" dirty="0"/>
              <a:t>, </a:t>
            </a:r>
            <a:r>
              <a:rPr lang="cs-CZ" sz="795" dirty="0" err="1"/>
              <a:t>and</a:t>
            </a:r>
            <a:r>
              <a:rPr lang="cs-CZ" sz="795" dirty="0"/>
              <a:t> </a:t>
            </a:r>
            <a:r>
              <a:rPr lang="cs-CZ" sz="795" dirty="0" err="1"/>
              <a:t>Cambyses</a:t>
            </a:r>
            <a:r>
              <a:rPr lang="cs-CZ" sz="795" dirty="0"/>
              <a:t>, his son,</a:t>
            </a:r>
          </a:p>
          <a:p>
            <a:pPr marL="181858" indent="-181858">
              <a:spcBef>
                <a:spcPts val="0"/>
              </a:spcBef>
              <a:buFont typeface="+mj-lt"/>
              <a:buAutoNum type="arabicParenR" startAt="13"/>
            </a:pPr>
            <a:r>
              <a:rPr lang="cs-CZ" sz="795" dirty="0" err="1"/>
              <a:t>their</a:t>
            </a:r>
            <a:r>
              <a:rPr lang="cs-CZ" sz="795" dirty="0"/>
              <a:t> [. . </a:t>
            </a:r>
            <a:r>
              <a:rPr lang="cs-CZ" sz="795" b="1" dirty="0"/>
              <a:t>.] I </a:t>
            </a:r>
            <a:r>
              <a:rPr lang="cs-CZ" sz="795" b="1" dirty="0" err="1"/>
              <a:t>permitted</a:t>
            </a:r>
            <a:r>
              <a:rPr lang="cs-CZ" sz="795" b="1" dirty="0"/>
              <a:t> </a:t>
            </a:r>
            <a:r>
              <a:rPr lang="cs-CZ" sz="795" b="1" dirty="0" err="1"/>
              <a:t>all</a:t>
            </a:r>
            <a:r>
              <a:rPr lang="cs-CZ" sz="795" b="1" dirty="0"/>
              <a:t> to </a:t>
            </a:r>
            <a:r>
              <a:rPr lang="cs-CZ" sz="795" b="1" dirty="0" err="1"/>
              <a:t>dwell</a:t>
            </a:r>
            <a:r>
              <a:rPr lang="cs-CZ" sz="795" b="1" dirty="0"/>
              <a:t> in </a:t>
            </a:r>
            <a:r>
              <a:rPr lang="cs-CZ" sz="795" b="1" dirty="0" err="1"/>
              <a:t>peace</a:t>
            </a:r>
            <a:r>
              <a:rPr lang="cs-CZ" sz="795" b="1" dirty="0"/>
              <a:t> </a:t>
            </a:r>
            <a:r>
              <a:rPr lang="cs-CZ" sz="795" dirty="0"/>
              <a:t>[. . .]</a:t>
            </a:r>
          </a:p>
          <a:p>
            <a:pPr>
              <a:buNone/>
            </a:pPr>
            <a:endParaRPr lang="cs-CZ" sz="795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393CD27-49D9-4C21-9803-760BAF3DBEE7}"/>
              </a:ext>
            </a:extLst>
          </p:cNvPr>
          <p:cNvSpPr txBox="1"/>
          <p:nvPr/>
        </p:nvSpPr>
        <p:spPr>
          <a:xfrm>
            <a:off x="7176120" y="26500"/>
            <a:ext cx="5015880" cy="6817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13) Zemi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Qutu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celou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Umman-manda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svrhl k jeho nohám. Černohlaví lidé, kterým dal ruce, aby je dobyli,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14) vzal je </a:t>
            </a:r>
            <a:r>
              <a:rPr kumimoji="0" lang="cs-CZ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 právu a spravedlnosti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Marduk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velký pán, s radostí pohlížel na péči o svůj lid, na své </a:t>
            </a:r>
            <a:r>
              <a:rPr kumimoji="0" lang="cs-CZ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zbožné činy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 na své </a:t>
            </a:r>
            <a:r>
              <a:rPr kumimoji="0" lang="cs-CZ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spravedlivé srdce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15) Do jeho města, Babylonu, ho přivedl, aby šel; donutil ho vydat se na cestu do Babylonu a </a:t>
            </a:r>
            <a:r>
              <a:rPr kumimoji="0" lang="cs-CZ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jít jako přítel a společník po jeho boku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16) Jeho četné jednotky, v neznámém počtu, jako vody řeky, pochodovaly ozbrojené po jeho boku.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17) </a:t>
            </a:r>
            <a:r>
              <a:rPr kumimoji="0" lang="cs-CZ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Bez bitvy a konfliktu 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 dovolil vstoupit do Babylonu. </a:t>
            </a:r>
            <a:r>
              <a:rPr kumimoji="0" lang="cs-CZ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Ušetřil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své město, Babylon, neštěstí. Krále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Nabonida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který se ho nebál, vydal do jeho rukou.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18) Všichni obyvatelé Babylonu, Sumeru 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Akkadu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knížata a místodržitelé, před ním padli a líbali mu nohy. Radovali se z jeho suverenity; jejich tváře zářily.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19) Pán, který svou mocí přivádí mrtvé k životu, který je uprostřed zkázy a zranění chránil, mu radostně žehnali a ctili jeho jméno.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20) Jsem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Kýros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král světa, velký král, mocný král, král Babylonu, král Sumeru 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Akkadu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král čtyř světových stran,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21) syn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Kambýsa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velkého krále, krále města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Anšan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vnuka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Kýra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velkého krále, krále města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Anšan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 pravnuk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Teispsa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velký král, král města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Anšan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22) věčné semeno králů, jejichž vládu Bel 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Nabu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milují, z jejichž správy se ve svém srdci radují. Když jsem triumfálně vstoupil do Babylonu,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23) S radostí a jásáním jsem se ujal svého panského sídla v královském paláci;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Marduk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velký pán, ke mně pohnul ušlechtilým srdcem obyvatel Babylonu, zatímco jsem denně věnoval pozornost jeho uctívání.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24) Mé četné jednotky pokojně pochodovaly do Babylonu. V celém Sumeru 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Akkadu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jsem nedovolil žádnému nepříteli vstoupit.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25) Potřebám Babylonu a všech jeho měst jsem se rád věnoval. Obyvatelé Babylonu [a . . .] a bylo z nich sňato hanebné jho. jejich obydlí,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26) která spadla, obnovil jsem. Vyklidil jsem jejich ruiny.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Marduk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velký pán, se radoval z mých zbožných skutků 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27) milostivě mi požehnal,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Kýros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král, který ho uctívá, 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Kambýses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můj vlastní syn, a všechna moje vojska,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28) zatímco my jsme před ním radostně chválili jeho vznešené božství. Všichni králové přebývající v palácích,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29) ze všech končin země, od horního k dolnímu mořskému příbytku [. . .] všichni králové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Západozemí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přebývající ve stanech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30) přinesli mi svou těžkou daň a v Babylóně mi líbali nohy. Z [. . .] do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Ašuru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Susy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31)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Agade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Ešnunak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Zamban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Meturnu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Deri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s územím země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Qutu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měst na druhé straně Tigridu, jejichž místa byla starověkého základu —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32) bohy, kteří v nich přebývali, jsem přivedl zpět na jejich místa a nechal je přebývat v příbytku navěky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33) A bohové Sumeru 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Akkadu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které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Nabonid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 hněvu pána bohů přivedl do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Babylóna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– na příkaz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Marduka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velkého pána,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34) Přiměl jsem je, aby se usadili v rezidencích, které potěšily srdce. Kéž všichni bohové, které jsem přivedl do jejich měst,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35) modlete se denně před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Bêlem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Nabûem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za můj dlouhý život a kéž za mě promluví milostivé slovo a řeknou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Mardukovi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mému pánu: „Kéž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Kýros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král, který tě uctívá, a </a:t>
            </a:r>
            <a:r>
              <a:rPr kumimoji="0" lang="cs-CZ" sz="95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Kambýses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jeho syn,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36) jejich [. . .] Všem jsem </a:t>
            </a:r>
            <a:r>
              <a:rPr kumimoji="0" lang="cs-CZ" sz="9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dovolil přebývat v míru </a:t>
            </a:r>
            <a:r>
              <a:rPr kumimoji="0" lang="cs-CZ" sz="9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[. . .]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09600" y="273050"/>
            <a:ext cx="6494511" cy="1162050"/>
          </a:xfrm>
        </p:spPr>
        <p:txBody>
          <a:bodyPr anchor="b">
            <a:normAutofit/>
          </a:bodyPr>
          <a:lstStyle/>
          <a:p>
            <a:r>
              <a:rPr lang="cs-CZ" sz="3200" dirty="0" err="1"/>
              <a:t>Kýros</a:t>
            </a:r>
            <a:r>
              <a:rPr lang="cs-CZ" sz="3200" dirty="0"/>
              <a:t> II. Veliký (590/580-530 př. Kr.)</a:t>
            </a:r>
            <a:br>
              <a:rPr lang="cs-CZ" sz="3200" dirty="0"/>
            </a:br>
            <a:r>
              <a:rPr lang="cs-CZ" sz="3200" dirty="0"/>
              <a:t>Takzvaná první charta práv národů</a:t>
            </a:r>
          </a:p>
        </p:txBody>
      </p:sp>
      <p:pic>
        <p:nvPicPr>
          <p:cNvPr id="1026" name="Picture 2" descr="Reliéf s Kýrovým vyobrazením">
            <a:extLst>
              <a:ext uri="{FF2B5EF4-FFF2-40B4-BE49-F238E27FC236}">
                <a16:creationId xmlns:a16="http://schemas.microsoft.com/office/drawing/2014/main" id="{2172F2D0-1A01-4C7D-8255-455F067D4E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4" t="3367" r="3774" b="1721"/>
          <a:stretch/>
        </p:blipFill>
        <p:spPr bwMode="auto">
          <a:xfrm>
            <a:off x="7392143" y="9037"/>
            <a:ext cx="3736030" cy="684896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6" name="Zástupný symbol pro obsah 5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5918447" cy="4691063"/>
          </a:xfrm>
        </p:spPr>
        <p:txBody>
          <a:bodyPr>
            <a:normAutofit/>
          </a:bodyPr>
          <a:lstStyle/>
          <a:p>
            <a:pPr rtl="0"/>
            <a:r>
              <a:rPr lang="cs-CZ" sz="2000" dirty="0">
                <a:solidFill>
                  <a:srgbClr val="000000"/>
                </a:solidFill>
                <a:effectLst/>
              </a:rPr>
              <a:t>V roce 1971 byl </a:t>
            </a:r>
            <a:r>
              <a:rPr lang="cs-CZ" sz="2000" dirty="0" err="1">
                <a:solidFill>
                  <a:srgbClr val="000000"/>
                </a:solidFill>
                <a:effectLst/>
              </a:rPr>
              <a:t>Kýrův</a:t>
            </a:r>
            <a:r>
              <a:rPr lang="cs-CZ" sz="2000" dirty="0">
                <a:solidFill>
                  <a:srgbClr val="000000"/>
                </a:solidFill>
                <a:effectLst/>
              </a:rPr>
              <a:t> válec nazván jako první charta lidských práv na světě (mnohými historiky kritizováno)</a:t>
            </a:r>
          </a:p>
          <a:p>
            <a:pPr rtl="0"/>
            <a:r>
              <a:rPr lang="cs-CZ" sz="2000" dirty="0">
                <a:solidFill>
                  <a:srgbClr val="000000"/>
                </a:solidFill>
              </a:rPr>
              <a:t>Originál v Britském muzeu.</a:t>
            </a:r>
            <a:endParaRPr lang="cs-CZ" sz="2000" dirty="0">
              <a:solidFill>
                <a:srgbClr val="000000"/>
              </a:solidFill>
              <a:effectLst/>
            </a:endParaRPr>
          </a:p>
          <a:p>
            <a:pPr rtl="0"/>
            <a:r>
              <a:rPr lang="cs-CZ" sz="2000" dirty="0">
                <a:solidFill>
                  <a:srgbClr val="000000"/>
                </a:solidFill>
                <a:effectLst/>
              </a:rPr>
              <a:t>Replika válce je uložena v sídle </a:t>
            </a:r>
            <a:r>
              <a:rPr lang="cs-CZ" sz="2000" i="1" dirty="0">
                <a:solidFill>
                  <a:srgbClr val="000000"/>
                </a:solidFill>
                <a:effectLst/>
              </a:rPr>
              <a:t>Organizace spojených národů </a:t>
            </a:r>
            <a:r>
              <a:rPr lang="cs-CZ" sz="2000" dirty="0">
                <a:solidFill>
                  <a:srgbClr val="000000"/>
                </a:solidFill>
                <a:effectLst/>
              </a:rPr>
              <a:t>v New Yorku v chodbě ve druhém patře, mezi síněmi Rady bezpečnosti a Hospodářské a sociální rady.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400" dirty="0" err="1"/>
              <a:t>Kýros</a:t>
            </a:r>
            <a:r>
              <a:rPr lang="cs-CZ" sz="4400" dirty="0"/>
              <a:t> II. Veliký (590/580-530 př. Kr.)</a:t>
            </a:r>
            <a:br>
              <a:rPr lang="cs-CZ" sz="4400" dirty="0"/>
            </a:br>
            <a:r>
              <a:rPr lang="cs-CZ" sz="4400" dirty="0"/>
              <a:t>Takzvaná první charta práv národů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609600" y="1974178"/>
            <a:ext cx="10972800" cy="36004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386" dirty="0"/>
              <a:t>Pasáže v textu válce byly interpretovány</a:t>
            </a:r>
          </a:p>
          <a:p>
            <a:r>
              <a:rPr lang="cs-CZ" sz="2386" dirty="0"/>
              <a:t>jako vyjádření </a:t>
            </a:r>
            <a:r>
              <a:rPr lang="cs-CZ" sz="2386" dirty="0" err="1"/>
              <a:t>Kýrovy</a:t>
            </a:r>
            <a:r>
              <a:rPr lang="cs-CZ" sz="2386" dirty="0"/>
              <a:t> </a:t>
            </a:r>
            <a:r>
              <a:rPr lang="cs-CZ" sz="2386" b="1" dirty="0"/>
              <a:t>úcty k lidstvu</a:t>
            </a:r>
            <a:r>
              <a:rPr lang="cs-CZ" sz="2386" dirty="0"/>
              <a:t>,</a:t>
            </a:r>
          </a:p>
          <a:p>
            <a:pPr>
              <a:buNone/>
            </a:pPr>
            <a:r>
              <a:rPr lang="cs-CZ" sz="2386" dirty="0"/>
              <a:t>a</a:t>
            </a:r>
          </a:p>
          <a:p>
            <a:r>
              <a:rPr lang="cs-CZ" sz="2386" dirty="0"/>
              <a:t>jako podpora určité formy </a:t>
            </a:r>
            <a:r>
              <a:rPr lang="cs-CZ" sz="2386" b="1" dirty="0"/>
              <a:t>náboženské tolerance a svobody</a:t>
            </a:r>
            <a:r>
              <a:rPr lang="cs-CZ" sz="2386" dirty="0"/>
              <a:t>;</a:t>
            </a:r>
          </a:p>
          <a:p>
            <a:pPr>
              <a:buNone/>
            </a:pPr>
            <a:r>
              <a:rPr lang="cs-CZ" sz="2386" dirty="0"/>
              <a:t>a</a:t>
            </a:r>
          </a:p>
          <a:p>
            <a:r>
              <a:rPr lang="cs-CZ" sz="2386" dirty="0"/>
              <a:t>jako výsledek jeho </a:t>
            </a:r>
            <a:r>
              <a:rPr lang="cs-CZ" sz="2386" b="1" dirty="0"/>
              <a:t>velkorysé</a:t>
            </a:r>
            <a:r>
              <a:rPr lang="cs-CZ" sz="2386" dirty="0"/>
              <a:t> a </a:t>
            </a:r>
            <a:r>
              <a:rPr lang="cs-CZ" sz="2386" b="1" dirty="0"/>
              <a:t>humánní </a:t>
            </a:r>
            <a:r>
              <a:rPr lang="cs-CZ" sz="2386" dirty="0"/>
              <a:t>politiky</a:t>
            </a:r>
          </a:p>
          <a:p>
            <a:pPr algn="r">
              <a:buNone/>
            </a:pPr>
            <a:r>
              <a:rPr lang="cs-CZ" sz="2386" dirty="0"/>
              <a:t>(</a:t>
            </a:r>
            <a:r>
              <a:rPr lang="cs-CZ" sz="2386" dirty="0" err="1"/>
              <a:t>Kýros</a:t>
            </a:r>
            <a:r>
              <a:rPr lang="cs-CZ" sz="2386" dirty="0"/>
              <a:t> získal drtivou podporu svých poddaných).</a:t>
            </a:r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09600" y="332656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cs-CZ" sz="4400" dirty="0" err="1"/>
              <a:t>Kýros</a:t>
            </a:r>
            <a:r>
              <a:rPr lang="cs-CZ" sz="4400" dirty="0"/>
              <a:t> II. Veliký </a:t>
            </a:r>
            <a:br>
              <a:rPr lang="cs-CZ" sz="4400" dirty="0"/>
            </a:br>
            <a:r>
              <a:rPr lang="cs-CZ" sz="4400" dirty="0"/>
              <a:t>Takzvaná první charta práv národů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dirty="0" err="1"/>
              <a:t>Kýrův</a:t>
            </a:r>
            <a:r>
              <a:rPr lang="cs-CZ" dirty="0"/>
              <a:t> válec není jediným důvodem, proč je odkaz </a:t>
            </a:r>
            <a:r>
              <a:rPr lang="cs-CZ" dirty="0" err="1"/>
              <a:t>Kýra</a:t>
            </a:r>
            <a:r>
              <a:rPr lang="cs-CZ" dirty="0"/>
              <a:t> obdivován. Podle profesora Richarda </a:t>
            </a:r>
            <a:r>
              <a:rPr lang="cs-CZ" dirty="0" err="1"/>
              <a:t>Frye</a:t>
            </a:r>
            <a:r>
              <a:rPr lang="cs-CZ" dirty="0"/>
              <a:t>:</a:t>
            </a:r>
          </a:p>
          <a:p>
            <a:pPr>
              <a:buNone/>
            </a:pPr>
            <a:r>
              <a:rPr lang="cs-CZ" dirty="0"/>
              <a:t>„Stručně řečeno, postava </a:t>
            </a:r>
            <a:r>
              <a:rPr lang="cs-CZ" dirty="0" err="1"/>
              <a:t>Kýra</a:t>
            </a:r>
            <a:r>
              <a:rPr lang="cs-CZ" dirty="0"/>
              <a:t> přežila celou historii jako víc než velký muž, který založil impérium. Stal se ztělesněním velkých vlastností, které se od vládce ve starověku očekávaly, a přijal hrdinské rysy dobyvatele, který byl </a:t>
            </a:r>
            <a:r>
              <a:rPr lang="cs-CZ" b="1" dirty="0"/>
              <a:t>tolerantní</a:t>
            </a:r>
            <a:r>
              <a:rPr lang="cs-CZ" dirty="0"/>
              <a:t> a </a:t>
            </a:r>
            <a:r>
              <a:rPr lang="cs-CZ" b="1" dirty="0"/>
              <a:t>šlechetný</a:t>
            </a:r>
            <a:r>
              <a:rPr lang="cs-CZ" dirty="0"/>
              <a:t>, stejně jako </a:t>
            </a:r>
            <a:r>
              <a:rPr lang="cs-CZ" b="1" dirty="0"/>
              <a:t>statečný</a:t>
            </a:r>
            <a:r>
              <a:rPr lang="cs-CZ" dirty="0"/>
              <a:t> a </a:t>
            </a:r>
            <a:r>
              <a:rPr lang="cs-CZ" b="1" dirty="0"/>
              <a:t>odvážný</a:t>
            </a:r>
            <a:r>
              <a:rPr lang="cs-CZ" dirty="0"/>
              <a:t>. Jeho osobnost, jak ji viděli </a:t>
            </a:r>
            <a:r>
              <a:rPr lang="cs-CZ" b="1" dirty="0"/>
              <a:t>Řekové</a:t>
            </a:r>
            <a:r>
              <a:rPr lang="cs-CZ" dirty="0"/>
              <a:t>, </a:t>
            </a:r>
            <a:r>
              <a:rPr lang="cs-CZ" b="1" dirty="0"/>
              <a:t>ovlivnila je i Alexandra Velikého</a:t>
            </a:r>
            <a:r>
              <a:rPr lang="cs-CZ" dirty="0"/>
              <a:t>, a jak </a:t>
            </a:r>
            <a:r>
              <a:rPr lang="cs-CZ" b="1" dirty="0"/>
              <a:t>tradici</a:t>
            </a:r>
            <a:r>
              <a:rPr lang="cs-CZ" dirty="0"/>
              <a:t> předali </a:t>
            </a:r>
            <a:r>
              <a:rPr lang="cs-CZ" b="1" dirty="0"/>
              <a:t>Římanům</a:t>
            </a:r>
            <a:r>
              <a:rPr lang="cs-CZ" dirty="0"/>
              <a:t>, lze ji považovat za ovlivňující naše myšlení i nyní.“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3620</Words>
  <Application>Microsoft Office PowerPoint</Application>
  <PresentationFormat>Širokoúhlá obrazovka</PresentationFormat>
  <Paragraphs>161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Motiv sady Office</vt:lpstr>
      <vt:lpstr>Lidská práva: Přístupy a výklady 1</vt:lpstr>
      <vt:lpstr>Dějiny lidských práv</vt:lpstr>
      <vt:lpstr>Počátky lidských práv</vt:lpstr>
      <vt:lpstr>Dnes v Britském muzeu v Londýně</vt:lpstr>
      <vt:lpstr>Kýrův válec Takzvaná první listina práv národů</vt:lpstr>
      <vt:lpstr>Kýrův válec Takzvaná první charta práv národů</vt:lpstr>
      <vt:lpstr>Kýros II. Veliký (590/580-530 př. Kr.) Takzvaná první charta práv národů</vt:lpstr>
      <vt:lpstr>Kýros II. Veliký (590/580-530 př. Kr.) Takzvaná první charta práv národů</vt:lpstr>
      <vt:lpstr>Kýros II. Veliký  Takzvaná první charta práv národů</vt:lpstr>
      <vt:lpstr>Kýros II. Veliký  Kýrův edikt, 538 (539) př. Kr. Ze Starého zákona, Ezdráš 1,1-8</vt:lpstr>
      <vt:lpstr>Počátky lidských práv</vt:lpstr>
      <vt:lpstr>Lidská práva jako normy</vt:lpstr>
      <vt:lpstr>Lidská práva?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Lidská práva: Přístupy a výklady 1</dc:title>
  <dc:creator>Svobodová Zuzana PhDr. Ph.D.</dc:creator>
  <cp:lastModifiedBy>Svobodová Zuzana PhDr. Ph.D.</cp:lastModifiedBy>
  <cp:revision>1</cp:revision>
  <dcterms:created xsi:type="dcterms:W3CDTF">2021-11-19T13:26:24Z</dcterms:created>
  <dcterms:modified xsi:type="dcterms:W3CDTF">2021-11-19T13:26:59Z</dcterms:modified>
</cp:coreProperties>
</file>