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2" r:id="rId4"/>
    <p:sldId id="286" r:id="rId5"/>
    <p:sldId id="394" r:id="rId6"/>
    <p:sldId id="589" r:id="rId7"/>
    <p:sldId id="586" r:id="rId8"/>
    <p:sldId id="587" r:id="rId9"/>
    <p:sldId id="588" r:id="rId10"/>
    <p:sldId id="590" r:id="rId11"/>
    <p:sldId id="591" r:id="rId12"/>
    <p:sldId id="397" r:id="rId13"/>
    <p:sldId id="398" r:id="rId14"/>
    <p:sldId id="382" r:id="rId15"/>
    <p:sldId id="395" r:id="rId16"/>
    <p:sldId id="399" r:id="rId17"/>
    <p:sldId id="400" r:id="rId18"/>
    <p:sldId id="401" r:id="rId19"/>
    <p:sldId id="402" r:id="rId20"/>
    <p:sldId id="404" r:id="rId21"/>
    <p:sldId id="405" r:id="rId22"/>
    <p:sldId id="406" r:id="rId23"/>
    <p:sldId id="407" r:id="rId24"/>
    <p:sldId id="408" r:id="rId25"/>
    <p:sldId id="409" r:id="rId26"/>
    <p:sldId id="561" r:id="rId27"/>
    <p:sldId id="410" r:id="rId28"/>
    <p:sldId id="411" r:id="rId29"/>
    <p:sldId id="414" r:id="rId30"/>
    <p:sldId id="579" r:id="rId31"/>
    <p:sldId id="581" r:id="rId32"/>
    <p:sldId id="582" r:id="rId33"/>
    <p:sldId id="583" r:id="rId34"/>
    <p:sldId id="584" r:id="rId35"/>
    <p:sldId id="262" r:id="rId36"/>
    <p:sldId id="263" r:id="rId37"/>
    <p:sldId id="264" r:id="rId38"/>
    <p:sldId id="267" r:id="rId39"/>
    <p:sldId id="268" r:id="rId40"/>
    <p:sldId id="269" r:id="rId41"/>
    <p:sldId id="272" r:id="rId42"/>
    <p:sldId id="275" r:id="rId43"/>
    <p:sldId id="276" r:id="rId44"/>
    <p:sldId id="277" r:id="rId45"/>
    <p:sldId id="278" r:id="rId46"/>
    <p:sldId id="279" r:id="rId47"/>
    <p:sldId id="280" r:id="rId48"/>
    <p:sldId id="592" r:id="rId49"/>
    <p:sldId id="593" r:id="rId50"/>
    <p:sldId id="596" r:id="rId51"/>
    <p:sldId id="594" r:id="rId52"/>
    <p:sldId id="595" r:id="rId53"/>
    <p:sldId id="597" r:id="rId5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67CC27-58F2-4D17-9DB7-AC9BE36E0DB1}" v="194" dt="2023-04-25T11:07:42.998"/>
  </p1510:revLst>
</p1510:revInfo>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5" autoAdjust="0"/>
    <p:restoredTop sz="94660"/>
  </p:normalViewPr>
  <p:slideViewPr>
    <p:cSldViewPr snapToGrid="0">
      <p:cViewPr>
        <p:scale>
          <a:sx n="50" d="100"/>
          <a:sy n="50" d="100"/>
        </p:scale>
        <p:origin x="1280"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6/11/relationships/changesInfo" Target="changesInfos/changesInfo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ereza Šálková" userId="dcfa2f49-8dc5-4419-a7e0-4c43ec80a737" providerId="ADAL" clId="{070B14A0-7300-4578-AC87-992F3621CAA0}"/>
    <pc:docChg chg="undo redo custSel addSld delSld modSld sldOrd">
      <pc:chgData name="Tereza Šálková" userId="dcfa2f49-8dc5-4419-a7e0-4c43ec80a737" providerId="ADAL" clId="{070B14A0-7300-4578-AC87-992F3621CAA0}" dt="2023-02-09T21:11:31.849" v="615" actId="47"/>
      <pc:docMkLst>
        <pc:docMk/>
      </pc:docMkLst>
      <pc:sldChg chg="del">
        <pc:chgData name="Tereza Šálková" userId="dcfa2f49-8dc5-4419-a7e0-4c43ec80a737" providerId="ADAL" clId="{070B14A0-7300-4578-AC87-992F3621CAA0}" dt="2023-02-09T20:37:05.786" v="552" actId="47"/>
        <pc:sldMkLst>
          <pc:docMk/>
          <pc:sldMk cId="1369919405" sldId="258"/>
        </pc:sldMkLst>
      </pc:sldChg>
      <pc:sldChg chg="add">
        <pc:chgData name="Tereza Šálková" userId="dcfa2f49-8dc5-4419-a7e0-4c43ec80a737" providerId="ADAL" clId="{070B14A0-7300-4578-AC87-992F3621CAA0}" dt="2023-02-09T20:12:13.534" v="528"/>
        <pc:sldMkLst>
          <pc:docMk/>
          <pc:sldMk cId="72389560" sldId="262"/>
        </pc:sldMkLst>
      </pc:sldChg>
      <pc:sldChg chg="add">
        <pc:chgData name="Tereza Šálková" userId="dcfa2f49-8dc5-4419-a7e0-4c43ec80a737" providerId="ADAL" clId="{070B14A0-7300-4578-AC87-992F3621CAA0}" dt="2023-02-09T20:12:13.534" v="528"/>
        <pc:sldMkLst>
          <pc:docMk/>
          <pc:sldMk cId="567793962" sldId="263"/>
        </pc:sldMkLst>
      </pc:sldChg>
      <pc:sldChg chg="add">
        <pc:chgData name="Tereza Šálková" userId="dcfa2f49-8dc5-4419-a7e0-4c43ec80a737" providerId="ADAL" clId="{070B14A0-7300-4578-AC87-992F3621CAA0}" dt="2023-02-09T20:12:13.534" v="528"/>
        <pc:sldMkLst>
          <pc:docMk/>
          <pc:sldMk cId="3476990261" sldId="264"/>
        </pc:sldMkLst>
      </pc:sldChg>
      <pc:sldChg chg="add">
        <pc:chgData name="Tereza Šálková" userId="dcfa2f49-8dc5-4419-a7e0-4c43ec80a737" providerId="ADAL" clId="{070B14A0-7300-4578-AC87-992F3621CAA0}" dt="2023-02-09T20:12:13.534" v="528"/>
        <pc:sldMkLst>
          <pc:docMk/>
          <pc:sldMk cId="3142864357" sldId="265"/>
        </pc:sldMkLst>
      </pc:sldChg>
      <pc:sldChg chg="delSp add del mod">
        <pc:chgData name="Tereza Šálková" userId="dcfa2f49-8dc5-4419-a7e0-4c43ec80a737" providerId="ADAL" clId="{070B14A0-7300-4578-AC87-992F3621CAA0}" dt="2023-02-09T21:09:47.607" v="614" actId="47"/>
        <pc:sldMkLst>
          <pc:docMk/>
          <pc:sldMk cId="831866994" sldId="266"/>
        </pc:sldMkLst>
        <pc:spChg chg="del">
          <ac:chgData name="Tereza Šálková" userId="dcfa2f49-8dc5-4419-a7e0-4c43ec80a737" providerId="ADAL" clId="{070B14A0-7300-4578-AC87-992F3621CAA0}" dt="2023-02-09T20:16:36.981" v="533" actId="478"/>
          <ac:spMkLst>
            <pc:docMk/>
            <pc:sldMk cId="831866994" sldId="266"/>
            <ac:spMk id="95238" creationId="{00000000-0000-0000-0000-000000000000}"/>
          </ac:spMkLst>
        </pc:spChg>
        <pc:spChg chg="del">
          <ac:chgData name="Tereza Šálková" userId="dcfa2f49-8dc5-4419-a7e0-4c43ec80a737" providerId="ADAL" clId="{070B14A0-7300-4578-AC87-992F3621CAA0}" dt="2023-02-09T20:16:38.381" v="534" actId="478"/>
          <ac:spMkLst>
            <pc:docMk/>
            <pc:sldMk cId="831866994" sldId="266"/>
            <ac:spMk id="95239" creationId="{00000000-0000-0000-0000-000000000000}"/>
          </ac:spMkLst>
        </pc:spChg>
        <pc:picChg chg="del">
          <ac:chgData name="Tereza Šálková" userId="dcfa2f49-8dc5-4419-a7e0-4c43ec80a737" providerId="ADAL" clId="{070B14A0-7300-4578-AC87-992F3621CAA0}" dt="2023-02-09T20:16:39.310" v="535" actId="478"/>
          <ac:picMkLst>
            <pc:docMk/>
            <pc:sldMk cId="831866994" sldId="266"/>
            <ac:picMk id="95235" creationId="{00000000-0000-0000-0000-000000000000}"/>
          </ac:picMkLst>
        </pc:picChg>
      </pc:sldChg>
      <pc:sldChg chg="add">
        <pc:chgData name="Tereza Šálková" userId="dcfa2f49-8dc5-4419-a7e0-4c43ec80a737" providerId="ADAL" clId="{070B14A0-7300-4578-AC87-992F3621CAA0}" dt="2023-02-09T20:12:13.534" v="528"/>
        <pc:sldMkLst>
          <pc:docMk/>
          <pc:sldMk cId="334591317" sldId="267"/>
        </pc:sldMkLst>
      </pc:sldChg>
      <pc:sldChg chg="add">
        <pc:chgData name="Tereza Šálková" userId="dcfa2f49-8dc5-4419-a7e0-4c43ec80a737" providerId="ADAL" clId="{070B14A0-7300-4578-AC87-992F3621CAA0}" dt="2023-02-09T20:12:13.534" v="528"/>
        <pc:sldMkLst>
          <pc:docMk/>
          <pc:sldMk cId="3068801005" sldId="268"/>
        </pc:sldMkLst>
      </pc:sldChg>
      <pc:sldChg chg="modSp add mod">
        <pc:chgData name="Tereza Šálková" userId="dcfa2f49-8dc5-4419-a7e0-4c43ec80a737" providerId="ADAL" clId="{070B14A0-7300-4578-AC87-992F3621CAA0}" dt="2023-02-09T20:12:13.669" v="531" actId="27636"/>
        <pc:sldMkLst>
          <pc:docMk/>
          <pc:sldMk cId="22505116" sldId="269"/>
        </pc:sldMkLst>
        <pc:spChg chg="mod">
          <ac:chgData name="Tereza Šálková" userId="dcfa2f49-8dc5-4419-a7e0-4c43ec80a737" providerId="ADAL" clId="{070B14A0-7300-4578-AC87-992F3621CAA0}" dt="2023-02-09T20:12:13.669" v="531" actId="27636"/>
          <ac:spMkLst>
            <pc:docMk/>
            <pc:sldMk cId="22505116" sldId="269"/>
            <ac:spMk id="5124" creationId="{00000000-0000-0000-0000-000000000000}"/>
          </ac:spMkLst>
        </pc:spChg>
      </pc:sldChg>
      <pc:sldChg chg="add">
        <pc:chgData name="Tereza Šálková" userId="dcfa2f49-8dc5-4419-a7e0-4c43ec80a737" providerId="ADAL" clId="{070B14A0-7300-4578-AC87-992F3621CAA0}" dt="2023-02-09T20:12:13.534" v="528"/>
        <pc:sldMkLst>
          <pc:docMk/>
          <pc:sldMk cId="284060666" sldId="270"/>
        </pc:sldMkLst>
      </pc:sldChg>
      <pc:sldChg chg="add">
        <pc:chgData name="Tereza Šálková" userId="dcfa2f49-8dc5-4419-a7e0-4c43ec80a737" providerId="ADAL" clId="{070B14A0-7300-4578-AC87-992F3621CAA0}" dt="2023-02-09T20:12:13.534" v="528"/>
        <pc:sldMkLst>
          <pc:docMk/>
          <pc:sldMk cId="3017213503" sldId="271"/>
        </pc:sldMkLst>
      </pc:sldChg>
      <pc:sldChg chg="add">
        <pc:chgData name="Tereza Šálková" userId="dcfa2f49-8dc5-4419-a7e0-4c43ec80a737" providerId="ADAL" clId="{070B14A0-7300-4578-AC87-992F3621CAA0}" dt="2023-02-09T20:12:13.534" v="528"/>
        <pc:sldMkLst>
          <pc:docMk/>
          <pc:sldMk cId="158130222" sldId="272"/>
        </pc:sldMkLst>
      </pc:sldChg>
      <pc:sldChg chg="add">
        <pc:chgData name="Tereza Šálková" userId="dcfa2f49-8dc5-4419-a7e0-4c43ec80a737" providerId="ADAL" clId="{070B14A0-7300-4578-AC87-992F3621CAA0}" dt="2023-02-09T20:12:13.534" v="528"/>
        <pc:sldMkLst>
          <pc:docMk/>
          <pc:sldMk cId="3405183098" sldId="273"/>
        </pc:sldMkLst>
      </pc:sldChg>
      <pc:sldChg chg="add del">
        <pc:chgData name="Tereza Šálková" userId="dcfa2f49-8dc5-4419-a7e0-4c43ec80a737" providerId="ADAL" clId="{070B14A0-7300-4578-AC87-992F3621CAA0}" dt="2023-02-09T21:11:31.849" v="615" actId="47"/>
        <pc:sldMkLst>
          <pc:docMk/>
          <pc:sldMk cId="4206185258" sldId="274"/>
        </pc:sldMkLst>
      </pc:sldChg>
      <pc:sldChg chg="add">
        <pc:chgData name="Tereza Šálková" userId="dcfa2f49-8dc5-4419-a7e0-4c43ec80a737" providerId="ADAL" clId="{070B14A0-7300-4578-AC87-992F3621CAA0}" dt="2023-02-09T20:12:13.534" v="528"/>
        <pc:sldMkLst>
          <pc:docMk/>
          <pc:sldMk cId="204839597" sldId="275"/>
        </pc:sldMkLst>
      </pc:sldChg>
      <pc:sldChg chg="add">
        <pc:chgData name="Tereza Šálková" userId="dcfa2f49-8dc5-4419-a7e0-4c43ec80a737" providerId="ADAL" clId="{070B14A0-7300-4578-AC87-992F3621CAA0}" dt="2023-02-09T20:12:13.534" v="528"/>
        <pc:sldMkLst>
          <pc:docMk/>
          <pc:sldMk cId="4153927283" sldId="276"/>
        </pc:sldMkLst>
      </pc:sldChg>
      <pc:sldChg chg="add">
        <pc:chgData name="Tereza Šálková" userId="dcfa2f49-8dc5-4419-a7e0-4c43ec80a737" providerId="ADAL" clId="{070B14A0-7300-4578-AC87-992F3621CAA0}" dt="2023-02-09T20:12:13.534" v="528"/>
        <pc:sldMkLst>
          <pc:docMk/>
          <pc:sldMk cId="4160947855" sldId="277"/>
        </pc:sldMkLst>
      </pc:sldChg>
      <pc:sldChg chg="add">
        <pc:chgData name="Tereza Šálková" userId="dcfa2f49-8dc5-4419-a7e0-4c43ec80a737" providerId="ADAL" clId="{070B14A0-7300-4578-AC87-992F3621CAA0}" dt="2023-02-09T20:12:13.534" v="528"/>
        <pc:sldMkLst>
          <pc:docMk/>
          <pc:sldMk cId="1625001725" sldId="278"/>
        </pc:sldMkLst>
      </pc:sldChg>
      <pc:sldChg chg="add">
        <pc:chgData name="Tereza Šálková" userId="dcfa2f49-8dc5-4419-a7e0-4c43ec80a737" providerId="ADAL" clId="{070B14A0-7300-4578-AC87-992F3621CAA0}" dt="2023-02-09T20:12:13.534" v="528"/>
        <pc:sldMkLst>
          <pc:docMk/>
          <pc:sldMk cId="2763365348" sldId="279"/>
        </pc:sldMkLst>
      </pc:sldChg>
      <pc:sldChg chg="delSp modSp add mod">
        <pc:chgData name="Tereza Šálková" userId="dcfa2f49-8dc5-4419-a7e0-4c43ec80a737" providerId="ADAL" clId="{070B14A0-7300-4578-AC87-992F3621CAA0}" dt="2023-02-09T20:22:40.631" v="546" actId="20577"/>
        <pc:sldMkLst>
          <pc:docMk/>
          <pc:sldMk cId="307529576" sldId="280"/>
        </pc:sldMkLst>
        <pc:spChg chg="del mod">
          <ac:chgData name="Tereza Šálková" userId="dcfa2f49-8dc5-4419-a7e0-4c43ec80a737" providerId="ADAL" clId="{070B14A0-7300-4578-AC87-992F3621CAA0}" dt="2023-02-09T20:22:28.742" v="542"/>
          <ac:spMkLst>
            <pc:docMk/>
            <pc:sldMk cId="307529576" sldId="280"/>
            <ac:spMk id="2" creationId="{00000000-0000-0000-0000-000000000000}"/>
          </ac:spMkLst>
        </pc:spChg>
        <pc:spChg chg="mod">
          <ac:chgData name="Tereza Šálková" userId="dcfa2f49-8dc5-4419-a7e0-4c43ec80a737" providerId="ADAL" clId="{070B14A0-7300-4578-AC87-992F3621CAA0}" dt="2023-02-09T20:12:13.630" v="530" actId="27636"/>
          <ac:spMkLst>
            <pc:docMk/>
            <pc:sldMk cId="307529576" sldId="280"/>
            <ac:spMk id="105475" creationId="{00000000-0000-0000-0000-000000000000}"/>
          </ac:spMkLst>
        </pc:spChg>
        <pc:spChg chg="mod">
          <ac:chgData name="Tereza Šálková" userId="dcfa2f49-8dc5-4419-a7e0-4c43ec80a737" providerId="ADAL" clId="{070B14A0-7300-4578-AC87-992F3621CAA0}" dt="2023-02-09T20:22:40.631" v="546" actId="20577"/>
          <ac:spMkLst>
            <pc:docMk/>
            <pc:sldMk cId="307529576" sldId="280"/>
            <ac:spMk id="105476" creationId="{00000000-0000-0000-0000-000000000000}"/>
          </ac:spMkLst>
        </pc:spChg>
      </pc:sldChg>
      <pc:sldChg chg="modSp del mod">
        <pc:chgData name="Tereza Šálková" userId="dcfa2f49-8dc5-4419-a7e0-4c43ec80a737" providerId="ADAL" clId="{070B14A0-7300-4578-AC87-992F3621CAA0}" dt="2023-02-09T20:44:17.198" v="558" actId="47"/>
        <pc:sldMkLst>
          <pc:docMk/>
          <pc:sldMk cId="3301064796" sldId="287"/>
        </pc:sldMkLst>
        <pc:spChg chg="mod">
          <ac:chgData name="Tereza Šálková" userId="dcfa2f49-8dc5-4419-a7e0-4c43ec80a737" providerId="ADAL" clId="{070B14A0-7300-4578-AC87-992F3621CAA0}" dt="2023-02-09T17:33:32.036" v="314" actId="20577"/>
          <ac:spMkLst>
            <pc:docMk/>
            <pc:sldMk cId="3301064796" sldId="287"/>
            <ac:spMk id="28687" creationId="{00000000-0000-0000-0000-000000000000}"/>
          </ac:spMkLst>
        </pc:spChg>
      </pc:sldChg>
      <pc:sldChg chg="del">
        <pc:chgData name="Tereza Šálková" userId="dcfa2f49-8dc5-4419-a7e0-4c43ec80a737" providerId="ADAL" clId="{070B14A0-7300-4578-AC87-992F3621CAA0}" dt="2023-02-09T20:44:19.465" v="559" actId="47"/>
        <pc:sldMkLst>
          <pc:docMk/>
          <pc:sldMk cId="2026881413" sldId="288"/>
        </pc:sldMkLst>
      </pc:sldChg>
      <pc:sldChg chg="addSp modSp mod">
        <pc:chgData name="Tereza Šálková" userId="dcfa2f49-8dc5-4419-a7e0-4c43ec80a737" providerId="ADAL" clId="{070B14A0-7300-4578-AC87-992F3621CAA0}" dt="2023-02-09T20:37:31.260" v="556" actId="1076"/>
        <pc:sldMkLst>
          <pc:docMk/>
          <pc:sldMk cId="3458947104" sldId="292"/>
        </pc:sldMkLst>
        <pc:spChg chg="add mod">
          <ac:chgData name="Tereza Šálková" userId="dcfa2f49-8dc5-4419-a7e0-4c43ec80a737" providerId="ADAL" clId="{070B14A0-7300-4578-AC87-992F3621CAA0}" dt="2023-02-09T20:37:23.601" v="554" actId="1076"/>
          <ac:spMkLst>
            <pc:docMk/>
            <pc:sldMk cId="3458947104" sldId="292"/>
            <ac:spMk id="2" creationId="{716D115E-2751-8CC3-E2F5-14BBB62ED3B0}"/>
          </ac:spMkLst>
        </pc:spChg>
        <pc:spChg chg="add mod">
          <ac:chgData name="Tereza Šálková" userId="dcfa2f49-8dc5-4419-a7e0-4c43ec80a737" providerId="ADAL" clId="{070B14A0-7300-4578-AC87-992F3621CAA0}" dt="2023-02-09T20:37:31.260" v="556" actId="1076"/>
          <ac:spMkLst>
            <pc:docMk/>
            <pc:sldMk cId="3458947104" sldId="292"/>
            <ac:spMk id="3" creationId="{EF721B82-5328-39C5-D9CC-67DF7BAA08D3}"/>
          </ac:spMkLst>
        </pc:spChg>
        <pc:graphicFrameChg chg="mod">
          <ac:chgData name="Tereza Šálková" userId="dcfa2f49-8dc5-4419-a7e0-4c43ec80a737" providerId="ADAL" clId="{070B14A0-7300-4578-AC87-992F3621CAA0}" dt="2023-02-09T20:37:17.610" v="553" actId="1076"/>
          <ac:graphicFrameMkLst>
            <pc:docMk/>
            <pc:sldMk cId="3458947104" sldId="292"/>
            <ac:graphicFrameMk id="262148" creationId="{00000000-0000-0000-0000-000000000000}"/>
          </ac:graphicFrameMkLst>
        </pc:graphicFrameChg>
      </pc:sldChg>
      <pc:sldChg chg="del">
        <pc:chgData name="Tereza Šálková" userId="dcfa2f49-8dc5-4419-a7e0-4c43ec80a737" providerId="ADAL" clId="{070B14A0-7300-4578-AC87-992F3621CAA0}" dt="2023-02-09T20:43:22.673" v="557" actId="47"/>
        <pc:sldMkLst>
          <pc:docMk/>
          <pc:sldMk cId="3764858828" sldId="293"/>
        </pc:sldMkLst>
      </pc:sldChg>
      <pc:sldChg chg="delSp add del">
        <pc:chgData name="Tereza Šálková" userId="dcfa2f49-8dc5-4419-a7e0-4c43ec80a737" providerId="ADAL" clId="{070B14A0-7300-4578-AC87-992F3621CAA0}" dt="2023-02-09T21:02:05.918" v="613" actId="47"/>
        <pc:sldMkLst>
          <pc:docMk/>
          <pc:sldMk cId="2342587384" sldId="312"/>
        </pc:sldMkLst>
        <pc:picChg chg="del">
          <ac:chgData name="Tereza Šálková" userId="dcfa2f49-8dc5-4419-a7e0-4c43ec80a737" providerId="ADAL" clId="{070B14A0-7300-4578-AC87-992F3621CAA0}" dt="2023-02-09T20:45:33.456" v="560" actId="21"/>
          <ac:picMkLst>
            <pc:docMk/>
            <pc:sldMk cId="2342587384" sldId="312"/>
            <ac:picMk id="4" creationId="{00000000-0000-0000-0000-000000000000}"/>
          </ac:picMkLst>
        </pc:picChg>
      </pc:sldChg>
      <pc:sldChg chg="addSp modSp">
        <pc:chgData name="Tereza Šálková" userId="dcfa2f49-8dc5-4419-a7e0-4c43ec80a737" providerId="ADAL" clId="{070B14A0-7300-4578-AC87-992F3621CAA0}" dt="2023-02-09T20:46:27.466" v="604" actId="1038"/>
        <pc:sldMkLst>
          <pc:docMk/>
          <pc:sldMk cId="3616137383" sldId="394"/>
        </pc:sldMkLst>
        <pc:picChg chg="add mod">
          <ac:chgData name="Tereza Šálková" userId="dcfa2f49-8dc5-4419-a7e0-4c43ec80a737" providerId="ADAL" clId="{070B14A0-7300-4578-AC87-992F3621CAA0}" dt="2023-02-09T20:46:27.466" v="604" actId="1038"/>
          <ac:picMkLst>
            <pc:docMk/>
            <pc:sldMk cId="3616137383" sldId="394"/>
            <ac:picMk id="2" creationId="{EAC3C95A-72C2-BE15-0456-188951143F18}"/>
          </ac:picMkLst>
        </pc:picChg>
        <pc:picChg chg="mod">
          <ac:chgData name="Tereza Šálková" userId="dcfa2f49-8dc5-4419-a7e0-4c43ec80a737" providerId="ADAL" clId="{070B14A0-7300-4578-AC87-992F3621CAA0}" dt="2023-02-09T20:46:24.858" v="599" actId="1037"/>
          <ac:picMkLst>
            <pc:docMk/>
            <pc:sldMk cId="3616137383" sldId="394"/>
            <ac:picMk id="8195" creationId="{00000000-0000-0000-0000-000000000000}"/>
          </ac:picMkLst>
        </pc:picChg>
        <pc:picChg chg="mod">
          <ac:chgData name="Tereza Šálková" userId="dcfa2f49-8dc5-4419-a7e0-4c43ec80a737" providerId="ADAL" clId="{070B14A0-7300-4578-AC87-992F3621CAA0}" dt="2023-02-09T20:46:16.288" v="572" actId="14100"/>
          <ac:picMkLst>
            <pc:docMk/>
            <pc:sldMk cId="3616137383" sldId="394"/>
            <ac:picMk id="8196" creationId="{00000000-0000-0000-0000-000000000000}"/>
          </ac:picMkLst>
        </pc:picChg>
      </pc:sldChg>
      <pc:sldChg chg="addSp delSp modSp mod">
        <pc:chgData name="Tereza Šálková" userId="dcfa2f49-8dc5-4419-a7e0-4c43ec80a737" providerId="ADAL" clId="{070B14A0-7300-4578-AC87-992F3621CAA0}" dt="2023-02-09T16:46:22.117" v="37" actId="1076"/>
        <pc:sldMkLst>
          <pc:docMk/>
          <pc:sldMk cId="1319035456" sldId="395"/>
        </pc:sldMkLst>
        <pc:spChg chg="add mod">
          <ac:chgData name="Tereza Šálková" userId="dcfa2f49-8dc5-4419-a7e0-4c43ec80a737" providerId="ADAL" clId="{070B14A0-7300-4578-AC87-992F3621CAA0}" dt="2023-02-09T16:42:26.358" v="14" actId="1076"/>
          <ac:spMkLst>
            <pc:docMk/>
            <pc:sldMk cId="1319035456" sldId="395"/>
            <ac:spMk id="3" creationId="{A512463A-290C-3D23-8591-6647B129E067}"/>
          </ac:spMkLst>
        </pc:spChg>
        <pc:spChg chg="add mod">
          <ac:chgData name="Tereza Šálková" userId="dcfa2f49-8dc5-4419-a7e0-4c43ec80a737" providerId="ADAL" clId="{070B14A0-7300-4578-AC87-992F3621CAA0}" dt="2023-02-09T16:42:42.390" v="16" actId="1076"/>
          <ac:spMkLst>
            <pc:docMk/>
            <pc:sldMk cId="1319035456" sldId="395"/>
            <ac:spMk id="4" creationId="{E3A0B008-B060-CD8C-2E66-8F96026AC7BA}"/>
          </ac:spMkLst>
        </pc:spChg>
        <pc:spChg chg="add mod">
          <ac:chgData name="Tereza Šálková" userId="dcfa2f49-8dc5-4419-a7e0-4c43ec80a737" providerId="ADAL" clId="{070B14A0-7300-4578-AC87-992F3621CAA0}" dt="2023-02-09T16:44:22.986" v="24" actId="1076"/>
          <ac:spMkLst>
            <pc:docMk/>
            <pc:sldMk cId="1319035456" sldId="395"/>
            <ac:spMk id="6" creationId="{838C75DA-F85E-865F-70EE-27F6E774688C}"/>
          </ac:spMkLst>
        </pc:spChg>
        <pc:spChg chg="del">
          <ac:chgData name="Tereza Šálková" userId="dcfa2f49-8dc5-4419-a7e0-4c43ec80a737" providerId="ADAL" clId="{070B14A0-7300-4578-AC87-992F3621CAA0}" dt="2023-02-09T16:41:15.753" v="5"/>
          <ac:spMkLst>
            <pc:docMk/>
            <pc:sldMk cId="1319035456" sldId="395"/>
            <ac:spMk id="23555" creationId="{00000000-0000-0000-0000-000000000000}"/>
          </ac:spMkLst>
        </pc:spChg>
        <pc:spChg chg="mod">
          <ac:chgData name="Tereza Šálková" userId="dcfa2f49-8dc5-4419-a7e0-4c43ec80a737" providerId="ADAL" clId="{070B14A0-7300-4578-AC87-992F3621CAA0}" dt="2023-02-09T16:45:30.202" v="31" actId="1076"/>
          <ac:spMkLst>
            <pc:docMk/>
            <pc:sldMk cId="1319035456" sldId="395"/>
            <ac:spMk id="23557" creationId="{00000000-0000-0000-0000-000000000000}"/>
          </ac:spMkLst>
        </pc:spChg>
        <pc:spChg chg="mod">
          <ac:chgData name="Tereza Šálková" userId="dcfa2f49-8dc5-4419-a7e0-4c43ec80a737" providerId="ADAL" clId="{070B14A0-7300-4578-AC87-992F3621CAA0}" dt="2023-02-09T16:45:38.514" v="32" actId="1076"/>
          <ac:spMkLst>
            <pc:docMk/>
            <pc:sldMk cId="1319035456" sldId="395"/>
            <ac:spMk id="23558" creationId="{00000000-0000-0000-0000-000000000000}"/>
          </ac:spMkLst>
        </pc:spChg>
        <pc:picChg chg="add mod">
          <ac:chgData name="Tereza Šálková" userId="dcfa2f49-8dc5-4419-a7e0-4c43ec80a737" providerId="ADAL" clId="{070B14A0-7300-4578-AC87-992F3621CAA0}" dt="2023-02-09T16:41:38.338" v="9" actId="1076"/>
          <ac:picMkLst>
            <pc:docMk/>
            <pc:sldMk cId="1319035456" sldId="395"/>
            <ac:picMk id="2" creationId="{0C5AAF91-352C-D063-FA20-8EBF96884D79}"/>
          </ac:picMkLst>
        </pc:picChg>
        <pc:picChg chg="add mod">
          <ac:chgData name="Tereza Šálková" userId="dcfa2f49-8dc5-4419-a7e0-4c43ec80a737" providerId="ADAL" clId="{070B14A0-7300-4578-AC87-992F3621CAA0}" dt="2023-02-09T16:46:15.572" v="35" actId="1076"/>
          <ac:picMkLst>
            <pc:docMk/>
            <pc:sldMk cId="1319035456" sldId="395"/>
            <ac:picMk id="2050" creationId="{CAF45C69-86B5-A7BE-23E9-3FE47B944C42}"/>
          </ac:picMkLst>
        </pc:picChg>
        <pc:picChg chg="mod">
          <ac:chgData name="Tereza Šálková" userId="dcfa2f49-8dc5-4419-a7e0-4c43ec80a737" providerId="ADAL" clId="{070B14A0-7300-4578-AC87-992F3621CAA0}" dt="2023-02-09T16:46:22.117" v="37" actId="1076"/>
          <ac:picMkLst>
            <pc:docMk/>
            <pc:sldMk cId="1319035456" sldId="395"/>
            <ac:picMk id="23556" creationId="{00000000-0000-0000-0000-000000000000}"/>
          </ac:picMkLst>
        </pc:picChg>
      </pc:sldChg>
      <pc:sldChg chg="addSp delSp modSp del mod">
        <pc:chgData name="Tereza Šálková" userId="dcfa2f49-8dc5-4419-a7e0-4c43ec80a737" providerId="ADAL" clId="{070B14A0-7300-4578-AC87-992F3621CAA0}" dt="2023-02-09T16:43:34.705" v="23" actId="47"/>
        <pc:sldMkLst>
          <pc:docMk/>
          <pc:sldMk cId="634683479" sldId="396"/>
        </pc:sldMkLst>
        <pc:spChg chg="add mod">
          <ac:chgData name="Tereza Šálková" userId="dcfa2f49-8dc5-4419-a7e0-4c43ec80a737" providerId="ADAL" clId="{070B14A0-7300-4578-AC87-992F3621CAA0}" dt="2023-02-09T16:41:11.494" v="4" actId="21"/>
          <ac:spMkLst>
            <pc:docMk/>
            <pc:sldMk cId="634683479" sldId="396"/>
            <ac:spMk id="3" creationId="{F3203578-038E-4A30-978A-9F5E188355C9}"/>
          </ac:spMkLst>
        </pc:spChg>
        <pc:spChg chg="add mod">
          <ac:chgData name="Tereza Šálková" userId="dcfa2f49-8dc5-4419-a7e0-4c43ec80a737" providerId="ADAL" clId="{070B14A0-7300-4578-AC87-992F3621CAA0}" dt="2023-02-09T16:43:29.419" v="22" actId="478"/>
          <ac:spMkLst>
            <pc:docMk/>
            <pc:sldMk cId="634683479" sldId="396"/>
            <ac:spMk id="5" creationId="{F626A772-C85C-B86C-18E2-A4EEC104C618}"/>
          </ac:spMkLst>
        </pc:spChg>
        <pc:spChg chg="del">
          <ac:chgData name="Tereza Šálková" userId="dcfa2f49-8dc5-4419-a7e0-4c43ec80a737" providerId="ADAL" clId="{070B14A0-7300-4578-AC87-992F3621CAA0}" dt="2023-02-09T16:43:29.419" v="22" actId="478"/>
          <ac:spMkLst>
            <pc:docMk/>
            <pc:sldMk cId="634683479" sldId="396"/>
            <ac:spMk id="24578" creationId="{00000000-0000-0000-0000-000000000000}"/>
          </ac:spMkLst>
        </pc:spChg>
        <pc:spChg chg="del mod">
          <ac:chgData name="Tereza Šálková" userId="dcfa2f49-8dc5-4419-a7e0-4c43ec80a737" providerId="ADAL" clId="{070B14A0-7300-4578-AC87-992F3621CAA0}" dt="2023-02-09T16:43:09.636" v="19"/>
          <ac:spMkLst>
            <pc:docMk/>
            <pc:sldMk cId="634683479" sldId="396"/>
            <ac:spMk id="24582" creationId="{00000000-0000-0000-0000-000000000000}"/>
          </ac:spMkLst>
        </pc:spChg>
        <pc:picChg chg="del">
          <ac:chgData name="Tereza Šálková" userId="dcfa2f49-8dc5-4419-a7e0-4c43ec80a737" providerId="ADAL" clId="{070B14A0-7300-4578-AC87-992F3621CAA0}" dt="2023-02-09T16:41:11.494" v="4" actId="21"/>
          <ac:picMkLst>
            <pc:docMk/>
            <pc:sldMk cId="634683479" sldId="396"/>
            <ac:picMk id="24579" creationId="{00000000-0000-0000-0000-000000000000}"/>
          </ac:picMkLst>
        </pc:picChg>
      </pc:sldChg>
      <pc:sldChg chg="modSp mod">
        <pc:chgData name="Tereza Šálková" userId="dcfa2f49-8dc5-4419-a7e0-4c43ec80a737" providerId="ADAL" clId="{070B14A0-7300-4578-AC87-992F3621CAA0}" dt="2023-02-09T20:32:36.799" v="549" actId="20577"/>
        <pc:sldMkLst>
          <pc:docMk/>
          <pc:sldMk cId="999221819" sldId="397"/>
        </pc:sldMkLst>
        <pc:spChg chg="mod">
          <ac:chgData name="Tereza Šálková" userId="dcfa2f49-8dc5-4419-a7e0-4c43ec80a737" providerId="ADAL" clId="{070B14A0-7300-4578-AC87-992F3621CAA0}" dt="2023-02-09T20:32:36.799" v="549" actId="20577"/>
          <ac:spMkLst>
            <pc:docMk/>
            <pc:sldMk cId="999221819" sldId="397"/>
            <ac:spMk id="3" creationId="{EA189FAE-8654-5E18-FF23-47FD7F7862D0}"/>
          </ac:spMkLst>
        </pc:spChg>
      </pc:sldChg>
      <pc:sldChg chg="addSp delSp modSp mod">
        <pc:chgData name="Tereza Šálková" userId="dcfa2f49-8dc5-4419-a7e0-4c43ec80a737" providerId="ADAL" clId="{070B14A0-7300-4578-AC87-992F3621CAA0}" dt="2023-02-09T17:17:51.248" v="294"/>
        <pc:sldMkLst>
          <pc:docMk/>
          <pc:sldMk cId="1782207033" sldId="398"/>
        </pc:sldMkLst>
        <pc:graphicFrameChg chg="add del mod">
          <ac:chgData name="Tereza Šálková" userId="dcfa2f49-8dc5-4419-a7e0-4c43ec80a737" providerId="ADAL" clId="{070B14A0-7300-4578-AC87-992F3621CAA0}" dt="2023-02-09T17:16:56.766" v="293" actId="478"/>
          <ac:graphicFrameMkLst>
            <pc:docMk/>
            <pc:sldMk cId="1782207033" sldId="398"/>
            <ac:graphicFrameMk id="6" creationId="{FCCCE941-40E0-37FE-16AC-44385CB1CEC8}"/>
          </ac:graphicFrameMkLst>
        </pc:graphicFrameChg>
        <pc:graphicFrameChg chg="add mod">
          <ac:chgData name="Tereza Šálková" userId="dcfa2f49-8dc5-4419-a7e0-4c43ec80a737" providerId="ADAL" clId="{070B14A0-7300-4578-AC87-992F3621CAA0}" dt="2023-02-09T17:17:51.248" v="294"/>
          <ac:graphicFrameMkLst>
            <pc:docMk/>
            <pc:sldMk cId="1782207033" sldId="398"/>
            <ac:graphicFrameMk id="7" creationId="{20EFADB8-61B4-1319-59D4-47EBBDF4D2D2}"/>
          </ac:graphicFrameMkLst>
        </pc:graphicFrameChg>
        <pc:picChg chg="add del mod modCrop">
          <ac:chgData name="Tereza Šálková" userId="dcfa2f49-8dc5-4419-a7e0-4c43ec80a737" providerId="ADAL" clId="{070B14A0-7300-4578-AC87-992F3621CAA0}" dt="2023-02-09T17:14:05.429" v="291" actId="478"/>
          <ac:picMkLst>
            <pc:docMk/>
            <pc:sldMk cId="1782207033" sldId="398"/>
            <ac:picMk id="5" creationId="{40760A88-FCB5-7ADD-E14C-DF99F8BAF802}"/>
          </ac:picMkLst>
        </pc:picChg>
      </pc:sldChg>
      <pc:sldChg chg="addSp modSp new mod">
        <pc:chgData name="Tereza Šálková" userId="dcfa2f49-8dc5-4419-a7e0-4c43ec80a737" providerId="ADAL" clId="{070B14A0-7300-4578-AC87-992F3621CAA0}" dt="2023-02-09T16:50:02.400" v="57" actId="1037"/>
        <pc:sldMkLst>
          <pc:docMk/>
          <pc:sldMk cId="990950231" sldId="399"/>
        </pc:sldMkLst>
        <pc:spChg chg="mod">
          <ac:chgData name="Tereza Šálková" userId="dcfa2f49-8dc5-4419-a7e0-4c43ec80a737" providerId="ADAL" clId="{070B14A0-7300-4578-AC87-992F3621CAA0}" dt="2023-02-09T16:49:40.569" v="46" actId="1076"/>
          <ac:spMkLst>
            <pc:docMk/>
            <pc:sldMk cId="990950231" sldId="399"/>
            <ac:spMk id="2" creationId="{F07557E8-38C6-A8AA-4294-20B653E33EF4}"/>
          </ac:spMkLst>
        </pc:spChg>
        <pc:spChg chg="mod">
          <ac:chgData name="Tereza Šálková" userId="dcfa2f49-8dc5-4419-a7e0-4c43ec80a737" providerId="ADAL" clId="{070B14A0-7300-4578-AC87-992F3621CAA0}" dt="2023-02-09T16:49:45.609" v="47" actId="1076"/>
          <ac:spMkLst>
            <pc:docMk/>
            <pc:sldMk cId="990950231" sldId="399"/>
            <ac:spMk id="3" creationId="{0FBCA56C-13ED-5035-B527-82930E31464A}"/>
          </ac:spMkLst>
        </pc:spChg>
        <pc:spChg chg="add mod">
          <ac:chgData name="Tereza Šálková" userId="dcfa2f49-8dc5-4419-a7e0-4c43ec80a737" providerId="ADAL" clId="{070B14A0-7300-4578-AC87-992F3621CAA0}" dt="2023-02-09T16:50:02.400" v="57" actId="1037"/>
          <ac:spMkLst>
            <pc:docMk/>
            <pc:sldMk cId="990950231" sldId="399"/>
            <ac:spMk id="5" creationId="{46E6B162-5E2F-3DBE-E07B-EE9D09356A19}"/>
          </ac:spMkLst>
        </pc:spChg>
        <pc:picChg chg="add mod">
          <ac:chgData name="Tereza Šálková" userId="dcfa2f49-8dc5-4419-a7e0-4c43ec80a737" providerId="ADAL" clId="{070B14A0-7300-4578-AC87-992F3621CAA0}" dt="2023-02-09T16:49:56.913" v="49" actId="1076"/>
          <ac:picMkLst>
            <pc:docMk/>
            <pc:sldMk cId="990950231" sldId="399"/>
            <ac:picMk id="1026" creationId="{C6053E46-2B5D-92FE-6271-5D9A92D96916}"/>
          </ac:picMkLst>
        </pc:picChg>
      </pc:sldChg>
      <pc:sldChg chg="addSp modSp new mod">
        <pc:chgData name="Tereza Šálková" userId="dcfa2f49-8dc5-4419-a7e0-4c43ec80a737" providerId="ADAL" clId="{070B14A0-7300-4578-AC87-992F3621CAA0}" dt="2023-02-09T16:57:56.701" v="64" actId="1076"/>
        <pc:sldMkLst>
          <pc:docMk/>
          <pc:sldMk cId="641448999" sldId="400"/>
        </pc:sldMkLst>
        <pc:spChg chg="add mod">
          <ac:chgData name="Tereza Šálková" userId="dcfa2f49-8dc5-4419-a7e0-4c43ec80a737" providerId="ADAL" clId="{070B14A0-7300-4578-AC87-992F3621CAA0}" dt="2023-02-09T16:57:56.701" v="64" actId="1076"/>
          <ac:spMkLst>
            <pc:docMk/>
            <pc:sldMk cId="641448999" sldId="400"/>
            <ac:spMk id="5" creationId="{649549B9-884E-A3D6-5B32-B3B3E5F4D33A}"/>
          </ac:spMkLst>
        </pc:spChg>
        <pc:picChg chg="add mod">
          <ac:chgData name="Tereza Šálková" userId="dcfa2f49-8dc5-4419-a7e0-4c43ec80a737" providerId="ADAL" clId="{070B14A0-7300-4578-AC87-992F3621CAA0}" dt="2023-02-09T16:56:57.543" v="60" actId="1076"/>
          <ac:picMkLst>
            <pc:docMk/>
            <pc:sldMk cId="641448999" sldId="400"/>
            <ac:picMk id="3074" creationId="{CEBA288B-6E9B-BF60-F81C-CF4A01E52079}"/>
          </ac:picMkLst>
        </pc:picChg>
      </pc:sldChg>
      <pc:sldChg chg="addSp modSp new mod">
        <pc:chgData name="Tereza Šálková" userId="dcfa2f49-8dc5-4419-a7e0-4c43ec80a737" providerId="ADAL" clId="{070B14A0-7300-4578-AC87-992F3621CAA0}" dt="2023-02-09T17:54:29.729" v="317" actId="1076"/>
        <pc:sldMkLst>
          <pc:docMk/>
          <pc:sldMk cId="2947972903" sldId="401"/>
        </pc:sldMkLst>
        <pc:graphicFrameChg chg="add mod">
          <ac:chgData name="Tereza Šálková" userId="dcfa2f49-8dc5-4419-a7e0-4c43ec80a737" providerId="ADAL" clId="{070B14A0-7300-4578-AC87-992F3621CAA0}" dt="2023-02-09T17:54:29.729" v="317" actId="1076"/>
          <ac:graphicFrameMkLst>
            <pc:docMk/>
            <pc:sldMk cId="2947972903" sldId="401"/>
            <ac:graphicFrameMk id="4" creationId="{9165DA8C-4436-21B0-4181-F7D996963B45}"/>
          </ac:graphicFrameMkLst>
        </pc:graphicFrameChg>
      </pc:sldChg>
      <pc:sldChg chg="addSp delSp modSp new">
        <pc:chgData name="Tereza Šálková" userId="dcfa2f49-8dc5-4419-a7e0-4c43ec80a737" providerId="ADAL" clId="{070B14A0-7300-4578-AC87-992F3621CAA0}" dt="2023-02-09T17:57:56.662" v="332" actId="1076"/>
        <pc:sldMkLst>
          <pc:docMk/>
          <pc:sldMk cId="979188915" sldId="402"/>
        </pc:sldMkLst>
        <pc:picChg chg="add mod">
          <ac:chgData name="Tereza Šálková" userId="dcfa2f49-8dc5-4419-a7e0-4c43ec80a737" providerId="ADAL" clId="{070B14A0-7300-4578-AC87-992F3621CAA0}" dt="2023-02-09T17:57:56.662" v="332" actId="1076"/>
          <ac:picMkLst>
            <pc:docMk/>
            <pc:sldMk cId="979188915" sldId="402"/>
            <ac:picMk id="4098" creationId="{492563ED-3698-85A0-0CF6-FE3D46BDDCBC}"/>
          </ac:picMkLst>
        </pc:picChg>
        <pc:picChg chg="add del">
          <ac:chgData name="Tereza Šálková" userId="dcfa2f49-8dc5-4419-a7e0-4c43ec80a737" providerId="ADAL" clId="{070B14A0-7300-4578-AC87-992F3621CAA0}" dt="2023-02-09T17:57:38.460" v="329" actId="21"/>
          <ac:picMkLst>
            <pc:docMk/>
            <pc:sldMk cId="979188915" sldId="402"/>
            <ac:picMk id="4100" creationId="{11A0B498-406A-DFC6-931A-04D1574A2BE5}"/>
          </ac:picMkLst>
        </pc:picChg>
      </pc:sldChg>
      <pc:sldChg chg="addSp new">
        <pc:chgData name="Tereza Šálková" userId="dcfa2f49-8dc5-4419-a7e0-4c43ec80a737" providerId="ADAL" clId="{070B14A0-7300-4578-AC87-992F3621CAA0}" dt="2023-02-09T17:56:39.905" v="322"/>
        <pc:sldMkLst>
          <pc:docMk/>
          <pc:sldMk cId="1104244003" sldId="403"/>
        </pc:sldMkLst>
        <pc:picChg chg="add">
          <ac:chgData name="Tereza Šálková" userId="dcfa2f49-8dc5-4419-a7e0-4c43ec80a737" providerId="ADAL" clId="{070B14A0-7300-4578-AC87-992F3621CAA0}" dt="2023-02-09T17:56:39.905" v="322"/>
          <ac:picMkLst>
            <pc:docMk/>
            <pc:sldMk cId="1104244003" sldId="403"/>
            <ac:picMk id="5122" creationId="{BA301EBF-C667-DFCF-5254-778D5004279F}"/>
          </ac:picMkLst>
        </pc:picChg>
      </pc:sldChg>
      <pc:sldChg chg="addSp delSp modSp new">
        <pc:chgData name="Tereza Šálková" userId="dcfa2f49-8dc5-4419-a7e0-4c43ec80a737" providerId="ADAL" clId="{070B14A0-7300-4578-AC87-992F3621CAA0}" dt="2023-02-09T20:47:53.055" v="607" actId="21"/>
        <pc:sldMkLst>
          <pc:docMk/>
          <pc:sldMk cId="3513545546" sldId="404"/>
        </pc:sldMkLst>
        <pc:picChg chg="add del mod">
          <ac:chgData name="Tereza Šálková" userId="dcfa2f49-8dc5-4419-a7e0-4c43ec80a737" providerId="ADAL" clId="{070B14A0-7300-4578-AC87-992F3621CAA0}" dt="2023-02-09T20:47:53.055" v="607" actId="21"/>
          <ac:picMkLst>
            <pc:docMk/>
            <pc:sldMk cId="3513545546" sldId="404"/>
            <ac:picMk id="4" creationId="{D8E1B255-619F-95F3-68B8-E76311D7BBC0}"/>
          </ac:picMkLst>
        </pc:picChg>
      </pc:sldChg>
      <pc:sldChg chg="addSp modSp new mod">
        <pc:chgData name="Tereza Šálková" userId="dcfa2f49-8dc5-4419-a7e0-4c43ec80a737" providerId="ADAL" clId="{070B14A0-7300-4578-AC87-992F3621CAA0}" dt="2023-02-09T18:12:13.948" v="385" actId="1036"/>
        <pc:sldMkLst>
          <pc:docMk/>
          <pc:sldMk cId="609783966" sldId="405"/>
        </pc:sldMkLst>
        <pc:spChg chg="add mod">
          <ac:chgData name="Tereza Šálková" userId="dcfa2f49-8dc5-4419-a7e0-4c43ec80a737" providerId="ADAL" clId="{070B14A0-7300-4578-AC87-992F3621CAA0}" dt="2023-02-09T18:08:21.965" v="373" actId="1076"/>
          <ac:spMkLst>
            <pc:docMk/>
            <pc:sldMk cId="609783966" sldId="405"/>
            <ac:spMk id="5" creationId="{1FA09DB4-4EFC-9720-20F0-53E77BF2AFA5}"/>
          </ac:spMkLst>
        </pc:spChg>
        <pc:spChg chg="add mod">
          <ac:chgData name="Tereza Šálková" userId="dcfa2f49-8dc5-4419-a7e0-4c43ec80a737" providerId="ADAL" clId="{070B14A0-7300-4578-AC87-992F3621CAA0}" dt="2023-02-09T18:09:17.898" v="378" actId="1076"/>
          <ac:spMkLst>
            <pc:docMk/>
            <pc:sldMk cId="609783966" sldId="405"/>
            <ac:spMk id="7" creationId="{BC6C8EDE-E2D4-1BEB-6EA7-FC850CB1E8A9}"/>
          </ac:spMkLst>
        </pc:spChg>
        <pc:picChg chg="add mod">
          <ac:chgData name="Tereza Šálková" userId="dcfa2f49-8dc5-4419-a7e0-4c43ec80a737" providerId="ADAL" clId="{070B14A0-7300-4578-AC87-992F3621CAA0}" dt="2023-02-09T17:59:34.813" v="345" actId="14100"/>
          <ac:picMkLst>
            <pc:docMk/>
            <pc:sldMk cId="609783966" sldId="405"/>
            <ac:picMk id="6146" creationId="{A3E19677-F87F-4DC4-EE0F-CFC45F80F523}"/>
          </ac:picMkLst>
        </pc:picChg>
        <pc:picChg chg="add mod">
          <ac:chgData name="Tereza Šálková" userId="dcfa2f49-8dc5-4419-a7e0-4c43ec80a737" providerId="ADAL" clId="{070B14A0-7300-4578-AC87-992F3621CAA0}" dt="2023-02-09T18:12:13.948" v="385" actId="1036"/>
          <ac:picMkLst>
            <pc:docMk/>
            <pc:sldMk cId="609783966" sldId="405"/>
            <ac:picMk id="6148" creationId="{F70B4284-FC28-01B9-1DBE-F72201DFE367}"/>
          </ac:picMkLst>
        </pc:picChg>
      </pc:sldChg>
      <pc:sldChg chg="addSp modSp new mod">
        <pc:chgData name="Tereza Šálková" userId="dcfa2f49-8dc5-4419-a7e0-4c43ec80a737" providerId="ADAL" clId="{070B14A0-7300-4578-AC87-992F3621CAA0}" dt="2023-02-09T18:00:57.291" v="352" actId="14100"/>
        <pc:sldMkLst>
          <pc:docMk/>
          <pc:sldMk cId="146243915" sldId="406"/>
        </pc:sldMkLst>
        <pc:spChg chg="add mod">
          <ac:chgData name="Tereza Šálková" userId="dcfa2f49-8dc5-4419-a7e0-4c43ec80a737" providerId="ADAL" clId="{070B14A0-7300-4578-AC87-992F3621CAA0}" dt="2023-02-09T18:00:57.291" v="352" actId="14100"/>
          <ac:spMkLst>
            <pc:docMk/>
            <pc:sldMk cId="146243915" sldId="406"/>
            <ac:spMk id="5" creationId="{F7134393-447F-4C5A-A902-FF93848AD280}"/>
          </ac:spMkLst>
        </pc:spChg>
        <pc:picChg chg="add mod">
          <ac:chgData name="Tereza Šálková" userId="dcfa2f49-8dc5-4419-a7e0-4c43ec80a737" providerId="ADAL" clId="{070B14A0-7300-4578-AC87-992F3621CAA0}" dt="2023-02-09T18:00:15.977" v="349" actId="1076"/>
          <ac:picMkLst>
            <pc:docMk/>
            <pc:sldMk cId="146243915" sldId="406"/>
            <ac:picMk id="8194" creationId="{8C2148C0-E506-FE3B-9117-5F72F4F3FD5A}"/>
          </ac:picMkLst>
        </pc:picChg>
      </pc:sldChg>
      <pc:sldChg chg="addSp modSp new mod">
        <pc:chgData name="Tereza Šálková" userId="dcfa2f49-8dc5-4419-a7e0-4c43ec80a737" providerId="ADAL" clId="{070B14A0-7300-4578-AC87-992F3621CAA0}" dt="2023-02-09T18:06:36.574" v="369" actId="1076"/>
        <pc:sldMkLst>
          <pc:docMk/>
          <pc:sldMk cId="266452468" sldId="407"/>
        </pc:sldMkLst>
        <pc:spChg chg="add mod">
          <ac:chgData name="Tereza Šálková" userId="dcfa2f49-8dc5-4419-a7e0-4c43ec80a737" providerId="ADAL" clId="{070B14A0-7300-4578-AC87-992F3621CAA0}" dt="2023-02-09T18:05:08.529" v="362" actId="1076"/>
          <ac:spMkLst>
            <pc:docMk/>
            <pc:sldMk cId="266452468" sldId="407"/>
            <ac:spMk id="5" creationId="{6CF480E9-8EED-9199-D844-D0EEF057D4C5}"/>
          </ac:spMkLst>
        </pc:spChg>
        <pc:spChg chg="add mod">
          <ac:chgData name="Tereza Šálková" userId="dcfa2f49-8dc5-4419-a7e0-4c43ec80a737" providerId="ADAL" clId="{070B14A0-7300-4578-AC87-992F3621CAA0}" dt="2023-02-09T18:06:36.574" v="369" actId="1076"/>
          <ac:spMkLst>
            <pc:docMk/>
            <pc:sldMk cId="266452468" sldId="407"/>
            <ac:spMk id="7" creationId="{69D82B6C-8ABC-FEB1-4CDB-C3305B95ED93}"/>
          </ac:spMkLst>
        </pc:spChg>
        <pc:picChg chg="add mod">
          <ac:chgData name="Tereza Šálková" userId="dcfa2f49-8dc5-4419-a7e0-4c43ec80a737" providerId="ADAL" clId="{070B14A0-7300-4578-AC87-992F3621CAA0}" dt="2023-02-09T18:04:59.369" v="361" actId="1076"/>
          <ac:picMkLst>
            <pc:docMk/>
            <pc:sldMk cId="266452468" sldId="407"/>
            <ac:picMk id="9218" creationId="{F9B3B99F-03F2-40D8-2CFF-09E403CE8ABA}"/>
          </ac:picMkLst>
        </pc:picChg>
        <pc:picChg chg="add mod">
          <ac:chgData name="Tereza Šálková" userId="dcfa2f49-8dc5-4419-a7e0-4c43ec80a737" providerId="ADAL" clId="{070B14A0-7300-4578-AC87-992F3621CAA0}" dt="2023-02-09T18:05:49.585" v="367" actId="1076"/>
          <ac:picMkLst>
            <pc:docMk/>
            <pc:sldMk cId="266452468" sldId="407"/>
            <ac:picMk id="9220" creationId="{FA52D852-F766-27D3-D4A0-7148BF95BD63}"/>
          </ac:picMkLst>
        </pc:picChg>
      </pc:sldChg>
      <pc:sldChg chg="addSp modSp new mod">
        <pc:chgData name="Tereza Šálková" userId="dcfa2f49-8dc5-4419-a7e0-4c43ec80a737" providerId="ADAL" clId="{070B14A0-7300-4578-AC87-992F3621CAA0}" dt="2023-02-09T18:19:14.993" v="391" actId="14100"/>
        <pc:sldMkLst>
          <pc:docMk/>
          <pc:sldMk cId="383885605" sldId="408"/>
        </pc:sldMkLst>
        <pc:spChg chg="add mod">
          <ac:chgData name="Tereza Šálková" userId="dcfa2f49-8dc5-4419-a7e0-4c43ec80a737" providerId="ADAL" clId="{070B14A0-7300-4578-AC87-992F3621CAA0}" dt="2023-02-09T18:19:14.993" v="391" actId="14100"/>
          <ac:spMkLst>
            <pc:docMk/>
            <pc:sldMk cId="383885605" sldId="408"/>
            <ac:spMk id="6" creationId="{F0F1576A-CD7C-50EB-5B09-C917D5416418}"/>
          </ac:spMkLst>
        </pc:spChg>
        <pc:picChg chg="add mod">
          <ac:chgData name="Tereza Šálková" userId="dcfa2f49-8dc5-4419-a7e0-4c43ec80a737" providerId="ADAL" clId="{070B14A0-7300-4578-AC87-992F3621CAA0}" dt="2023-02-09T18:15:45.170" v="388" actId="1076"/>
          <ac:picMkLst>
            <pc:docMk/>
            <pc:sldMk cId="383885605" sldId="408"/>
            <ac:picMk id="4" creationId="{E755060F-3B39-C8B7-9DB4-063E20A2C020}"/>
          </ac:picMkLst>
        </pc:picChg>
      </pc:sldChg>
      <pc:sldChg chg="addSp delSp modSp new mod">
        <pc:chgData name="Tereza Šálková" userId="dcfa2f49-8dc5-4419-a7e0-4c43ec80a737" providerId="ADAL" clId="{070B14A0-7300-4578-AC87-992F3621CAA0}" dt="2023-02-09T18:32:52.288" v="404" actId="1076"/>
        <pc:sldMkLst>
          <pc:docMk/>
          <pc:sldMk cId="2195136262" sldId="409"/>
        </pc:sldMkLst>
        <pc:spChg chg="del mod">
          <ac:chgData name="Tereza Šálková" userId="dcfa2f49-8dc5-4419-a7e0-4c43ec80a737" providerId="ADAL" clId="{070B14A0-7300-4578-AC87-992F3621CAA0}" dt="2023-02-09T18:31:16.586" v="398" actId="478"/>
          <ac:spMkLst>
            <pc:docMk/>
            <pc:sldMk cId="2195136262" sldId="409"/>
            <ac:spMk id="2" creationId="{623F53D3-6B1A-D4F7-D2D8-137027C5C267}"/>
          </ac:spMkLst>
        </pc:spChg>
        <pc:spChg chg="mod">
          <ac:chgData name="Tereza Šálková" userId="dcfa2f49-8dc5-4419-a7e0-4c43ec80a737" providerId="ADAL" clId="{070B14A0-7300-4578-AC87-992F3621CAA0}" dt="2023-02-09T18:31:25.868" v="400" actId="1076"/>
          <ac:spMkLst>
            <pc:docMk/>
            <pc:sldMk cId="2195136262" sldId="409"/>
            <ac:spMk id="3" creationId="{59A6BA05-2850-C741-9531-3B9BD7351A89}"/>
          </ac:spMkLst>
        </pc:spChg>
        <pc:picChg chg="add mod">
          <ac:chgData name="Tereza Šálková" userId="dcfa2f49-8dc5-4419-a7e0-4c43ec80a737" providerId="ADAL" clId="{070B14A0-7300-4578-AC87-992F3621CAA0}" dt="2023-02-09T18:32:52.288" v="404" actId="1076"/>
          <ac:picMkLst>
            <pc:docMk/>
            <pc:sldMk cId="2195136262" sldId="409"/>
            <ac:picMk id="4" creationId="{64E363FB-A272-2131-A71E-38F98F5E569F}"/>
          </ac:picMkLst>
        </pc:picChg>
      </pc:sldChg>
      <pc:sldChg chg="addSp delSp modSp new mod">
        <pc:chgData name="Tereza Šálková" userId="dcfa2f49-8dc5-4419-a7e0-4c43ec80a737" providerId="ADAL" clId="{070B14A0-7300-4578-AC87-992F3621CAA0}" dt="2023-02-09T18:35:32.499" v="426" actId="14100"/>
        <pc:sldMkLst>
          <pc:docMk/>
          <pc:sldMk cId="1411603210" sldId="410"/>
        </pc:sldMkLst>
        <pc:spChg chg="del">
          <ac:chgData name="Tereza Šálková" userId="dcfa2f49-8dc5-4419-a7e0-4c43ec80a737" providerId="ADAL" clId="{070B14A0-7300-4578-AC87-992F3621CAA0}" dt="2023-02-09T18:33:46.417" v="408" actId="478"/>
          <ac:spMkLst>
            <pc:docMk/>
            <pc:sldMk cId="1411603210" sldId="410"/>
            <ac:spMk id="2" creationId="{4083C7B9-5E8C-ECEC-AEDE-DB3CE48706E9}"/>
          </ac:spMkLst>
        </pc:spChg>
        <pc:spChg chg="del">
          <ac:chgData name="Tereza Šálková" userId="dcfa2f49-8dc5-4419-a7e0-4c43ec80a737" providerId="ADAL" clId="{070B14A0-7300-4578-AC87-992F3621CAA0}" dt="2023-02-09T18:33:49.113" v="409" actId="478"/>
          <ac:spMkLst>
            <pc:docMk/>
            <pc:sldMk cId="1411603210" sldId="410"/>
            <ac:spMk id="3" creationId="{72943714-DD2A-8B91-5088-37B08BE429EE}"/>
          </ac:spMkLst>
        </pc:spChg>
        <pc:picChg chg="add mod">
          <ac:chgData name="Tereza Šálková" userId="dcfa2f49-8dc5-4419-a7e0-4c43ec80a737" providerId="ADAL" clId="{070B14A0-7300-4578-AC87-992F3621CAA0}" dt="2023-02-09T18:35:32.499" v="426" actId="14100"/>
          <ac:picMkLst>
            <pc:docMk/>
            <pc:sldMk cId="1411603210" sldId="410"/>
            <ac:picMk id="4" creationId="{72E7D319-A372-74A8-7CC4-92CB82E41B0A}"/>
          </ac:picMkLst>
        </pc:picChg>
        <pc:picChg chg="add del mod">
          <ac:chgData name="Tereza Šálková" userId="dcfa2f49-8dc5-4419-a7e0-4c43ec80a737" providerId="ADAL" clId="{070B14A0-7300-4578-AC87-992F3621CAA0}" dt="2023-02-09T18:34:47.738" v="416" actId="21"/>
          <ac:picMkLst>
            <pc:docMk/>
            <pc:sldMk cId="1411603210" sldId="410"/>
            <ac:picMk id="5" creationId="{08C1A11D-5604-6951-38B4-FE659E7E7A4A}"/>
          </ac:picMkLst>
        </pc:picChg>
      </pc:sldChg>
      <pc:sldChg chg="addSp delSp modSp new mod">
        <pc:chgData name="Tereza Šálková" userId="dcfa2f49-8dc5-4419-a7e0-4c43ec80a737" providerId="ADAL" clId="{070B14A0-7300-4578-AC87-992F3621CAA0}" dt="2023-02-09T18:36:03.812" v="428" actId="478"/>
        <pc:sldMkLst>
          <pc:docMk/>
          <pc:sldMk cId="4079296489" sldId="411"/>
        </pc:sldMkLst>
        <pc:spChg chg="del">
          <ac:chgData name="Tereza Šálková" userId="dcfa2f49-8dc5-4419-a7e0-4c43ec80a737" providerId="ADAL" clId="{070B14A0-7300-4578-AC87-992F3621CAA0}" dt="2023-02-09T18:36:00.506" v="427" actId="478"/>
          <ac:spMkLst>
            <pc:docMk/>
            <pc:sldMk cId="4079296489" sldId="411"/>
            <ac:spMk id="2" creationId="{B344CB30-56F8-FA54-2CAE-9885DAC79D0F}"/>
          </ac:spMkLst>
        </pc:spChg>
        <pc:spChg chg="del">
          <ac:chgData name="Tereza Šálková" userId="dcfa2f49-8dc5-4419-a7e0-4c43ec80a737" providerId="ADAL" clId="{070B14A0-7300-4578-AC87-992F3621CAA0}" dt="2023-02-09T18:36:03.812" v="428" actId="478"/>
          <ac:spMkLst>
            <pc:docMk/>
            <pc:sldMk cId="4079296489" sldId="411"/>
            <ac:spMk id="3" creationId="{C94C08E8-E1D0-30E7-C012-3FFAE9255C2B}"/>
          </ac:spMkLst>
        </pc:spChg>
        <pc:picChg chg="add mod">
          <ac:chgData name="Tereza Šálková" userId="dcfa2f49-8dc5-4419-a7e0-4c43ec80a737" providerId="ADAL" clId="{070B14A0-7300-4578-AC87-992F3621CAA0}" dt="2023-02-09T18:35:26.084" v="425" actId="14100"/>
          <ac:picMkLst>
            <pc:docMk/>
            <pc:sldMk cId="4079296489" sldId="411"/>
            <ac:picMk id="4" creationId="{657F9D7F-523A-9190-D6EC-A3D2167F118D}"/>
          </ac:picMkLst>
        </pc:picChg>
      </pc:sldChg>
      <pc:sldChg chg="addSp modSp new del mod">
        <pc:chgData name="Tereza Šálková" userId="dcfa2f49-8dc5-4419-a7e0-4c43ec80a737" providerId="ADAL" clId="{070B14A0-7300-4578-AC87-992F3621CAA0}" dt="2023-02-09T19:05:27.108" v="445" actId="2696"/>
        <pc:sldMkLst>
          <pc:docMk/>
          <pc:sldMk cId="750537606" sldId="412"/>
        </pc:sldMkLst>
        <pc:picChg chg="add mod">
          <ac:chgData name="Tereza Šálková" userId="dcfa2f49-8dc5-4419-a7e0-4c43ec80a737" providerId="ADAL" clId="{070B14A0-7300-4578-AC87-992F3621CAA0}" dt="2023-02-09T18:36:54.319" v="433" actId="1076"/>
          <ac:picMkLst>
            <pc:docMk/>
            <pc:sldMk cId="750537606" sldId="412"/>
            <ac:picMk id="4" creationId="{5FB97683-FF53-232B-A346-7C51154A08EB}"/>
          </ac:picMkLst>
        </pc:picChg>
      </pc:sldChg>
      <pc:sldChg chg="addSp delSp modSp new del mod">
        <pc:chgData name="Tereza Šálková" userId="dcfa2f49-8dc5-4419-a7e0-4c43ec80a737" providerId="ADAL" clId="{070B14A0-7300-4578-AC87-992F3621CAA0}" dt="2023-02-09T19:05:33.405" v="446" actId="2696"/>
        <pc:sldMkLst>
          <pc:docMk/>
          <pc:sldMk cId="2377919888" sldId="413"/>
        </pc:sldMkLst>
        <pc:spChg chg="del">
          <ac:chgData name="Tereza Šálková" userId="dcfa2f49-8dc5-4419-a7e0-4c43ec80a737" providerId="ADAL" clId="{070B14A0-7300-4578-AC87-992F3621CAA0}" dt="2023-02-09T18:51:19.119" v="435"/>
          <ac:spMkLst>
            <pc:docMk/>
            <pc:sldMk cId="2377919888" sldId="413"/>
            <ac:spMk id="3" creationId="{554D3834-23A8-CD77-5C32-A605DFA32630}"/>
          </ac:spMkLst>
        </pc:spChg>
        <pc:picChg chg="add mod">
          <ac:chgData name="Tereza Šálková" userId="dcfa2f49-8dc5-4419-a7e0-4c43ec80a737" providerId="ADAL" clId="{070B14A0-7300-4578-AC87-992F3621CAA0}" dt="2023-02-09T18:51:32.599" v="438" actId="1076"/>
          <ac:picMkLst>
            <pc:docMk/>
            <pc:sldMk cId="2377919888" sldId="413"/>
            <ac:picMk id="5" creationId="{8721C068-F9FF-BDEF-A37C-C822ECFB3192}"/>
          </ac:picMkLst>
        </pc:picChg>
      </pc:sldChg>
      <pc:sldChg chg="addSp delSp modSp new mod ord">
        <pc:chgData name="Tereza Šálková" userId="dcfa2f49-8dc5-4419-a7e0-4c43ec80a737" providerId="ADAL" clId="{070B14A0-7300-4578-AC87-992F3621CAA0}" dt="2023-02-09T19:41:18.892" v="498" actId="1076"/>
        <pc:sldMkLst>
          <pc:docMk/>
          <pc:sldMk cId="2939627782" sldId="414"/>
        </pc:sldMkLst>
        <pc:spChg chg="del">
          <ac:chgData name="Tereza Šálková" userId="dcfa2f49-8dc5-4419-a7e0-4c43ec80a737" providerId="ADAL" clId="{070B14A0-7300-4578-AC87-992F3621CAA0}" dt="2023-02-09T19:36:38.243" v="470" actId="478"/>
          <ac:spMkLst>
            <pc:docMk/>
            <pc:sldMk cId="2939627782" sldId="414"/>
            <ac:spMk id="2" creationId="{B8C40F12-E4F5-6602-B089-21FE2CA797BC}"/>
          </ac:spMkLst>
        </pc:spChg>
        <pc:spChg chg="del">
          <ac:chgData name="Tereza Šálková" userId="dcfa2f49-8dc5-4419-a7e0-4c43ec80a737" providerId="ADAL" clId="{070B14A0-7300-4578-AC87-992F3621CAA0}" dt="2023-02-09T19:01:28.481" v="440"/>
          <ac:spMkLst>
            <pc:docMk/>
            <pc:sldMk cId="2939627782" sldId="414"/>
            <ac:spMk id="3" creationId="{386DCC41-8116-AC6D-B50D-386AFF24D8EA}"/>
          </ac:spMkLst>
        </pc:spChg>
        <pc:picChg chg="add mod">
          <ac:chgData name="Tereza Šálková" userId="dcfa2f49-8dc5-4419-a7e0-4c43ec80a737" providerId="ADAL" clId="{070B14A0-7300-4578-AC87-992F3621CAA0}" dt="2023-02-09T19:41:09.319" v="495" actId="1076"/>
          <ac:picMkLst>
            <pc:docMk/>
            <pc:sldMk cId="2939627782" sldId="414"/>
            <ac:picMk id="5" creationId="{481A0622-B9A3-7095-B370-82ED62C04B7C}"/>
          </ac:picMkLst>
        </pc:picChg>
        <pc:picChg chg="add mod">
          <ac:chgData name="Tereza Šálková" userId="dcfa2f49-8dc5-4419-a7e0-4c43ec80a737" providerId="ADAL" clId="{070B14A0-7300-4578-AC87-992F3621CAA0}" dt="2023-02-09T19:41:03.443" v="494" actId="1076"/>
          <ac:picMkLst>
            <pc:docMk/>
            <pc:sldMk cId="2939627782" sldId="414"/>
            <ac:picMk id="7" creationId="{3EB5826D-6B36-E1A5-AFD3-F30D3D169AF3}"/>
          </ac:picMkLst>
        </pc:picChg>
        <pc:picChg chg="add mod">
          <ac:chgData name="Tereza Šálková" userId="dcfa2f49-8dc5-4419-a7e0-4c43ec80a737" providerId="ADAL" clId="{070B14A0-7300-4578-AC87-992F3621CAA0}" dt="2023-02-09T19:41:18.892" v="498" actId="1076"/>
          <ac:picMkLst>
            <pc:docMk/>
            <pc:sldMk cId="2939627782" sldId="414"/>
            <ac:picMk id="8" creationId="{B3603232-D757-DA50-6B4A-BB43A07A0419}"/>
          </ac:picMkLst>
        </pc:picChg>
      </pc:sldChg>
      <pc:sldChg chg="modSp add">
        <pc:chgData name="Tereza Šálková" userId="dcfa2f49-8dc5-4419-a7e0-4c43ec80a737" providerId="ADAL" clId="{070B14A0-7300-4578-AC87-992F3621CAA0}" dt="2023-02-09T21:01:57.822" v="611" actId="14100"/>
        <pc:sldMkLst>
          <pc:docMk/>
          <pc:sldMk cId="0" sldId="561"/>
        </pc:sldMkLst>
        <pc:picChg chg="mod">
          <ac:chgData name="Tereza Šálková" userId="dcfa2f49-8dc5-4419-a7e0-4c43ec80a737" providerId="ADAL" clId="{070B14A0-7300-4578-AC87-992F3621CAA0}" dt="2023-02-09T19:05:38.502" v="448" actId="1076"/>
          <ac:picMkLst>
            <pc:docMk/>
            <pc:sldMk cId="0" sldId="561"/>
            <ac:picMk id="38916" creationId="{A4EF3DBB-8C51-DE93-1404-F96D8C153FC5}"/>
          </ac:picMkLst>
        </pc:picChg>
        <pc:picChg chg="mod">
          <ac:chgData name="Tereza Šálková" userId="dcfa2f49-8dc5-4419-a7e0-4c43ec80a737" providerId="ADAL" clId="{070B14A0-7300-4578-AC87-992F3621CAA0}" dt="2023-02-09T21:01:57.822" v="611" actId="14100"/>
          <ac:picMkLst>
            <pc:docMk/>
            <pc:sldMk cId="0" sldId="561"/>
            <ac:picMk id="38917" creationId="{239FC772-D26C-9BB5-4D74-5FBC79D08FAC}"/>
          </ac:picMkLst>
        </pc:picChg>
      </pc:sldChg>
      <pc:sldChg chg="addSp new del mod">
        <pc:chgData name="Tereza Šálková" userId="dcfa2f49-8dc5-4419-a7e0-4c43ec80a737" providerId="ADAL" clId="{070B14A0-7300-4578-AC87-992F3621CAA0}" dt="2023-02-09T19:36:04.650" v="468" actId="47"/>
        <pc:sldMkLst>
          <pc:docMk/>
          <pc:sldMk cId="40696707" sldId="562"/>
        </pc:sldMkLst>
        <pc:picChg chg="add">
          <ac:chgData name="Tereza Šálková" userId="dcfa2f49-8dc5-4419-a7e0-4c43ec80a737" providerId="ADAL" clId="{070B14A0-7300-4578-AC87-992F3621CAA0}" dt="2023-02-09T19:17:13.702" v="452" actId="22"/>
          <ac:picMkLst>
            <pc:docMk/>
            <pc:sldMk cId="40696707" sldId="562"/>
            <ac:picMk id="5" creationId="{B895A432-2D21-B192-CECF-B0E51C678202}"/>
          </ac:picMkLst>
        </pc:picChg>
      </pc:sldChg>
      <pc:sldChg chg="addSp new del mod">
        <pc:chgData name="Tereza Šálková" userId="dcfa2f49-8dc5-4419-a7e0-4c43ec80a737" providerId="ADAL" clId="{070B14A0-7300-4578-AC87-992F3621CAA0}" dt="2023-02-09T19:36:07.890" v="469" actId="47"/>
        <pc:sldMkLst>
          <pc:docMk/>
          <pc:sldMk cId="2020643680" sldId="563"/>
        </pc:sldMkLst>
        <pc:picChg chg="add">
          <ac:chgData name="Tereza Šálková" userId="dcfa2f49-8dc5-4419-a7e0-4c43ec80a737" providerId="ADAL" clId="{070B14A0-7300-4578-AC87-992F3621CAA0}" dt="2023-02-09T19:17:51.364" v="454" actId="22"/>
          <ac:picMkLst>
            <pc:docMk/>
            <pc:sldMk cId="2020643680" sldId="563"/>
            <ac:picMk id="5" creationId="{656B5409-9FCF-D289-5F19-B13E4B3C6C3A}"/>
          </ac:picMkLst>
        </pc:picChg>
      </pc:sldChg>
      <pc:sldChg chg="delSp modSp add del">
        <pc:chgData name="Tereza Šálková" userId="dcfa2f49-8dc5-4419-a7e0-4c43ec80a737" providerId="ADAL" clId="{070B14A0-7300-4578-AC87-992F3621CAA0}" dt="2023-02-09T19:41:29.942" v="499" actId="47"/>
        <pc:sldMkLst>
          <pc:docMk/>
          <pc:sldMk cId="0" sldId="578"/>
        </pc:sldMkLst>
        <pc:picChg chg="del mod">
          <ac:chgData name="Tereza Šálková" userId="dcfa2f49-8dc5-4419-a7e0-4c43ec80a737" providerId="ADAL" clId="{070B14A0-7300-4578-AC87-992F3621CAA0}" dt="2023-02-09T19:40:23.134" v="483" actId="21"/>
          <ac:picMkLst>
            <pc:docMk/>
            <pc:sldMk cId="0" sldId="578"/>
            <ac:picMk id="53252" creationId="{B0218BB6-F89A-ECDA-4E4B-354DB0D16122}"/>
          </ac:picMkLst>
        </pc:picChg>
        <pc:picChg chg="del">
          <ac:chgData name="Tereza Šálková" userId="dcfa2f49-8dc5-4419-a7e0-4c43ec80a737" providerId="ADAL" clId="{070B14A0-7300-4578-AC87-992F3621CAA0}" dt="2023-02-09T19:37:25.341" v="474" actId="478"/>
          <ac:picMkLst>
            <pc:docMk/>
            <pc:sldMk cId="0" sldId="578"/>
            <ac:picMk id="53253" creationId="{38942A6B-E8EC-E599-BE79-F9A96D679F1F}"/>
          </ac:picMkLst>
        </pc:picChg>
        <pc:picChg chg="del">
          <ac:chgData name="Tereza Šálková" userId="dcfa2f49-8dc5-4419-a7e0-4c43ec80a737" providerId="ADAL" clId="{070B14A0-7300-4578-AC87-992F3621CAA0}" dt="2023-02-09T19:37:16.755" v="473" actId="478"/>
          <ac:picMkLst>
            <pc:docMk/>
            <pc:sldMk cId="0" sldId="578"/>
            <ac:picMk id="53254" creationId="{0A184DA3-D32C-34F7-0AAC-23A7363DE2AF}"/>
          </ac:picMkLst>
        </pc:picChg>
      </pc:sldChg>
      <pc:sldChg chg="addSp delSp modSp add mod">
        <pc:chgData name="Tereza Šálková" userId="dcfa2f49-8dc5-4419-a7e0-4c43ec80a737" providerId="ADAL" clId="{070B14A0-7300-4578-AC87-992F3621CAA0}" dt="2023-02-09T19:42:56.443" v="504" actId="122"/>
        <pc:sldMkLst>
          <pc:docMk/>
          <pc:sldMk cId="0" sldId="579"/>
        </pc:sldMkLst>
        <pc:spChg chg="add del mod">
          <ac:chgData name="Tereza Šálková" userId="dcfa2f49-8dc5-4419-a7e0-4c43ec80a737" providerId="ADAL" clId="{070B14A0-7300-4578-AC87-992F3621CAA0}" dt="2023-02-09T19:42:32.271" v="501"/>
          <ac:spMkLst>
            <pc:docMk/>
            <pc:sldMk cId="0" sldId="579"/>
            <ac:spMk id="3" creationId="{ECC087E0-AC11-3F22-4B01-28B90D98AC52}"/>
          </ac:spMkLst>
        </pc:spChg>
        <pc:graphicFrameChg chg="add mod modGraphic">
          <ac:chgData name="Tereza Šálková" userId="dcfa2f49-8dc5-4419-a7e0-4c43ec80a737" providerId="ADAL" clId="{070B14A0-7300-4578-AC87-992F3621CAA0}" dt="2023-02-09T19:42:56.443" v="504" actId="122"/>
          <ac:graphicFrameMkLst>
            <pc:docMk/>
            <pc:sldMk cId="0" sldId="579"/>
            <ac:graphicFrameMk id="4" creationId="{3F5C0F38-F3A2-4226-A509-57A776922BED}"/>
          </ac:graphicFrameMkLst>
        </pc:graphicFrameChg>
        <pc:graphicFrameChg chg="del">
          <ac:chgData name="Tereza Šálková" userId="dcfa2f49-8dc5-4419-a7e0-4c43ec80a737" providerId="ADAL" clId="{070B14A0-7300-4578-AC87-992F3621CAA0}" dt="2023-02-09T19:42:28.589" v="500" actId="478"/>
          <ac:graphicFrameMkLst>
            <pc:docMk/>
            <pc:sldMk cId="0" sldId="579"/>
            <ac:graphicFrameMk id="9" creationId="{5478F55D-6D7F-FA8F-D592-560530B9042A}"/>
          </ac:graphicFrameMkLst>
        </pc:graphicFrameChg>
      </pc:sldChg>
      <pc:sldChg chg="add del">
        <pc:chgData name="Tereza Šálková" userId="dcfa2f49-8dc5-4419-a7e0-4c43ec80a737" providerId="ADAL" clId="{070B14A0-7300-4578-AC87-992F3621CAA0}" dt="2023-02-09T19:19:34.400" v="456" actId="47"/>
        <pc:sldMkLst>
          <pc:docMk/>
          <pc:sldMk cId="0" sldId="580"/>
        </pc:sldMkLst>
      </pc:sldChg>
      <pc:sldChg chg="modSp add">
        <pc:chgData name="Tereza Šálková" userId="dcfa2f49-8dc5-4419-a7e0-4c43ec80a737" providerId="ADAL" clId="{070B14A0-7300-4578-AC87-992F3621CAA0}" dt="2023-02-09T19:47:10.704" v="508" actId="14100"/>
        <pc:sldMkLst>
          <pc:docMk/>
          <pc:sldMk cId="0" sldId="581"/>
        </pc:sldMkLst>
        <pc:picChg chg="mod">
          <ac:chgData name="Tereza Šálková" userId="dcfa2f49-8dc5-4419-a7e0-4c43ec80a737" providerId="ADAL" clId="{070B14A0-7300-4578-AC87-992F3621CAA0}" dt="2023-02-09T19:47:10.704" v="508" actId="14100"/>
          <ac:picMkLst>
            <pc:docMk/>
            <pc:sldMk cId="0" sldId="581"/>
            <ac:picMk id="56325" creationId="{C9335891-080E-3547-0A00-27B46FBB2A9E}"/>
          </ac:picMkLst>
        </pc:picChg>
      </pc:sldChg>
      <pc:sldChg chg="addSp modSp add mod">
        <pc:chgData name="Tereza Šálková" userId="dcfa2f49-8dc5-4419-a7e0-4c43ec80a737" providerId="ADAL" clId="{070B14A0-7300-4578-AC87-992F3621CAA0}" dt="2023-02-09T19:35:44.329" v="467" actId="1076"/>
        <pc:sldMkLst>
          <pc:docMk/>
          <pc:sldMk cId="0" sldId="582"/>
        </pc:sldMkLst>
        <pc:spChg chg="add mod">
          <ac:chgData name="Tereza Šálková" userId="dcfa2f49-8dc5-4419-a7e0-4c43ec80a737" providerId="ADAL" clId="{070B14A0-7300-4578-AC87-992F3621CAA0}" dt="2023-02-09T19:35:44.329" v="467" actId="1076"/>
          <ac:spMkLst>
            <pc:docMk/>
            <pc:sldMk cId="0" sldId="582"/>
            <ac:spMk id="3" creationId="{231F9B1B-DF17-1B20-46C6-03467213E594}"/>
          </ac:spMkLst>
        </pc:spChg>
        <pc:picChg chg="mod">
          <ac:chgData name="Tereza Šálková" userId="dcfa2f49-8dc5-4419-a7e0-4c43ec80a737" providerId="ADAL" clId="{070B14A0-7300-4578-AC87-992F3621CAA0}" dt="2023-02-09T19:34:32.600" v="464" actId="1076"/>
          <ac:picMkLst>
            <pc:docMk/>
            <pc:sldMk cId="0" sldId="582"/>
            <ac:picMk id="57348" creationId="{81D3B9D0-720E-2842-18C7-5100F623379C}"/>
          </ac:picMkLst>
        </pc:picChg>
      </pc:sldChg>
      <pc:sldChg chg="addSp modSp new mod">
        <pc:chgData name="Tereza Šálková" userId="dcfa2f49-8dc5-4419-a7e0-4c43ec80a737" providerId="ADAL" clId="{070B14A0-7300-4578-AC87-992F3621CAA0}" dt="2023-02-09T19:56:37.019" v="512" actId="14100"/>
        <pc:sldMkLst>
          <pc:docMk/>
          <pc:sldMk cId="1537478962" sldId="583"/>
        </pc:sldMkLst>
        <pc:graphicFrameChg chg="add mod">
          <ac:chgData name="Tereza Šálková" userId="dcfa2f49-8dc5-4419-a7e0-4c43ec80a737" providerId="ADAL" clId="{070B14A0-7300-4578-AC87-992F3621CAA0}" dt="2023-02-09T19:56:37.019" v="512" actId="14100"/>
          <ac:graphicFrameMkLst>
            <pc:docMk/>
            <pc:sldMk cId="1537478962" sldId="583"/>
            <ac:graphicFrameMk id="4" creationId="{5346BC41-2F3B-7F3B-1C4B-09AF107F1667}"/>
          </ac:graphicFrameMkLst>
        </pc:graphicFrameChg>
      </pc:sldChg>
      <pc:sldChg chg="addSp delSp modSp new del mod">
        <pc:chgData name="Tereza Šálková" userId="dcfa2f49-8dc5-4419-a7e0-4c43ec80a737" providerId="ADAL" clId="{070B14A0-7300-4578-AC87-992F3621CAA0}" dt="2023-02-09T19:44:43.255" v="505" actId="47"/>
        <pc:sldMkLst>
          <pc:docMk/>
          <pc:sldMk cId="2609969015" sldId="583"/>
        </pc:sldMkLst>
        <pc:spChg chg="del">
          <ac:chgData name="Tereza Šálková" userId="dcfa2f49-8dc5-4419-a7e0-4c43ec80a737" providerId="ADAL" clId="{070B14A0-7300-4578-AC87-992F3621CAA0}" dt="2023-02-09T19:39:49.354" v="482" actId="478"/>
          <ac:spMkLst>
            <pc:docMk/>
            <pc:sldMk cId="2609969015" sldId="583"/>
            <ac:spMk id="2" creationId="{331E3490-39BE-17D2-0789-90B0237B4775}"/>
          </ac:spMkLst>
        </pc:spChg>
        <pc:spChg chg="del">
          <ac:chgData name="Tereza Šálková" userId="dcfa2f49-8dc5-4419-a7e0-4c43ec80a737" providerId="ADAL" clId="{070B14A0-7300-4578-AC87-992F3621CAA0}" dt="2023-02-09T19:38:56.126" v="477"/>
          <ac:spMkLst>
            <pc:docMk/>
            <pc:sldMk cId="2609969015" sldId="583"/>
            <ac:spMk id="3" creationId="{EDDA036C-4971-0396-C058-24350989B176}"/>
          </ac:spMkLst>
        </pc:spChg>
        <pc:spChg chg="add mod">
          <ac:chgData name="Tereza Šálková" userId="dcfa2f49-8dc5-4419-a7e0-4c43ec80a737" providerId="ADAL" clId="{070B14A0-7300-4578-AC87-992F3621CAA0}" dt="2023-02-09T19:39:21.150" v="481" actId="478"/>
          <ac:spMkLst>
            <pc:docMk/>
            <pc:sldMk cId="2609969015" sldId="583"/>
            <ac:spMk id="6" creationId="{23083590-F5AC-8414-FEE9-7F68F61AE9F1}"/>
          </ac:spMkLst>
        </pc:spChg>
        <pc:graphicFrameChg chg="add del mod modGraphic">
          <ac:chgData name="Tereza Šálková" userId="dcfa2f49-8dc5-4419-a7e0-4c43ec80a737" providerId="ADAL" clId="{070B14A0-7300-4578-AC87-992F3621CAA0}" dt="2023-02-09T19:39:21.150" v="481" actId="478"/>
          <ac:graphicFrameMkLst>
            <pc:docMk/>
            <pc:sldMk cId="2609969015" sldId="583"/>
            <ac:graphicFrameMk id="4" creationId="{2250CC08-B36A-7349-2EFA-DB701BD0E5C3}"/>
          </ac:graphicFrameMkLst>
        </pc:graphicFrameChg>
      </pc:sldChg>
      <pc:sldChg chg="addSp modSp new mod">
        <pc:chgData name="Tereza Šálková" userId="dcfa2f49-8dc5-4419-a7e0-4c43ec80a737" providerId="ADAL" clId="{070B14A0-7300-4578-AC87-992F3621CAA0}" dt="2023-02-09T20:04:18.962" v="520" actId="1076"/>
        <pc:sldMkLst>
          <pc:docMk/>
          <pc:sldMk cId="3519095975" sldId="584"/>
        </pc:sldMkLst>
        <pc:graphicFrameChg chg="add mod">
          <ac:chgData name="Tereza Šálková" userId="dcfa2f49-8dc5-4419-a7e0-4c43ec80a737" providerId="ADAL" clId="{070B14A0-7300-4578-AC87-992F3621CAA0}" dt="2023-02-09T20:02:28.192" v="515" actId="1076"/>
          <ac:graphicFrameMkLst>
            <pc:docMk/>
            <pc:sldMk cId="3519095975" sldId="584"/>
            <ac:graphicFrameMk id="4" creationId="{7B2BFFEF-99CC-DC28-11D6-45E4DC3EFF93}"/>
          </ac:graphicFrameMkLst>
        </pc:graphicFrameChg>
        <pc:graphicFrameChg chg="add mod">
          <ac:chgData name="Tereza Šálková" userId="dcfa2f49-8dc5-4419-a7e0-4c43ec80a737" providerId="ADAL" clId="{070B14A0-7300-4578-AC87-992F3621CAA0}" dt="2023-02-09T20:03:45.581" v="517" actId="1076"/>
          <ac:graphicFrameMkLst>
            <pc:docMk/>
            <pc:sldMk cId="3519095975" sldId="584"/>
            <ac:graphicFrameMk id="5" creationId="{F04C657F-7C20-082A-683B-554705BA55C5}"/>
          </ac:graphicFrameMkLst>
        </pc:graphicFrameChg>
        <pc:picChg chg="add mod">
          <ac:chgData name="Tereza Šálková" userId="dcfa2f49-8dc5-4419-a7e0-4c43ec80a737" providerId="ADAL" clId="{070B14A0-7300-4578-AC87-992F3621CAA0}" dt="2023-02-09T20:04:18.962" v="520" actId="1076"/>
          <ac:picMkLst>
            <pc:docMk/>
            <pc:sldMk cId="3519095975" sldId="584"/>
            <ac:picMk id="6" creationId="{13E7F5B4-01B4-9850-91B6-04E2BB6706B4}"/>
          </ac:picMkLst>
        </pc:picChg>
      </pc:sldChg>
      <pc:sldChg chg="addSp modSp new">
        <pc:chgData name="Tereza Šálková" userId="dcfa2f49-8dc5-4419-a7e0-4c43ec80a737" providerId="ADAL" clId="{070B14A0-7300-4578-AC87-992F3621CAA0}" dt="2023-02-09T20:05:48.229" v="522"/>
        <pc:sldMkLst>
          <pc:docMk/>
          <pc:sldMk cId="3176793891" sldId="585"/>
        </pc:sldMkLst>
        <pc:graphicFrameChg chg="add mod">
          <ac:chgData name="Tereza Šálková" userId="dcfa2f49-8dc5-4419-a7e0-4c43ec80a737" providerId="ADAL" clId="{070B14A0-7300-4578-AC87-992F3621CAA0}" dt="2023-02-09T20:05:48.229" v="522"/>
          <ac:graphicFrameMkLst>
            <pc:docMk/>
            <pc:sldMk cId="3176793891" sldId="585"/>
            <ac:graphicFrameMk id="4" creationId="{045F8A39-E338-0A88-5750-C93068BF8AEA}"/>
          </ac:graphicFrameMkLst>
        </pc:graphicFrameChg>
      </pc:sldChg>
      <pc:sldChg chg="addSp delSp modSp new del">
        <pc:chgData name="Tereza Šálková" userId="dcfa2f49-8dc5-4419-a7e0-4c43ec80a737" providerId="ADAL" clId="{070B14A0-7300-4578-AC87-992F3621CAA0}" dt="2023-02-09T20:12:46.140" v="532" actId="47"/>
        <pc:sldMkLst>
          <pc:docMk/>
          <pc:sldMk cId="2397172970" sldId="586"/>
        </pc:sldMkLst>
        <pc:graphicFrameChg chg="add del mod">
          <ac:chgData name="Tereza Šálková" userId="dcfa2f49-8dc5-4419-a7e0-4c43ec80a737" providerId="ADAL" clId="{070B14A0-7300-4578-AC87-992F3621CAA0}" dt="2023-02-09T20:08:47.022" v="525"/>
          <ac:graphicFrameMkLst>
            <pc:docMk/>
            <pc:sldMk cId="2397172970" sldId="586"/>
            <ac:graphicFrameMk id="4" creationId="{9D0C96F3-BB11-F9DE-48BF-94065FC77D3B}"/>
          </ac:graphicFrameMkLst>
        </pc:graphicFrameChg>
        <pc:graphicFrameChg chg="add del mod">
          <ac:chgData name="Tereza Šálková" userId="dcfa2f49-8dc5-4419-a7e0-4c43ec80a737" providerId="ADAL" clId="{070B14A0-7300-4578-AC87-992F3621CAA0}" dt="2023-02-09T20:09:12.247" v="527"/>
          <ac:graphicFrameMkLst>
            <pc:docMk/>
            <pc:sldMk cId="2397172970" sldId="586"/>
            <ac:graphicFrameMk id="5" creationId="{A614EE63-2F3C-F849-FF39-849B35B27E1E}"/>
          </ac:graphicFrameMkLst>
        </pc:graphicFrameChg>
      </pc:sldChg>
      <pc:sldChg chg="new del">
        <pc:chgData name="Tereza Šálková" userId="dcfa2f49-8dc5-4419-a7e0-4c43ec80a737" providerId="ADAL" clId="{070B14A0-7300-4578-AC87-992F3621CAA0}" dt="2023-02-09T20:35:45.849" v="550" actId="47"/>
        <pc:sldMkLst>
          <pc:docMk/>
          <pc:sldMk cId="2551024357" sldId="586"/>
        </pc:sldMkLst>
      </pc:sldChg>
      <pc:sldChg chg="addSp modSp new del">
        <pc:chgData name="Tereza Šálková" userId="dcfa2f49-8dc5-4419-a7e0-4c43ec80a737" providerId="ADAL" clId="{070B14A0-7300-4578-AC87-992F3621CAA0}" dt="2023-02-09T20:24:22.056" v="547" actId="47"/>
        <pc:sldMkLst>
          <pc:docMk/>
          <pc:sldMk cId="2673250105" sldId="586"/>
        </pc:sldMkLst>
        <pc:graphicFrameChg chg="add mod">
          <ac:chgData name="Tereza Šálková" userId="dcfa2f49-8dc5-4419-a7e0-4c43ec80a737" providerId="ADAL" clId="{070B14A0-7300-4578-AC87-992F3621CAA0}" dt="2023-02-09T20:21:04.412" v="539" actId="14100"/>
          <ac:graphicFrameMkLst>
            <pc:docMk/>
            <pc:sldMk cId="2673250105" sldId="586"/>
            <ac:graphicFrameMk id="4" creationId="{978A164C-CA10-119D-C6B1-CE8E8F03F04C}"/>
          </ac:graphicFrameMkLst>
        </pc:graphicFrameChg>
      </pc:sldChg>
    </pc:docChg>
  </pc:docChgLst>
  <pc:docChgLst>
    <pc:chgData name="Šálková Tereza Mgr." userId="dcfa2f49-8dc5-4419-a7e0-4c43ec80a737" providerId="ADAL" clId="{1B67CC27-58F2-4D17-9DB7-AC9BE36E0DB1}"/>
    <pc:docChg chg="undo custSel addSld delSld modSld">
      <pc:chgData name="Šálková Tereza Mgr." userId="dcfa2f49-8dc5-4419-a7e0-4c43ec80a737" providerId="ADAL" clId="{1B67CC27-58F2-4D17-9DB7-AC9BE36E0DB1}" dt="2023-04-25T11:47:27.142" v="2313" actId="14100"/>
      <pc:docMkLst>
        <pc:docMk/>
      </pc:docMkLst>
      <pc:sldChg chg="addSp delSp modSp mod">
        <pc:chgData name="Šálková Tereza Mgr." userId="dcfa2f49-8dc5-4419-a7e0-4c43ec80a737" providerId="ADAL" clId="{1B67CC27-58F2-4D17-9DB7-AC9BE36E0DB1}" dt="2023-04-25T08:43:02.392" v="839" actId="20577"/>
        <pc:sldMkLst>
          <pc:docMk/>
          <pc:sldMk cId="1516688202" sldId="257"/>
        </pc:sldMkLst>
        <pc:spChg chg="del mod">
          <ac:chgData name="Šálková Tereza Mgr." userId="dcfa2f49-8dc5-4419-a7e0-4c43ec80a737" providerId="ADAL" clId="{1B67CC27-58F2-4D17-9DB7-AC9BE36E0DB1}" dt="2023-04-25T08:42:04.246" v="816"/>
          <ac:spMkLst>
            <pc:docMk/>
            <pc:sldMk cId="1516688202" sldId="257"/>
            <ac:spMk id="3" creationId="{29800E1C-DA8C-16E0-0BDA-8B1540193F28}"/>
          </ac:spMkLst>
        </pc:spChg>
        <pc:spChg chg="add del">
          <ac:chgData name="Šálková Tereza Mgr." userId="dcfa2f49-8dc5-4419-a7e0-4c43ec80a737" providerId="ADAL" clId="{1B67CC27-58F2-4D17-9DB7-AC9BE36E0DB1}" dt="2023-04-25T08:42:00.365" v="813"/>
          <ac:spMkLst>
            <pc:docMk/>
            <pc:sldMk cId="1516688202" sldId="257"/>
            <ac:spMk id="4" creationId="{5E0A52AB-8B5C-FAF7-2812-ED0106D05256}"/>
          </ac:spMkLst>
        </pc:spChg>
        <pc:spChg chg="add mod">
          <ac:chgData name="Šálková Tereza Mgr." userId="dcfa2f49-8dc5-4419-a7e0-4c43ec80a737" providerId="ADAL" clId="{1B67CC27-58F2-4D17-9DB7-AC9BE36E0DB1}" dt="2023-04-25T08:43:02.392" v="839" actId="20577"/>
          <ac:spMkLst>
            <pc:docMk/>
            <pc:sldMk cId="1516688202" sldId="257"/>
            <ac:spMk id="5" creationId="{5B9AF3FE-FF68-4ED8-0807-89EA508EF101}"/>
          </ac:spMkLst>
        </pc:spChg>
      </pc:sldChg>
      <pc:sldChg chg="addSp delSp modSp">
        <pc:chgData name="Šálková Tereza Mgr." userId="dcfa2f49-8dc5-4419-a7e0-4c43ec80a737" providerId="ADAL" clId="{1B67CC27-58F2-4D17-9DB7-AC9BE36E0DB1}" dt="2023-04-25T08:12:14.933" v="729" actId="1076"/>
        <pc:sldMkLst>
          <pc:docMk/>
          <pc:sldMk cId="3476990261" sldId="264"/>
        </pc:sldMkLst>
        <pc:spChg chg="mod">
          <ac:chgData name="Šálková Tereza Mgr." userId="dcfa2f49-8dc5-4419-a7e0-4c43ec80a737" providerId="ADAL" clId="{1B67CC27-58F2-4D17-9DB7-AC9BE36E0DB1}" dt="2023-04-25T08:11:50.708" v="655" actId="1037"/>
          <ac:spMkLst>
            <pc:docMk/>
            <pc:sldMk cId="3476990261" sldId="264"/>
            <ac:spMk id="93190"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1"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2"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3"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4"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5"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7" creationId="{00000000-0000-0000-0000-000000000000}"/>
          </ac:spMkLst>
        </pc:spChg>
        <pc:spChg chg="mod">
          <ac:chgData name="Šálková Tereza Mgr." userId="dcfa2f49-8dc5-4419-a7e0-4c43ec80a737" providerId="ADAL" clId="{1B67CC27-58F2-4D17-9DB7-AC9BE36E0DB1}" dt="2023-04-25T08:12:14.933" v="729" actId="1076"/>
          <ac:spMkLst>
            <pc:docMk/>
            <pc:sldMk cId="3476990261" sldId="264"/>
            <ac:spMk id="93198" creationId="{00000000-0000-0000-0000-000000000000}"/>
          </ac:spMkLst>
        </pc:spChg>
        <pc:spChg chg="mod">
          <ac:chgData name="Šálková Tereza Mgr." userId="dcfa2f49-8dc5-4419-a7e0-4c43ec80a737" providerId="ADAL" clId="{1B67CC27-58F2-4D17-9DB7-AC9BE36E0DB1}" dt="2023-04-25T08:11:50.708" v="655" actId="1037"/>
          <ac:spMkLst>
            <pc:docMk/>
            <pc:sldMk cId="3476990261" sldId="264"/>
            <ac:spMk id="93199" creationId="{00000000-0000-0000-0000-000000000000}"/>
          </ac:spMkLst>
        </pc:spChg>
        <pc:spChg chg="mod">
          <ac:chgData name="Šálková Tereza Mgr." userId="dcfa2f49-8dc5-4419-a7e0-4c43ec80a737" providerId="ADAL" clId="{1B67CC27-58F2-4D17-9DB7-AC9BE36E0DB1}" dt="2023-04-25T08:11:16.532" v="619" actId="1076"/>
          <ac:spMkLst>
            <pc:docMk/>
            <pc:sldMk cId="3476990261" sldId="264"/>
            <ac:spMk id="93200" creationId="{00000000-0000-0000-0000-000000000000}"/>
          </ac:spMkLst>
        </pc:spChg>
        <pc:spChg chg="del">
          <ac:chgData name="Šálková Tereza Mgr." userId="dcfa2f49-8dc5-4419-a7e0-4c43ec80a737" providerId="ADAL" clId="{1B67CC27-58F2-4D17-9DB7-AC9BE36E0DB1}" dt="2023-04-25T08:10:44.081" v="613" actId="478"/>
          <ac:spMkLst>
            <pc:docMk/>
            <pc:sldMk cId="3476990261" sldId="264"/>
            <ac:spMk id="93201" creationId="{00000000-0000-0000-0000-000000000000}"/>
          </ac:spMkLst>
        </pc:spChg>
        <pc:picChg chg="add mod">
          <ac:chgData name="Šálková Tereza Mgr." userId="dcfa2f49-8dc5-4419-a7e0-4c43ec80a737" providerId="ADAL" clId="{1B67CC27-58F2-4D17-9DB7-AC9BE36E0DB1}" dt="2023-04-25T08:11:35.273" v="623" actId="1076"/>
          <ac:picMkLst>
            <pc:docMk/>
            <pc:sldMk cId="3476990261" sldId="264"/>
            <ac:picMk id="2" creationId="{51C6F49C-B03D-8CC4-ADB5-EAF900B0B4D8}"/>
          </ac:picMkLst>
        </pc:picChg>
        <pc:picChg chg="del">
          <ac:chgData name="Šálková Tereza Mgr." userId="dcfa2f49-8dc5-4419-a7e0-4c43ec80a737" providerId="ADAL" clId="{1B67CC27-58F2-4D17-9DB7-AC9BE36E0DB1}" dt="2023-04-25T08:10:39.081" v="612" actId="478"/>
          <ac:picMkLst>
            <pc:docMk/>
            <pc:sldMk cId="3476990261" sldId="264"/>
            <ac:picMk id="93186" creationId="{00000000-0000-0000-0000-000000000000}"/>
          </ac:picMkLst>
        </pc:picChg>
        <pc:picChg chg="mod">
          <ac:chgData name="Šálková Tereza Mgr." userId="dcfa2f49-8dc5-4419-a7e0-4c43ec80a737" providerId="ADAL" clId="{1B67CC27-58F2-4D17-9DB7-AC9BE36E0DB1}" dt="2023-04-25T08:11:57.284" v="688" actId="1037"/>
          <ac:picMkLst>
            <pc:docMk/>
            <pc:sldMk cId="3476990261" sldId="264"/>
            <ac:picMk id="93187" creationId="{00000000-0000-0000-0000-000000000000}"/>
          </ac:picMkLst>
        </pc:picChg>
        <pc:picChg chg="mod">
          <ac:chgData name="Šálková Tereza Mgr." userId="dcfa2f49-8dc5-4419-a7e0-4c43ec80a737" providerId="ADAL" clId="{1B67CC27-58F2-4D17-9DB7-AC9BE36E0DB1}" dt="2023-04-25T08:12:08.021" v="728" actId="1037"/>
          <ac:picMkLst>
            <pc:docMk/>
            <pc:sldMk cId="3476990261" sldId="264"/>
            <ac:picMk id="93188" creationId="{00000000-0000-0000-0000-000000000000}"/>
          </ac:picMkLst>
        </pc:picChg>
        <pc:picChg chg="del">
          <ac:chgData name="Šálková Tereza Mgr." userId="dcfa2f49-8dc5-4419-a7e0-4c43ec80a737" providerId="ADAL" clId="{1B67CC27-58F2-4D17-9DB7-AC9BE36E0DB1}" dt="2023-04-25T08:11:07.936" v="618" actId="478"/>
          <ac:picMkLst>
            <pc:docMk/>
            <pc:sldMk cId="3476990261" sldId="264"/>
            <ac:picMk id="93189" creationId="{00000000-0000-0000-0000-000000000000}"/>
          </ac:picMkLst>
        </pc:picChg>
      </pc:sldChg>
      <pc:sldChg chg="delSp del">
        <pc:chgData name="Šálková Tereza Mgr." userId="dcfa2f49-8dc5-4419-a7e0-4c43ec80a737" providerId="ADAL" clId="{1B67CC27-58F2-4D17-9DB7-AC9BE36E0DB1}" dt="2023-04-25T08:12:20.367" v="730" actId="47"/>
        <pc:sldMkLst>
          <pc:docMk/>
          <pc:sldMk cId="3142864357" sldId="265"/>
        </pc:sldMkLst>
        <pc:picChg chg="del">
          <ac:chgData name="Šálková Tereza Mgr." userId="dcfa2f49-8dc5-4419-a7e0-4c43ec80a737" providerId="ADAL" clId="{1B67CC27-58F2-4D17-9DB7-AC9BE36E0DB1}" dt="2023-04-25T08:10:54.030" v="614" actId="21"/>
          <ac:picMkLst>
            <pc:docMk/>
            <pc:sldMk cId="3142864357" sldId="265"/>
            <ac:picMk id="94214" creationId="{00000000-0000-0000-0000-000000000000}"/>
          </ac:picMkLst>
        </pc:picChg>
      </pc:sldChg>
      <pc:sldChg chg="addSp delSp modSp mod">
        <pc:chgData name="Šálková Tereza Mgr." userId="dcfa2f49-8dc5-4419-a7e0-4c43ec80a737" providerId="ADAL" clId="{1B67CC27-58F2-4D17-9DB7-AC9BE36E0DB1}" dt="2023-04-25T08:29:14.205" v="811" actId="1076"/>
        <pc:sldMkLst>
          <pc:docMk/>
          <pc:sldMk cId="22505116" sldId="269"/>
        </pc:sldMkLst>
        <pc:spChg chg="mod">
          <ac:chgData name="Šálková Tereza Mgr." userId="dcfa2f49-8dc5-4419-a7e0-4c43ec80a737" providerId="ADAL" clId="{1B67CC27-58F2-4D17-9DB7-AC9BE36E0DB1}" dt="2023-04-25T08:29:04.029" v="808" actId="1076"/>
          <ac:spMkLst>
            <pc:docMk/>
            <pc:sldMk cId="22505116" sldId="269"/>
            <ac:spMk id="5123" creationId="{00000000-0000-0000-0000-000000000000}"/>
          </ac:spMkLst>
        </pc:spChg>
        <pc:spChg chg="mod">
          <ac:chgData name="Šálková Tereza Mgr." userId="dcfa2f49-8dc5-4419-a7e0-4c43ec80a737" providerId="ADAL" clId="{1B67CC27-58F2-4D17-9DB7-AC9BE36E0DB1}" dt="2023-04-25T08:29:07.813" v="809" actId="1076"/>
          <ac:spMkLst>
            <pc:docMk/>
            <pc:sldMk cId="22505116" sldId="269"/>
            <ac:spMk id="5124" creationId="{00000000-0000-0000-0000-000000000000}"/>
          </ac:spMkLst>
        </pc:spChg>
        <pc:spChg chg="mod">
          <ac:chgData name="Šálková Tereza Mgr." userId="dcfa2f49-8dc5-4419-a7e0-4c43ec80a737" providerId="ADAL" clId="{1B67CC27-58F2-4D17-9DB7-AC9BE36E0DB1}" dt="2023-04-25T08:13:18.017" v="734" actId="27636"/>
          <ac:spMkLst>
            <pc:docMk/>
            <pc:sldMk cId="22505116" sldId="269"/>
            <ac:spMk id="5125" creationId="{00000000-0000-0000-0000-000000000000}"/>
          </ac:spMkLst>
        </pc:spChg>
        <pc:spChg chg="mod">
          <ac:chgData name="Šálková Tereza Mgr." userId="dcfa2f49-8dc5-4419-a7e0-4c43ec80a737" providerId="ADAL" clId="{1B67CC27-58F2-4D17-9DB7-AC9BE36E0DB1}" dt="2023-04-25T08:14:22.426" v="740" actId="21"/>
          <ac:spMkLst>
            <pc:docMk/>
            <pc:sldMk cId="22505116" sldId="269"/>
            <ac:spMk id="5126" creationId="{00000000-0000-0000-0000-000000000000}"/>
          </ac:spMkLst>
        </pc:spChg>
        <pc:graphicFrameChg chg="del mod">
          <ac:chgData name="Šálková Tereza Mgr." userId="dcfa2f49-8dc5-4419-a7e0-4c43ec80a737" providerId="ADAL" clId="{1B67CC27-58F2-4D17-9DB7-AC9BE36E0DB1}" dt="2023-04-25T08:13:43.800" v="738" actId="478"/>
          <ac:graphicFrameMkLst>
            <pc:docMk/>
            <pc:sldMk cId="22505116" sldId="269"/>
            <ac:graphicFrameMk id="5122" creationId="{00000000-0000-0000-0000-000000000000}"/>
          </ac:graphicFrameMkLst>
        </pc:graphicFrameChg>
        <pc:picChg chg="add mod">
          <ac:chgData name="Šálková Tereza Mgr." userId="dcfa2f49-8dc5-4419-a7e0-4c43ec80a737" providerId="ADAL" clId="{1B67CC27-58F2-4D17-9DB7-AC9BE36E0DB1}" dt="2023-04-25T08:17:03.033" v="798" actId="1076"/>
          <ac:picMkLst>
            <pc:docMk/>
            <pc:sldMk cId="22505116" sldId="269"/>
            <ac:picMk id="2" creationId="{9E1BD90C-1941-510D-AAC6-C0815EB67634}"/>
          </ac:picMkLst>
        </pc:picChg>
        <pc:picChg chg="add mod">
          <ac:chgData name="Šálková Tereza Mgr." userId="dcfa2f49-8dc5-4419-a7e0-4c43ec80a737" providerId="ADAL" clId="{1B67CC27-58F2-4D17-9DB7-AC9BE36E0DB1}" dt="2023-04-25T08:29:14.205" v="811" actId="1076"/>
          <ac:picMkLst>
            <pc:docMk/>
            <pc:sldMk cId="22505116" sldId="269"/>
            <ac:picMk id="3" creationId="{F7DDBE3D-1554-5658-C622-4F162E9F7567}"/>
          </ac:picMkLst>
        </pc:picChg>
      </pc:sldChg>
      <pc:sldChg chg="delSp del">
        <pc:chgData name="Šálková Tereza Mgr." userId="dcfa2f49-8dc5-4419-a7e0-4c43ec80a737" providerId="ADAL" clId="{1B67CC27-58F2-4D17-9DB7-AC9BE36E0DB1}" dt="2023-04-25T08:16:16.949" v="766" actId="47"/>
        <pc:sldMkLst>
          <pc:docMk/>
          <pc:sldMk cId="284060666" sldId="270"/>
        </pc:sldMkLst>
        <pc:picChg chg="del">
          <ac:chgData name="Šálková Tereza Mgr." userId="dcfa2f49-8dc5-4419-a7e0-4c43ec80a737" providerId="ADAL" clId="{1B67CC27-58F2-4D17-9DB7-AC9BE36E0DB1}" dt="2023-04-25T08:15:49.679" v="763" actId="21"/>
          <ac:picMkLst>
            <pc:docMk/>
            <pc:sldMk cId="284060666" sldId="270"/>
            <ac:picMk id="97282" creationId="{00000000-0000-0000-0000-000000000000}"/>
          </ac:picMkLst>
        </pc:picChg>
      </pc:sldChg>
      <pc:sldChg chg="del">
        <pc:chgData name="Šálková Tereza Mgr." userId="dcfa2f49-8dc5-4419-a7e0-4c43ec80a737" providerId="ADAL" clId="{1B67CC27-58F2-4D17-9DB7-AC9BE36E0DB1}" dt="2023-04-25T08:17:07.340" v="799" actId="47"/>
        <pc:sldMkLst>
          <pc:docMk/>
          <pc:sldMk cId="3017213503" sldId="271"/>
        </pc:sldMkLst>
      </pc:sldChg>
      <pc:sldChg chg="addSp delSp modSp del mod">
        <pc:chgData name="Šálková Tereza Mgr." userId="dcfa2f49-8dc5-4419-a7e0-4c43ec80a737" providerId="ADAL" clId="{1B67CC27-58F2-4D17-9DB7-AC9BE36E0DB1}" dt="2023-04-25T10:35:57.780" v="841" actId="47"/>
        <pc:sldMkLst>
          <pc:docMk/>
          <pc:sldMk cId="3405183098" sldId="273"/>
        </pc:sldMkLst>
        <pc:spChg chg="add mod">
          <ac:chgData name="Šálková Tereza Mgr." userId="dcfa2f49-8dc5-4419-a7e0-4c43ec80a737" providerId="ADAL" clId="{1B67CC27-58F2-4D17-9DB7-AC9BE36E0DB1}" dt="2023-04-25T08:17:29.817" v="800" actId="21"/>
          <ac:spMkLst>
            <pc:docMk/>
            <pc:sldMk cId="3405183098" sldId="273"/>
            <ac:spMk id="3" creationId="{984FDFCC-B7B5-F218-6D64-BFA91DC57C3C}"/>
          </ac:spMkLst>
        </pc:spChg>
        <pc:picChg chg="del">
          <ac:chgData name="Šálková Tereza Mgr." userId="dcfa2f49-8dc5-4419-a7e0-4c43ec80a737" providerId="ADAL" clId="{1B67CC27-58F2-4D17-9DB7-AC9BE36E0DB1}" dt="2023-04-25T08:17:29.817" v="800" actId="21"/>
          <ac:picMkLst>
            <pc:docMk/>
            <pc:sldMk cId="3405183098" sldId="273"/>
            <ac:picMk id="100355" creationId="{00000000-0000-0000-0000-000000000000}"/>
          </ac:picMkLst>
        </pc:picChg>
      </pc:sldChg>
      <pc:sldChg chg="modSp mod">
        <pc:chgData name="Šálková Tereza Mgr." userId="dcfa2f49-8dc5-4419-a7e0-4c43ec80a737" providerId="ADAL" clId="{1B67CC27-58F2-4D17-9DB7-AC9BE36E0DB1}" dt="2023-04-25T11:47:27.142" v="2313" actId="14100"/>
        <pc:sldMkLst>
          <pc:docMk/>
          <pc:sldMk cId="3458947104" sldId="292"/>
        </pc:sldMkLst>
        <pc:spChg chg="mod">
          <ac:chgData name="Šálková Tereza Mgr." userId="dcfa2f49-8dc5-4419-a7e0-4c43ec80a737" providerId="ADAL" clId="{1B67CC27-58F2-4D17-9DB7-AC9BE36E0DB1}" dt="2023-04-25T11:47:27.142" v="2313" actId="14100"/>
          <ac:spMkLst>
            <pc:docMk/>
            <pc:sldMk cId="3458947104" sldId="292"/>
            <ac:spMk id="262147" creationId="{00000000-0000-0000-0000-000000000000}"/>
          </ac:spMkLst>
        </pc:spChg>
      </pc:sldChg>
      <pc:sldChg chg="modSp mod">
        <pc:chgData name="Šálková Tereza Mgr." userId="dcfa2f49-8dc5-4419-a7e0-4c43ec80a737" providerId="ADAL" clId="{1B67CC27-58F2-4D17-9DB7-AC9BE36E0DB1}" dt="2023-04-25T08:02:21.799" v="569" actId="207"/>
        <pc:sldMkLst>
          <pc:docMk/>
          <pc:sldMk cId="999221819" sldId="397"/>
        </pc:sldMkLst>
        <pc:spChg chg="mod">
          <ac:chgData name="Šálková Tereza Mgr." userId="dcfa2f49-8dc5-4419-a7e0-4c43ec80a737" providerId="ADAL" clId="{1B67CC27-58F2-4D17-9DB7-AC9BE36E0DB1}" dt="2023-04-25T08:02:21.799" v="569" actId="207"/>
          <ac:spMkLst>
            <pc:docMk/>
            <pc:sldMk cId="999221819" sldId="397"/>
            <ac:spMk id="3" creationId="{EA189FAE-8654-5E18-FF23-47FD7F7862D0}"/>
          </ac:spMkLst>
        </pc:spChg>
      </pc:sldChg>
      <pc:sldChg chg="addSp delSp modSp mod">
        <pc:chgData name="Šálková Tereza Mgr." userId="dcfa2f49-8dc5-4419-a7e0-4c43ec80a737" providerId="ADAL" clId="{1B67CC27-58F2-4D17-9DB7-AC9BE36E0DB1}" dt="2023-04-25T08:00:15.293" v="539"/>
        <pc:sldMkLst>
          <pc:docMk/>
          <pc:sldMk cId="1782207033" sldId="398"/>
        </pc:sldMkLst>
        <pc:spChg chg="add del mod">
          <ac:chgData name="Šálková Tereza Mgr." userId="dcfa2f49-8dc5-4419-a7e0-4c43ec80a737" providerId="ADAL" clId="{1B67CC27-58F2-4D17-9DB7-AC9BE36E0DB1}" dt="2023-04-25T08:00:15.293" v="539"/>
          <ac:spMkLst>
            <pc:docMk/>
            <pc:sldMk cId="1782207033" sldId="398"/>
            <ac:spMk id="5" creationId="{7FBC463A-5054-D459-BBBA-78C889473E7C}"/>
          </ac:spMkLst>
        </pc:spChg>
        <pc:graphicFrameChg chg="mod">
          <ac:chgData name="Šálková Tereza Mgr." userId="dcfa2f49-8dc5-4419-a7e0-4c43ec80a737" providerId="ADAL" clId="{1B67CC27-58F2-4D17-9DB7-AC9BE36E0DB1}" dt="2023-04-25T07:59:25.812" v="529" actId="1076"/>
          <ac:graphicFrameMkLst>
            <pc:docMk/>
            <pc:sldMk cId="1782207033" sldId="398"/>
            <ac:graphicFrameMk id="7" creationId="{20EFADB8-61B4-1319-59D4-47EBBDF4D2D2}"/>
          </ac:graphicFrameMkLst>
        </pc:graphicFrameChg>
      </pc:sldChg>
      <pc:sldChg chg="del">
        <pc:chgData name="Šálková Tereza Mgr." userId="dcfa2f49-8dc5-4419-a7e0-4c43ec80a737" providerId="ADAL" clId="{1B67CC27-58F2-4D17-9DB7-AC9BE36E0DB1}" dt="2023-04-25T10:18:43.235" v="840" actId="47"/>
        <pc:sldMkLst>
          <pc:docMk/>
          <pc:sldMk cId="1104244003" sldId="403"/>
        </pc:sldMkLst>
      </pc:sldChg>
      <pc:sldChg chg="modSp">
        <pc:chgData name="Šálková Tereza Mgr." userId="dcfa2f49-8dc5-4419-a7e0-4c43ec80a737" providerId="ADAL" clId="{1B67CC27-58F2-4D17-9DB7-AC9BE36E0DB1}" dt="2023-04-25T08:07:14.493" v="610" actId="1036"/>
        <pc:sldMkLst>
          <pc:docMk/>
          <pc:sldMk cId="0" sldId="561"/>
        </pc:sldMkLst>
        <pc:picChg chg="mod">
          <ac:chgData name="Šálková Tereza Mgr." userId="dcfa2f49-8dc5-4419-a7e0-4c43ec80a737" providerId="ADAL" clId="{1B67CC27-58F2-4D17-9DB7-AC9BE36E0DB1}" dt="2023-04-25T08:06:54.993" v="573" actId="1076"/>
          <ac:picMkLst>
            <pc:docMk/>
            <pc:sldMk cId="0" sldId="561"/>
            <ac:picMk id="38916" creationId="{A4EF3DBB-8C51-DE93-1404-F96D8C153FC5}"/>
          </ac:picMkLst>
        </pc:picChg>
        <pc:picChg chg="mod">
          <ac:chgData name="Šálková Tereza Mgr." userId="dcfa2f49-8dc5-4419-a7e0-4c43ec80a737" providerId="ADAL" clId="{1B67CC27-58F2-4D17-9DB7-AC9BE36E0DB1}" dt="2023-04-25T08:07:14.493" v="610" actId="1036"/>
          <ac:picMkLst>
            <pc:docMk/>
            <pc:sldMk cId="0" sldId="561"/>
            <ac:picMk id="38917" creationId="{239FC772-D26C-9BB5-4D74-5FBC79D08FAC}"/>
          </ac:picMkLst>
        </pc:picChg>
      </pc:sldChg>
      <pc:sldChg chg="del">
        <pc:chgData name="Šálková Tereza Mgr." userId="dcfa2f49-8dc5-4419-a7e0-4c43ec80a737" providerId="ADAL" clId="{1B67CC27-58F2-4D17-9DB7-AC9BE36E0DB1}" dt="2023-04-25T08:09:59.106" v="611" actId="47"/>
        <pc:sldMkLst>
          <pc:docMk/>
          <pc:sldMk cId="3176793891" sldId="585"/>
        </pc:sldMkLst>
      </pc:sldChg>
      <pc:sldChg chg="addSp delSp modSp new mod">
        <pc:chgData name="Šálková Tereza Mgr." userId="dcfa2f49-8dc5-4419-a7e0-4c43ec80a737" providerId="ADAL" clId="{1B67CC27-58F2-4D17-9DB7-AC9BE36E0DB1}" dt="2023-04-25T07:19:12.557" v="46" actId="255"/>
        <pc:sldMkLst>
          <pc:docMk/>
          <pc:sldMk cId="1155082243" sldId="586"/>
        </pc:sldMkLst>
        <pc:spChg chg="add mod">
          <ac:chgData name="Šálková Tereza Mgr." userId="dcfa2f49-8dc5-4419-a7e0-4c43ec80a737" providerId="ADAL" clId="{1B67CC27-58F2-4D17-9DB7-AC9BE36E0DB1}" dt="2023-04-25T07:19:12.557" v="46" actId="255"/>
          <ac:spMkLst>
            <pc:docMk/>
            <pc:sldMk cId="1155082243" sldId="586"/>
            <ac:spMk id="8" creationId="{8164FB3E-7395-6212-AC72-DB40FB4ACC63}"/>
          </ac:spMkLst>
        </pc:spChg>
        <pc:spChg chg="add mod">
          <ac:chgData name="Šálková Tereza Mgr." userId="dcfa2f49-8dc5-4419-a7e0-4c43ec80a737" providerId="ADAL" clId="{1B67CC27-58F2-4D17-9DB7-AC9BE36E0DB1}" dt="2023-04-25T07:19:05.967" v="45" actId="255"/>
          <ac:spMkLst>
            <pc:docMk/>
            <pc:sldMk cId="1155082243" sldId="586"/>
            <ac:spMk id="10" creationId="{DA21E3CC-B125-FAAA-86C0-3D151398633C}"/>
          </ac:spMkLst>
        </pc:spChg>
        <pc:picChg chg="add mod">
          <ac:chgData name="Šálková Tereza Mgr." userId="dcfa2f49-8dc5-4419-a7e0-4c43ec80a737" providerId="ADAL" clId="{1B67CC27-58F2-4D17-9DB7-AC9BE36E0DB1}" dt="2023-04-25T07:13:40.417" v="10" actId="1076"/>
          <ac:picMkLst>
            <pc:docMk/>
            <pc:sldMk cId="1155082243" sldId="586"/>
            <ac:picMk id="4" creationId="{23F37ABB-FD7C-B17E-B11F-A0816810128F}"/>
          </ac:picMkLst>
        </pc:picChg>
        <pc:picChg chg="add mod">
          <ac:chgData name="Šálková Tereza Mgr." userId="dcfa2f49-8dc5-4419-a7e0-4c43ec80a737" providerId="ADAL" clId="{1B67CC27-58F2-4D17-9DB7-AC9BE36E0DB1}" dt="2023-04-25T07:17:58.553" v="41" actId="14100"/>
          <ac:picMkLst>
            <pc:docMk/>
            <pc:sldMk cId="1155082243" sldId="586"/>
            <ac:picMk id="5" creationId="{FD64B4A2-601A-39A8-A373-4FD04C84FC27}"/>
          </ac:picMkLst>
        </pc:picChg>
        <pc:picChg chg="add del mod">
          <ac:chgData name="Šálková Tereza Mgr." userId="dcfa2f49-8dc5-4419-a7e0-4c43ec80a737" providerId="ADAL" clId="{1B67CC27-58F2-4D17-9DB7-AC9BE36E0DB1}" dt="2023-04-25T07:15:13.926" v="20" actId="21"/>
          <ac:picMkLst>
            <pc:docMk/>
            <pc:sldMk cId="1155082243" sldId="586"/>
            <ac:picMk id="6" creationId="{A272CEF1-769E-86AF-683F-5FF8EF2E8C69}"/>
          </ac:picMkLst>
        </pc:picChg>
      </pc:sldChg>
      <pc:sldChg chg="addSp modSp new mod">
        <pc:chgData name="Šálková Tereza Mgr." userId="dcfa2f49-8dc5-4419-a7e0-4c43ec80a737" providerId="ADAL" clId="{1B67CC27-58F2-4D17-9DB7-AC9BE36E0DB1}" dt="2023-04-25T07:19:42.098" v="48" actId="123"/>
        <pc:sldMkLst>
          <pc:docMk/>
          <pc:sldMk cId="3015087470" sldId="587"/>
        </pc:sldMkLst>
        <pc:spChg chg="add mod">
          <ac:chgData name="Šálková Tereza Mgr." userId="dcfa2f49-8dc5-4419-a7e0-4c43ec80a737" providerId="ADAL" clId="{1B67CC27-58F2-4D17-9DB7-AC9BE36E0DB1}" dt="2023-04-25T07:19:42.098" v="48" actId="123"/>
          <ac:spMkLst>
            <pc:docMk/>
            <pc:sldMk cId="3015087470" sldId="587"/>
            <ac:spMk id="6" creationId="{311AEBA6-8EF7-4B2B-D811-A9208E5F5F30}"/>
          </ac:spMkLst>
        </pc:spChg>
        <pc:picChg chg="add mod">
          <ac:chgData name="Šálková Tereza Mgr." userId="dcfa2f49-8dc5-4419-a7e0-4c43ec80a737" providerId="ADAL" clId="{1B67CC27-58F2-4D17-9DB7-AC9BE36E0DB1}" dt="2023-04-25T07:15:30.797" v="26" actId="1076"/>
          <ac:picMkLst>
            <pc:docMk/>
            <pc:sldMk cId="3015087470" sldId="587"/>
            <ac:picMk id="4" creationId="{5363FBDC-8A3E-26D5-8F38-571B54A5A935}"/>
          </ac:picMkLst>
        </pc:picChg>
      </pc:sldChg>
      <pc:sldChg chg="addSp modSp new mod">
        <pc:chgData name="Šálková Tereza Mgr." userId="dcfa2f49-8dc5-4419-a7e0-4c43ec80a737" providerId="ADAL" clId="{1B67CC27-58F2-4D17-9DB7-AC9BE36E0DB1}" dt="2023-04-25T07:21:21.601" v="58" actId="123"/>
        <pc:sldMkLst>
          <pc:docMk/>
          <pc:sldMk cId="2494305807" sldId="588"/>
        </pc:sldMkLst>
        <pc:spChg chg="add mod">
          <ac:chgData name="Šálková Tereza Mgr." userId="dcfa2f49-8dc5-4419-a7e0-4c43ec80a737" providerId="ADAL" clId="{1B67CC27-58F2-4D17-9DB7-AC9BE36E0DB1}" dt="2023-04-25T07:21:21.601" v="58" actId="123"/>
          <ac:spMkLst>
            <pc:docMk/>
            <pc:sldMk cId="2494305807" sldId="588"/>
            <ac:spMk id="6" creationId="{F2E39E7C-9D31-AD16-978B-D9E5CB8C4392}"/>
          </ac:spMkLst>
        </pc:spChg>
        <pc:picChg chg="add mod">
          <ac:chgData name="Šálková Tereza Mgr." userId="dcfa2f49-8dc5-4419-a7e0-4c43ec80a737" providerId="ADAL" clId="{1B67CC27-58F2-4D17-9DB7-AC9BE36E0DB1}" dt="2023-04-25T07:20:31.221" v="52" actId="1076"/>
          <ac:picMkLst>
            <pc:docMk/>
            <pc:sldMk cId="2494305807" sldId="588"/>
            <ac:picMk id="4" creationId="{43CC1690-C22E-0864-28C0-1356FB63DB54}"/>
          </ac:picMkLst>
        </pc:picChg>
      </pc:sldChg>
      <pc:sldChg chg="addSp modSp new mod">
        <pc:chgData name="Šálková Tereza Mgr." userId="dcfa2f49-8dc5-4419-a7e0-4c43ec80a737" providerId="ADAL" clId="{1B67CC27-58F2-4D17-9DB7-AC9BE36E0DB1}" dt="2023-04-25T11:18:17.360" v="1045" actId="255"/>
        <pc:sldMkLst>
          <pc:docMk/>
          <pc:sldMk cId="4042523333" sldId="589"/>
        </pc:sldMkLst>
        <pc:spChg chg="mod">
          <ac:chgData name="Šálková Tereza Mgr." userId="dcfa2f49-8dc5-4419-a7e0-4c43ec80a737" providerId="ADAL" clId="{1B67CC27-58F2-4D17-9DB7-AC9BE36E0DB1}" dt="2023-04-25T07:25:46.725" v="64" actId="14100"/>
          <ac:spMkLst>
            <pc:docMk/>
            <pc:sldMk cId="4042523333" sldId="589"/>
            <ac:spMk id="2" creationId="{486D17BA-EE96-1B9C-2754-9904257707D1}"/>
          </ac:spMkLst>
        </pc:spChg>
        <pc:spChg chg="add mod">
          <ac:chgData name="Šálková Tereza Mgr." userId="dcfa2f49-8dc5-4419-a7e0-4c43ec80a737" providerId="ADAL" clId="{1B67CC27-58F2-4D17-9DB7-AC9BE36E0DB1}" dt="2023-04-25T11:18:17.360" v="1045" actId="255"/>
          <ac:spMkLst>
            <pc:docMk/>
            <pc:sldMk cId="4042523333" sldId="589"/>
            <ac:spMk id="5" creationId="{B965FD9B-28DB-9398-CC05-AABB550263C0}"/>
          </ac:spMkLst>
        </pc:spChg>
      </pc:sldChg>
      <pc:sldChg chg="addSp modSp new mod">
        <pc:chgData name="Šálková Tereza Mgr." userId="dcfa2f49-8dc5-4419-a7e0-4c43ec80a737" providerId="ADAL" clId="{1B67CC27-58F2-4D17-9DB7-AC9BE36E0DB1}" dt="2023-04-25T07:50:55.233" v="395" actId="123"/>
        <pc:sldMkLst>
          <pc:docMk/>
          <pc:sldMk cId="3973748895" sldId="590"/>
        </pc:sldMkLst>
        <pc:spChg chg="add mod">
          <ac:chgData name="Šálková Tereza Mgr." userId="dcfa2f49-8dc5-4419-a7e0-4c43ec80a737" providerId="ADAL" clId="{1B67CC27-58F2-4D17-9DB7-AC9BE36E0DB1}" dt="2023-04-25T07:50:55.233" v="395" actId="123"/>
          <ac:spMkLst>
            <pc:docMk/>
            <pc:sldMk cId="3973748895" sldId="590"/>
            <ac:spMk id="5" creationId="{032DC097-9261-AC13-170E-9C8ABE6927B3}"/>
          </ac:spMkLst>
        </pc:spChg>
      </pc:sldChg>
      <pc:sldChg chg="addSp delSp modSp new mod">
        <pc:chgData name="Šálková Tereza Mgr." userId="dcfa2f49-8dc5-4419-a7e0-4c43ec80a737" providerId="ADAL" clId="{1B67CC27-58F2-4D17-9DB7-AC9BE36E0DB1}" dt="2023-04-25T07:58:37.797" v="528" actId="20577"/>
        <pc:sldMkLst>
          <pc:docMk/>
          <pc:sldMk cId="3483076997" sldId="591"/>
        </pc:sldMkLst>
        <pc:spChg chg="add del mod">
          <ac:chgData name="Šálková Tereza Mgr." userId="dcfa2f49-8dc5-4419-a7e0-4c43ec80a737" providerId="ADAL" clId="{1B67CC27-58F2-4D17-9DB7-AC9BE36E0DB1}" dt="2023-04-25T07:58:37.797" v="528" actId="20577"/>
          <ac:spMkLst>
            <pc:docMk/>
            <pc:sldMk cId="3483076997" sldId="591"/>
            <ac:spMk id="5" creationId="{AB525D5F-EC5F-AD93-F5C3-CF111477943F}"/>
          </ac:spMkLst>
        </pc:spChg>
        <pc:spChg chg="add mod">
          <ac:chgData name="Šálková Tereza Mgr." userId="dcfa2f49-8dc5-4419-a7e0-4c43ec80a737" providerId="ADAL" clId="{1B67CC27-58F2-4D17-9DB7-AC9BE36E0DB1}" dt="2023-04-25T07:57:54.005" v="502" actId="1076"/>
          <ac:spMkLst>
            <pc:docMk/>
            <pc:sldMk cId="3483076997" sldId="591"/>
            <ac:spMk id="8" creationId="{485EFC4B-2649-1CA9-5046-15EEFC1EEA51}"/>
          </ac:spMkLst>
        </pc:spChg>
        <pc:picChg chg="add mod">
          <ac:chgData name="Šálková Tereza Mgr." userId="dcfa2f49-8dc5-4419-a7e0-4c43ec80a737" providerId="ADAL" clId="{1B67CC27-58F2-4D17-9DB7-AC9BE36E0DB1}" dt="2023-04-25T07:57:48.325" v="501" actId="1076"/>
          <ac:picMkLst>
            <pc:docMk/>
            <pc:sldMk cId="3483076997" sldId="591"/>
            <ac:picMk id="6" creationId="{FAB7FC56-EEA0-9F9F-08D3-0DBD2DFFD477}"/>
          </ac:picMkLst>
        </pc:picChg>
      </pc:sldChg>
      <pc:sldChg chg="addSp delSp modSp new mod">
        <pc:chgData name="Šálková Tereza Mgr." userId="dcfa2f49-8dc5-4419-a7e0-4c43ec80a737" providerId="ADAL" clId="{1B67CC27-58F2-4D17-9DB7-AC9BE36E0DB1}" dt="2023-04-25T11:11:18.478" v="1033" actId="14100"/>
        <pc:sldMkLst>
          <pc:docMk/>
          <pc:sldMk cId="3965130699" sldId="592"/>
        </pc:sldMkLst>
        <pc:spChg chg="del">
          <ac:chgData name="Šálková Tereza Mgr." userId="dcfa2f49-8dc5-4419-a7e0-4c43ec80a737" providerId="ADAL" clId="{1B67CC27-58F2-4D17-9DB7-AC9BE36E0DB1}" dt="2023-04-25T10:38:50.213" v="857" actId="478"/>
          <ac:spMkLst>
            <pc:docMk/>
            <pc:sldMk cId="3965130699" sldId="592"/>
            <ac:spMk id="2" creationId="{F44934F4-2BA6-6B53-2B33-7B0EECE6A1CD}"/>
          </ac:spMkLst>
        </pc:spChg>
        <pc:spChg chg="del">
          <ac:chgData name="Šálková Tereza Mgr." userId="dcfa2f49-8dc5-4419-a7e0-4c43ec80a737" providerId="ADAL" clId="{1B67CC27-58F2-4D17-9DB7-AC9BE36E0DB1}" dt="2023-04-25T10:38:52.224" v="858" actId="478"/>
          <ac:spMkLst>
            <pc:docMk/>
            <pc:sldMk cId="3965130699" sldId="592"/>
            <ac:spMk id="3" creationId="{6338016B-4260-210C-FE3A-4FEF2DB872E5}"/>
          </ac:spMkLst>
        </pc:spChg>
        <pc:spChg chg="del">
          <ac:chgData name="Šálková Tereza Mgr." userId="dcfa2f49-8dc5-4419-a7e0-4c43ec80a737" providerId="ADAL" clId="{1B67CC27-58F2-4D17-9DB7-AC9BE36E0DB1}" dt="2023-04-25T10:38:54.053" v="859" actId="478"/>
          <ac:spMkLst>
            <pc:docMk/>
            <pc:sldMk cId="3965130699" sldId="592"/>
            <ac:spMk id="4" creationId="{0CD85BA4-8B8D-C747-4F3C-4ED70F1D6193}"/>
          </ac:spMkLst>
        </pc:spChg>
        <pc:spChg chg="add mod">
          <ac:chgData name="Šálková Tereza Mgr." userId="dcfa2f49-8dc5-4419-a7e0-4c43ec80a737" providerId="ADAL" clId="{1B67CC27-58F2-4D17-9DB7-AC9BE36E0DB1}" dt="2023-04-25T11:11:05.711" v="1030" actId="1076"/>
          <ac:spMkLst>
            <pc:docMk/>
            <pc:sldMk cId="3965130699" sldId="592"/>
            <ac:spMk id="6" creationId="{75B4D02D-03A8-2ABC-AB57-896E6767EB8B}"/>
          </ac:spMkLst>
        </pc:spChg>
        <pc:spChg chg="add del mod">
          <ac:chgData name="Šálková Tereza Mgr." userId="dcfa2f49-8dc5-4419-a7e0-4c43ec80a737" providerId="ADAL" clId="{1B67CC27-58F2-4D17-9DB7-AC9BE36E0DB1}" dt="2023-04-25T10:45:08.024" v="868" actId="21"/>
          <ac:spMkLst>
            <pc:docMk/>
            <pc:sldMk cId="3965130699" sldId="592"/>
            <ac:spMk id="10" creationId="{F1D5F504-7B20-0A47-3129-4DEFAFC33A74}"/>
          </ac:spMkLst>
        </pc:spChg>
        <pc:picChg chg="add del mod">
          <ac:chgData name="Šálková Tereza Mgr." userId="dcfa2f49-8dc5-4419-a7e0-4c43ec80a737" providerId="ADAL" clId="{1B67CC27-58F2-4D17-9DB7-AC9BE36E0DB1}" dt="2023-04-25T10:45:08.024" v="868" actId="21"/>
          <ac:picMkLst>
            <pc:docMk/>
            <pc:sldMk cId="3965130699" sldId="592"/>
            <ac:picMk id="8" creationId="{7FB3F64C-16AF-7B32-0F40-95F6EC425531}"/>
          </ac:picMkLst>
        </pc:picChg>
        <pc:picChg chg="add del mod">
          <ac:chgData name="Šálková Tereza Mgr." userId="dcfa2f49-8dc5-4419-a7e0-4c43ec80a737" providerId="ADAL" clId="{1B67CC27-58F2-4D17-9DB7-AC9BE36E0DB1}" dt="2023-04-25T11:07:41.443" v="1024" actId="478"/>
          <ac:picMkLst>
            <pc:docMk/>
            <pc:sldMk cId="3965130699" sldId="592"/>
            <ac:picMk id="12" creationId="{D51F8B89-313C-D853-1BC2-38BDE68B92AC}"/>
          </ac:picMkLst>
        </pc:picChg>
        <pc:picChg chg="add mod">
          <ac:chgData name="Šálková Tereza Mgr." userId="dcfa2f49-8dc5-4419-a7e0-4c43ec80a737" providerId="ADAL" clId="{1B67CC27-58F2-4D17-9DB7-AC9BE36E0DB1}" dt="2023-04-25T11:11:18.478" v="1033" actId="14100"/>
          <ac:picMkLst>
            <pc:docMk/>
            <pc:sldMk cId="3965130699" sldId="592"/>
            <ac:picMk id="14" creationId="{FB080B1D-1A7F-48EC-DE62-187F51CBC45C}"/>
          </ac:picMkLst>
        </pc:picChg>
      </pc:sldChg>
      <pc:sldChg chg="addSp delSp modSp new mod">
        <pc:chgData name="Šálková Tereza Mgr." userId="dcfa2f49-8dc5-4419-a7e0-4c43ec80a737" providerId="ADAL" clId="{1B67CC27-58F2-4D17-9DB7-AC9BE36E0DB1}" dt="2023-04-25T11:03:02.646" v="1004" actId="1076"/>
        <pc:sldMkLst>
          <pc:docMk/>
          <pc:sldMk cId="2184195114" sldId="593"/>
        </pc:sldMkLst>
        <pc:spChg chg="del">
          <ac:chgData name="Šálková Tereza Mgr." userId="dcfa2f49-8dc5-4419-a7e0-4c43ec80a737" providerId="ADAL" clId="{1B67CC27-58F2-4D17-9DB7-AC9BE36E0DB1}" dt="2023-04-25T10:38:16.302" v="853" actId="478"/>
          <ac:spMkLst>
            <pc:docMk/>
            <pc:sldMk cId="2184195114" sldId="593"/>
            <ac:spMk id="2" creationId="{FDC1EF4C-A2DA-FDE8-FA44-4AC88192F040}"/>
          </ac:spMkLst>
        </pc:spChg>
        <pc:spChg chg="del">
          <ac:chgData name="Šálková Tereza Mgr." userId="dcfa2f49-8dc5-4419-a7e0-4c43ec80a737" providerId="ADAL" clId="{1B67CC27-58F2-4D17-9DB7-AC9BE36E0DB1}" dt="2023-04-25T10:38:22.127" v="854" actId="478"/>
          <ac:spMkLst>
            <pc:docMk/>
            <pc:sldMk cId="2184195114" sldId="593"/>
            <ac:spMk id="3" creationId="{3D89D807-2FC8-E751-9C82-D48F514376F9}"/>
          </ac:spMkLst>
        </pc:spChg>
        <pc:spChg chg="del">
          <ac:chgData name="Šálková Tereza Mgr." userId="dcfa2f49-8dc5-4419-a7e0-4c43ec80a737" providerId="ADAL" clId="{1B67CC27-58F2-4D17-9DB7-AC9BE36E0DB1}" dt="2023-04-25T10:38:36.173" v="855" actId="478"/>
          <ac:spMkLst>
            <pc:docMk/>
            <pc:sldMk cId="2184195114" sldId="593"/>
            <ac:spMk id="4" creationId="{6C534DEF-9B5A-CB6B-E847-87C9D5B0233C}"/>
          </ac:spMkLst>
        </pc:spChg>
        <pc:spChg chg="add mod">
          <ac:chgData name="Šálková Tereza Mgr." userId="dcfa2f49-8dc5-4419-a7e0-4c43ec80a737" providerId="ADAL" clId="{1B67CC27-58F2-4D17-9DB7-AC9BE36E0DB1}" dt="2023-04-25T10:45:25.067" v="870" actId="1076"/>
          <ac:spMkLst>
            <pc:docMk/>
            <pc:sldMk cId="2184195114" sldId="593"/>
            <ac:spMk id="6" creationId="{76217572-1570-303A-C228-667D5D8488A1}"/>
          </ac:spMkLst>
        </pc:spChg>
        <pc:spChg chg="add del mod">
          <ac:chgData name="Šálková Tereza Mgr." userId="dcfa2f49-8dc5-4419-a7e0-4c43ec80a737" providerId="ADAL" clId="{1B67CC27-58F2-4D17-9DB7-AC9BE36E0DB1}" dt="2023-04-25T11:02:08.605" v="990" actId="21"/>
          <ac:spMkLst>
            <pc:docMk/>
            <pc:sldMk cId="2184195114" sldId="593"/>
            <ac:spMk id="8" creationId="{703B9D6D-F983-4844-2CEF-100658E7C7A8}"/>
          </ac:spMkLst>
        </pc:spChg>
        <pc:spChg chg="add del">
          <ac:chgData name="Šálková Tereza Mgr." userId="dcfa2f49-8dc5-4419-a7e0-4c43ec80a737" providerId="ADAL" clId="{1B67CC27-58F2-4D17-9DB7-AC9BE36E0DB1}" dt="2023-04-25T10:46:52.961" v="883" actId="22"/>
          <ac:spMkLst>
            <pc:docMk/>
            <pc:sldMk cId="2184195114" sldId="593"/>
            <ac:spMk id="12" creationId="{D9BA780A-76BD-77DB-9C10-0E744789A9E5}"/>
          </ac:spMkLst>
        </pc:spChg>
        <pc:spChg chg="add del mod">
          <ac:chgData name="Šálková Tereza Mgr." userId="dcfa2f49-8dc5-4419-a7e0-4c43ec80a737" providerId="ADAL" clId="{1B67CC27-58F2-4D17-9DB7-AC9BE36E0DB1}" dt="2023-04-25T11:02:08.605" v="990" actId="21"/>
          <ac:spMkLst>
            <pc:docMk/>
            <pc:sldMk cId="2184195114" sldId="593"/>
            <ac:spMk id="14" creationId="{0BEB8C0F-29F8-BE2E-E664-23B3F2F83649}"/>
          </ac:spMkLst>
        </pc:spChg>
        <pc:spChg chg="add mod">
          <ac:chgData name="Šálková Tereza Mgr." userId="dcfa2f49-8dc5-4419-a7e0-4c43ec80a737" providerId="ADAL" clId="{1B67CC27-58F2-4D17-9DB7-AC9BE36E0DB1}" dt="2023-04-25T11:03:02.646" v="1004" actId="1076"/>
          <ac:spMkLst>
            <pc:docMk/>
            <pc:sldMk cId="2184195114" sldId="593"/>
            <ac:spMk id="19" creationId="{344D224B-DDAE-5D9C-50EF-094C778CE77D}"/>
          </ac:spMkLst>
        </pc:spChg>
        <pc:picChg chg="add del mod">
          <ac:chgData name="Šálková Tereza Mgr." userId="dcfa2f49-8dc5-4419-a7e0-4c43ec80a737" providerId="ADAL" clId="{1B67CC27-58F2-4D17-9DB7-AC9BE36E0DB1}" dt="2023-04-25T11:02:08.605" v="990" actId="21"/>
          <ac:picMkLst>
            <pc:docMk/>
            <pc:sldMk cId="2184195114" sldId="593"/>
            <ac:picMk id="7" creationId="{AC5DA8DC-9114-EF50-BDA8-B643EBD05FB7}"/>
          </ac:picMkLst>
        </pc:picChg>
        <pc:picChg chg="add del mod">
          <ac:chgData name="Šálková Tereza Mgr." userId="dcfa2f49-8dc5-4419-a7e0-4c43ec80a737" providerId="ADAL" clId="{1B67CC27-58F2-4D17-9DB7-AC9BE36E0DB1}" dt="2023-04-25T11:02:08.605" v="990" actId="21"/>
          <ac:picMkLst>
            <pc:docMk/>
            <pc:sldMk cId="2184195114" sldId="593"/>
            <ac:picMk id="10" creationId="{996F1C1B-6F19-A1C0-123C-F0FEB1C66809}"/>
          </ac:picMkLst>
        </pc:picChg>
        <pc:picChg chg="add mod">
          <ac:chgData name="Šálková Tereza Mgr." userId="dcfa2f49-8dc5-4419-a7e0-4c43ec80a737" providerId="ADAL" clId="{1B67CC27-58F2-4D17-9DB7-AC9BE36E0DB1}" dt="2023-04-25T11:02:26.494" v="994" actId="1076"/>
          <ac:picMkLst>
            <pc:docMk/>
            <pc:sldMk cId="2184195114" sldId="593"/>
            <ac:picMk id="16" creationId="{CAAC08F8-DD97-65FA-E6DF-051C765B1769}"/>
          </ac:picMkLst>
        </pc:picChg>
        <pc:picChg chg="add mod">
          <ac:chgData name="Šálková Tereza Mgr." userId="dcfa2f49-8dc5-4419-a7e0-4c43ec80a737" providerId="ADAL" clId="{1B67CC27-58F2-4D17-9DB7-AC9BE36E0DB1}" dt="2023-04-25T11:02:34.391" v="996"/>
          <ac:picMkLst>
            <pc:docMk/>
            <pc:sldMk cId="2184195114" sldId="593"/>
            <ac:picMk id="17" creationId="{93F25455-CB13-9A6A-99BD-144DEC6B805A}"/>
          </ac:picMkLst>
        </pc:picChg>
      </pc:sldChg>
      <pc:sldChg chg="addSp modSp new mod">
        <pc:chgData name="Šálková Tereza Mgr." userId="dcfa2f49-8dc5-4419-a7e0-4c43ec80a737" providerId="ADAL" clId="{1B67CC27-58F2-4D17-9DB7-AC9BE36E0DB1}" dt="2023-04-25T10:51:00.005" v="932" actId="1037"/>
        <pc:sldMkLst>
          <pc:docMk/>
          <pc:sldMk cId="4027260466" sldId="594"/>
        </pc:sldMkLst>
        <pc:spChg chg="add mod">
          <ac:chgData name="Šálková Tereza Mgr." userId="dcfa2f49-8dc5-4419-a7e0-4c43ec80a737" providerId="ADAL" clId="{1B67CC27-58F2-4D17-9DB7-AC9BE36E0DB1}" dt="2023-04-25T10:51:00.005" v="932" actId="1037"/>
          <ac:spMkLst>
            <pc:docMk/>
            <pc:sldMk cId="4027260466" sldId="594"/>
            <ac:spMk id="10" creationId="{21B97EE7-3F03-9DF9-1FB9-17FEFA04EBEF}"/>
          </ac:spMkLst>
        </pc:spChg>
        <pc:picChg chg="add mod">
          <ac:chgData name="Šálková Tereza Mgr." userId="dcfa2f49-8dc5-4419-a7e0-4c43ec80a737" providerId="ADAL" clId="{1B67CC27-58F2-4D17-9DB7-AC9BE36E0DB1}" dt="2023-04-25T10:50:39.266" v="927" actId="14100"/>
          <ac:picMkLst>
            <pc:docMk/>
            <pc:sldMk cId="4027260466" sldId="594"/>
            <ac:picMk id="6" creationId="{5E4EEA83-5A2B-8834-04E7-7C0FC5F9D4E8}"/>
          </ac:picMkLst>
        </pc:picChg>
        <pc:picChg chg="add mod">
          <ac:chgData name="Šálková Tereza Mgr." userId="dcfa2f49-8dc5-4419-a7e0-4c43ec80a737" providerId="ADAL" clId="{1B67CC27-58F2-4D17-9DB7-AC9BE36E0DB1}" dt="2023-04-25T10:48:57.310" v="905" actId="1076"/>
          <ac:picMkLst>
            <pc:docMk/>
            <pc:sldMk cId="4027260466" sldId="594"/>
            <ac:picMk id="8" creationId="{626479AB-854D-E3E1-B0F4-D575E2BA7137}"/>
          </ac:picMkLst>
        </pc:picChg>
      </pc:sldChg>
      <pc:sldChg chg="addSp delSp modSp new mod">
        <pc:chgData name="Šálková Tereza Mgr." userId="dcfa2f49-8dc5-4419-a7e0-4c43ec80a737" providerId="ADAL" clId="{1B67CC27-58F2-4D17-9DB7-AC9BE36E0DB1}" dt="2023-04-25T11:04:31.973" v="1016" actId="255"/>
        <pc:sldMkLst>
          <pc:docMk/>
          <pc:sldMk cId="3192789770" sldId="595"/>
        </pc:sldMkLst>
        <pc:spChg chg="add del mod">
          <ac:chgData name="Šálková Tereza Mgr." userId="dcfa2f49-8dc5-4419-a7e0-4c43ec80a737" providerId="ADAL" clId="{1B67CC27-58F2-4D17-9DB7-AC9BE36E0DB1}" dt="2023-04-25T11:03:21.776" v="1007" actId="21"/>
          <ac:spMkLst>
            <pc:docMk/>
            <pc:sldMk cId="3192789770" sldId="595"/>
            <ac:spMk id="10" creationId="{CD726C83-BACD-0757-C247-C41214FD0AB5}"/>
          </ac:spMkLst>
        </pc:spChg>
        <pc:spChg chg="add mod">
          <ac:chgData name="Šálková Tereza Mgr." userId="dcfa2f49-8dc5-4419-a7e0-4c43ec80a737" providerId="ADAL" clId="{1B67CC27-58F2-4D17-9DB7-AC9BE36E0DB1}" dt="2023-04-25T10:56:02.534" v="988" actId="1076"/>
          <ac:spMkLst>
            <pc:docMk/>
            <pc:sldMk cId="3192789770" sldId="595"/>
            <ac:spMk id="12" creationId="{9B53B4DE-1189-755C-93EC-1C51FEBA668C}"/>
          </ac:spMkLst>
        </pc:spChg>
        <pc:spChg chg="add mod">
          <ac:chgData name="Šálková Tereza Mgr." userId="dcfa2f49-8dc5-4419-a7e0-4c43ec80a737" providerId="ADAL" clId="{1B67CC27-58F2-4D17-9DB7-AC9BE36E0DB1}" dt="2023-04-25T11:04:31.973" v="1016" actId="255"/>
          <ac:spMkLst>
            <pc:docMk/>
            <pc:sldMk cId="3192789770" sldId="595"/>
            <ac:spMk id="16" creationId="{1EFCECFA-F61C-6BD6-9285-806866D14515}"/>
          </ac:spMkLst>
        </pc:spChg>
        <pc:picChg chg="add mod">
          <ac:chgData name="Šálková Tereza Mgr." userId="dcfa2f49-8dc5-4419-a7e0-4c43ec80a737" providerId="ADAL" clId="{1B67CC27-58F2-4D17-9DB7-AC9BE36E0DB1}" dt="2023-04-25T10:54:30.493" v="957" actId="1076"/>
          <ac:picMkLst>
            <pc:docMk/>
            <pc:sldMk cId="3192789770" sldId="595"/>
            <ac:picMk id="6" creationId="{A4D5682F-0695-63C0-59C9-FADD084A0C85}"/>
          </ac:picMkLst>
        </pc:picChg>
        <pc:picChg chg="add del mod">
          <ac:chgData name="Šálková Tereza Mgr." userId="dcfa2f49-8dc5-4419-a7e0-4c43ec80a737" providerId="ADAL" clId="{1B67CC27-58F2-4D17-9DB7-AC9BE36E0DB1}" dt="2023-04-25T11:03:21.776" v="1007" actId="21"/>
          <ac:picMkLst>
            <pc:docMk/>
            <pc:sldMk cId="3192789770" sldId="595"/>
            <ac:picMk id="8" creationId="{FF6CEFED-28B0-5936-25FE-795EBC38F455}"/>
          </ac:picMkLst>
        </pc:picChg>
        <pc:picChg chg="add mod">
          <ac:chgData name="Šálková Tereza Mgr." userId="dcfa2f49-8dc5-4419-a7e0-4c43ec80a737" providerId="ADAL" clId="{1B67CC27-58F2-4D17-9DB7-AC9BE36E0DB1}" dt="2023-04-25T11:04:00.770" v="1013" actId="1076"/>
          <ac:picMkLst>
            <pc:docMk/>
            <pc:sldMk cId="3192789770" sldId="595"/>
            <ac:picMk id="14" creationId="{2D39DEF6-21C1-1241-B6C7-E7A5E781F74A}"/>
          </ac:picMkLst>
        </pc:picChg>
      </pc:sldChg>
      <pc:sldChg chg="addSp delSp modSp new mod">
        <pc:chgData name="Šálková Tereza Mgr." userId="dcfa2f49-8dc5-4419-a7e0-4c43ec80a737" providerId="ADAL" clId="{1B67CC27-58F2-4D17-9DB7-AC9BE36E0DB1}" dt="2023-04-25T11:03:35.850" v="1010" actId="1076"/>
        <pc:sldMkLst>
          <pc:docMk/>
          <pc:sldMk cId="2222821904" sldId="596"/>
        </pc:sldMkLst>
        <pc:spChg chg="add del mod">
          <ac:chgData name="Šálková Tereza Mgr." userId="dcfa2f49-8dc5-4419-a7e0-4c43ec80a737" providerId="ADAL" clId="{1B67CC27-58F2-4D17-9DB7-AC9BE36E0DB1}" dt="2023-04-25T11:02:42.167" v="999"/>
          <ac:spMkLst>
            <pc:docMk/>
            <pc:sldMk cId="2222821904" sldId="596"/>
            <ac:spMk id="6" creationId="{4DD4D4B4-E2B7-A2B2-93F4-6B1F7A84974C}"/>
          </ac:spMkLst>
        </pc:spChg>
        <pc:spChg chg="add mod">
          <ac:chgData name="Šálková Tereza Mgr." userId="dcfa2f49-8dc5-4419-a7e0-4c43ec80a737" providerId="ADAL" clId="{1B67CC27-58F2-4D17-9DB7-AC9BE36E0DB1}" dt="2023-04-25T11:03:09.518" v="1005" actId="1076"/>
          <ac:spMkLst>
            <pc:docMk/>
            <pc:sldMk cId="2222821904" sldId="596"/>
            <ac:spMk id="8" creationId="{95D5299F-5E91-AA58-8E47-008942B9ADD9}"/>
          </ac:spMkLst>
        </pc:spChg>
        <pc:spChg chg="add mod">
          <ac:chgData name="Šálková Tereza Mgr." userId="dcfa2f49-8dc5-4419-a7e0-4c43ec80a737" providerId="ADAL" clId="{1B67CC27-58F2-4D17-9DB7-AC9BE36E0DB1}" dt="2023-04-25T11:03:29.287" v="1009" actId="1076"/>
          <ac:spMkLst>
            <pc:docMk/>
            <pc:sldMk cId="2222821904" sldId="596"/>
            <ac:spMk id="10" creationId="{8AD6E720-FF07-5FED-82FA-0BB66098911B}"/>
          </ac:spMkLst>
        </pc:spChg>
        <pc:picChg chg="add del mod">
          <ac:chgData name="Šálková Tereza Mgr." userId="dcfa2f49-8dc5-4419-a7e0-4c43ec80a737" providerId="ADAL" clId="{1B67CC27-58F2-4D17-9DB7-AC9BE36E0DB1}" dt="2023-04-25T11:02:31.098" v="995" actId="21"/>
          <ac:picMkLst>
            <pc:docMk/>
            <pc:sldMk cId="2222821904" sldId="596"/>
            <ac:picMk id="5" creationId="{E03C60AE-6944-A840-85C4-CEE3F3898641}"/>
          </ac:picMkLst>
        </pc:picChg>
        <pc:picChg chg="add mod">
          <ac:chgData name="Šálková Tereza Mgr." userId="dcfa2f49-8dc5-4419-a7e0-4c43ec80a737" providerId="ADAL" clId="{1B67CC27-58F2-4D17-9DB7-AC9BE36E0DB1}" dt="2023-04-25T11:03:35.850" v="1010" actId="1076"/>
          <ac:picMkLst>
            <pc:docMk/>
            <pc:sldMk cId="2222821904" sldId="596"/>
            <ac:picMk id="7" creationId="{B98F38C1-BDDC-5501-21A6-8B55F8AAF96F}"/>
          </ac:picMkLst>
        </pc:picChg>
        <pc:picChg chg="add mod">
          <ac:chgData name="Šálková Tereza Mgr." userId="dcfa2f49-8dc5-4419-a7e0-4c43ec80a737" providerId="ADAL" clId="{1B67CC27-58F2-4D17-9DB7-AC9BE36E0DB1}" dt="2023-04-25T11:03:29.287" v="1009" actId="1076"/>
          <ac:picMkLst>
            <pc:docMk/>
            <pc:sldMk cId="2222821904" sldId="596"/>
            <ac:picMk id="9" creationId="{6F4C330E-BC91-5BF2-16E4-189F8D287391}"/>
          </ac:picMkLst>
        </pc:picChg>
      </pc:sldChg>
      <pc:sldChg chg="addSp delSp modSp new mod">
        <pc:chgData name="Šálková Tereza Mgr." userId="dcfa2f49-8dc5-4419-a7e0-4c43ec80a737" providerId="ADAL" clId="{1B67CC27-58F2-4D17-9DB7-AC9BE36E0DB1}" dt="2023-04-25T11:43:53.637" v="2312" actId="20577"/>
        <pc:sldMkLst>
          <pc:docMk/>
          <pc:sldMk cId="1817560212" sldId="597"/>
        </pc:sldMkLst>
        <pc:spChg chg="mod">
          <ac:chgData name="Šálková Tereza Mgr." userId="dcfa2f49-8dc5-4419-a7e0-4c43ec80a737" providerId="ADAL" clId="{1B67CC27-58F2-4D17-9DB7-AC9BE36E0DB1}" dt="2023-04-25T11:18:30.689" v="1050" actId="20577"/>
          <ac:spMkLst>
            <pc:docMk/>
            <pc:sldMk cId="1817560212" sldId="597"/>
            <ac:spMk id="2" creationId="{D458D2CB-0CD4-2CB6-8930-B69785CCECEF}"/>
          </ac:spMkLst>
        </pc:spChg>
        <pc:spChg chg="del">
          <ac:chgData name="Šálková Tereza Mgr." userId="dcfa2f49-8dc5-4419-a7e0-4c43ec80a737" providerId="ADAL" clId="{1B67CC27-58F2-4D17-9DB7-AC9BE36E0DB1}" dt="2023-04-25T11:21:01.216" v="1056" actId="478"/>
          <ac:spMkLst>
            <pc:docMk/>
            <pc:sldMk cId="1817560212" sldId="597"/>
            <ac:spMk id="3" creationId="{DFFA92AB-3DD9-A0A1-3293-48C00E81923C}"/>
          </ac:spMkLst>
        </pc:spChg>
        <pc:spChg chg="del">
          <ac:chgData name="Šálková Tereza Mgr." userId="dcfa2f49-8dc5-4419-a7e0-4c43ec80a737" providerId="ADAL" clId="{1B67CC27-58F2-4D17-9DB7-AC9BE36E0DB1}" dt="2023-04-25T11:21:03.711" v="1057" actId="478"/>
          <ac:spMkLst>
            <pc:docMk/>
            <pc:sldMk cId="1817560212" sldId="597"/>
            <ac:spMk id="4" creationId="{FCEB1AEB-71B2-314D-7218-4B10A985AFF7}"/>
          </ac:spMkLst>
        </pc:spChg>
        <pc:spChg chg="add mod">
          <ac:chgData name="Šálková Tereza Mgr." userId="dcfa2f49-8dc5-4419-a7e0-4c43ec80a737" providerId="ADAL" clId="{1B67CC27-58F2-4D17-9DB7-AC9BE36E0DB1}" dt="2023-04-25T11:43:53.637" v="2312" actId="20577"/>
          <ac:spMkLst>
            <pc:docMk/>
            <pc:sldMk cId="1817560212" sldId="597"/>
            <ac:spMk id="6" creationId="{B371AAB9-D519-E942-DCAF-759754B4884F}"/>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565F772-632A-EDAD-23ED-79D6DCA0B793}"/>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3060EE2B-D568-C3A7-8298-F4F198C13A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80C9599C-B387-C7A2-67BA-97D98F4D867E}"/>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A531B105-CBB4-60D9-3C21-C252B1680BD2}"/>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91E3456A-3E05-432A-2DE2-349AA426486B}"/>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4719386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B90B7D8-3E62-0325-C9DC-100177438E8E}"/>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83BDFA6D-DE07-CF07-23E8-012894BDC542}"/>
              </a:ext>
            </a:extLst>
          </p:cNvPr>
          <p:cNvSpPr>
            <a:spLocks noGrp="1"/>
          </p:cNvSpPr>
          <p:nvPr>
            <p:ph type="body" orient="vert" idx="1"/>
          </p:nvPr>
        </p:nvSpPr>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D3E3E72-A6B5-82F2-0A9A-D751708A9376}"/>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54D64492-1E0E-A247-CA2F-FECDEACD14B3}"/>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73B0867-5E30-4BE6-9DB6-B7889D4397FE}"/>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143404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2CB008F4-B490-4834-4E5F-68558FDCFDA8}"/>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D91B5A6E-C04D-7A27-C01F-41986302EB75}"/>
              </a:ext>
            </a:extLst>
          </p:cNvPr>
          <p:cNvSpPr>
            <a:spLocks noGrp="1"/>
          </p:cNvSpPr>
          <p:nvPr>
            <p:ph type="body" orient="vert" idx="1"/>
          </p:nvPr>
        </p:nvSpPr>
        <p:spPr>
          <a:xfrm>
            <a:off x="838200" y="365125"/>
            <a:ext cx="7734300" cy="5811838"/>
          </a:xfrm>
        </p:spPr>
        <p:txBody>
          <a:bodyPr vert="eaVert"/>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F001E993-3B43-E83F-3A68-C6DF024956E3}"/>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3DE0823B-1E0A-A162-E78E-331EB9018CD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BDA299CD-D211-4E85-F9E7-AB838E7CA930}"/>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22487985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E6FAAD-F8FD-8527-2762-29A5A6E52118}"/>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C1692141-3493-D2F7-0679-3FCA8BF322B1}"/>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46AE360-F139-EB67-2FCB-19B6A37B76D1}"/>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D3027F54-C344-70C9-E557-E6B88D9BBDF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D6879F5F-83B1-9708-B91C-58AB8DC9F60F}"/>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358989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D415E59-D0F3-EBE8-DA98-A27D24223CEC}"/>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text 2">
            <a:extLst>
              <a:ext uri="{FF2B5EF4-FFF2-40B4-BE49-F238E27FC236}">
                <a16:creationId xmlns:a16="http://schemas.microsoft.com/office/drawing/2014/main" id="{207CD1E6-94CB-EE35-F2D1-5F429E09B8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Po kliknutí můžete upravovat styly textu v předloze.</a:t>
            </a:r>
          </a:p>
        </p:txBody>
      </p:sp>
      <p:sp>
        <p:nvSpPr>
          <p:cNvPr id="4" name="Zástupný symbol pro datum 3">
            <a:extLst>
              <a:ext uri="{FF2B5EF4-FFF2-40B4-BE49-F238E27FC236}">
                <a16:creationId xmlns:a16="http://schemas.microsoft.com/office/drawing/2014/main" id="{CB855465-4F67-C487-B04D-4F1AD8AC8FDA}"/>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AE18957C-CA55-5422-733B-EB6F7FD60F4E}"/>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6C66D660-6D00-DD10-07D7-E16210C8D452}"/>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3784059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8AF39DA-BA65-EC8C-BD39-1B66B0341323}"/>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570ED704-D81C-4BB3-A85E-332823F51FA1}"/>
              </a:ext>
            </a:extLst>
          </p:cNvPr>
          <p:cNvSpPr>
            <a:spLocks noGrp="1"/>
          </p:cNvSpPr>
          <p:nvPr>
            <p:ph sz="half" idx="1"/>
          </p:nvPr>
        </p:nvSpPr>
        <p:spPr>
          <a:xfrm>
            <a:off x="838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obsah 3">
            <a:extLst>
              <a:ext uri="{FF2B5EF4-FFF2-40B4-BE49-F238E27FC236}">
                <a16:creationId xmlns:a16="http://schemas.microsoft.com/office/drawing/2014/main" id="{4BE54929-E477-E86A-209B-757047B020CB}"/>
              </a:ext>
            </a:extLst>
          </p:cNvPr>
          <p:cNvSpPr>
            <a:spLocks noGrp="1"/>
          </p:cNvSpPr>
          <p:nvPr>
            <p:ph sz="half" idx="2"/>
          </p:nvPr>
        </p:nvSpPr>
        <p:spPr>
          <a:xfrm>
            <a:off x="6172200" y="1825625"/>
            <a:ext cx="5181600" cy="435133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80179C05-3E0D-60B4-7C26-7FA3952B2EF9}"/>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6" name="Zástupný symbol pro zápatí 5">
            <a:extLst>
              <a:ext uri="{FF2B5EF4-FFF2-40B4-BE49-F238E27FC236}">
                <a16:creationId xmlns:a16="http://schemas.microsoft.com/office/drawing/2014/main" id="{C35FACBA-478C-7F57-C5A9-C5B777E78B2F}"/>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553769F-74C1-B542-3A45-5F7DDE52E702}"/>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2878070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F05B71-B3FD-B4DE-3578-F3788C9090D8}"/>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text 2">
            <a:extLst>
              <a:ext uri="{FF2B5EF4-FFF2-40B4-BE49-F238E27FC236}">
                <a16:creationId xmlns:a16="http://schemas.microsoft.com/office/drawing/2014/main" id="{28C6B0A8-04A6-FCA4-3331-BF27A9A400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4" name="Zástupný obsah 3">
            <a:extLst>
              <a:ext uri="{FF2B5EF4-FFF2-40B4-BE49-F238E27FC236}">
                <a16:creationId xmlns:a16="http://schemas.microsoft.com/office/drawing/2014/main" id="{1283C4EF-F3B1-5A50-D470-967C381D9054}"/>
              </a:ext>
            </a:extLst>
          </p:cNvPr>
          <p:cNvSpPr>
            <a:spLocks noGrp="1"/>
          </p:cNvSpPr>
          <p:nvPr>
            <p:ph sz="half" idx="2"/>
          </p:nvPr>
        </p:nvSpPr>
        <p:spPr>
          <a:xfrm>
            <a:off x="839788" y="2505075"/>
            <a:ext cx="5157787"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text 4">
            <a:extLst>
              <a:ext uri="{FF2B5EF4-FFF2-40B4-BE49-F238E27FC236}">
                <a16:creationId xmlns:a16="http://schemas.microsoft.com/office/drawing/2014/main" id="{17251630-D39E-8180-604D-DB1B8341B1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Po kliknutí můžete upravovat styly textu v předloze.</a:t>
            </a:r>
          </a:p>
        </p:txBody>
      </p:sp>
      <p:sp>
        <p:nvSpPr>
          <p:cNvPr id="6" name="Zástupný obsah 5">
            <a:extLst>
              <a:ext uri="{FF2B5EF4-FFF2-40B4-BE49-F238E27FC236}">
                <a16:creationId xmlns:a16="http://schemas.microsoft.com/office/drawing/2014/main" id="{800A0E2E-816C-A16E-4E2E-03ACC8E6CA01}"/>
              </a:ext>
            </a:extLst>
          </p:cNvPr>
          <p:cNvSpPr>
            <a:spLocks noGrp="1"/>
          </p:cNvSpPr>
          <p:nvPr>
            <p:ph sz="quarter" idx="4"/>
          </p:nvPr>
        </p:nvSpPr>
        <p:spPr>
          <a:xfrm>
            <a:off x="6172200" y="2505075"/>
            <a:ext cx="5183188" cy="3684588"/>
          </a:xfrm>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EFBCF924-3725-92C8-87CF-A4A792DA42EF}"/>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8" name="Zástupný symbol pro zápatí 7">
            <a:extLst>
              <a:ext uri="{FF2B5EF4-FFF2-40B4-BE49-F238E27FC236}">
                <a16:creationId xmlns:a16="http://schemas.microsoft.com/office/drawing/2014/main" id="{79BA9B1D-D173-5D8B-A8C5-66064346C6BC}"/>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B682E8B7-49C0-0904-1A33-CC882878FC7B}"/>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844657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2FDF55A-C2A7-22F8-19FB-7B5586D9A7F4}"/>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550CAC1B-5125-897D-10DE-28DB4E9976DB}"/>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4" name="Zástupný symbol pro zápatí 3">
            <a:extLst>
              <a:ext uri="{FF2B5EF4-FFF2-40B4-BE49-F238E27FC236}">
                <a16:creationId xmlns:a16="http://schemas.microsoft.com/office/drawing/2014/main" id="{FFA8D4F6-35C9-0D7D-43F2-8ABEC0727339}"/>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302FB452-636D-6244-C47F-E16F37F1EB9B}"/>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34017619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588FAF44-C454-FDCE-8488-D91577965DD9}"/>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3" name="Zástupný symbol pro zápatí 2">
            <a:extLst>
              <a:ext uri="{FF2B5EF4-FFF2-40B4-BE49-F238E27FC236}">
                <a16:creationId xmlns:a16="http://schemas.microsoft.com/office/drawing/2014/main" id="{ADD0D666-85CA-9E6F-E4B8-FFEF988EA800}"/>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E408F73B-3A0E-6C92-2D6F-8B39165607E4}"/>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15680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EFD55D0-C0C9-785E-E36E-9E0BA4929643}"/>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obsah 2">
            <a:extLst>
              <a:ext uri="{FF2B5EF4-FFF2-40B4-BE49-F238E27FC236}">
                <a16:creationId xmlns:a16="http://schemas.microsoft.com/office/drawing/2014/main" id="{C7CC7117-6F80-0B1F-1044-B1D1CAFAD3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text 3">
            <a:extLst>
              <a:ext uri="{FF2B5EF4-FFF2-40B4-BE49-F238E27FC236}">
                <a16:creationId xmlns:a16="http://schemas.microsoft.com/office/drawing/2014/main" id="{B8ACF199-9B0D-40F4-020D-333DF365AC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025A8E6B-56E7-9387-F12D-13631AB5E244}"/>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6" name="Zástupný symbol pro zápatí 5">
            <a:extLst>
              <a:ext uri="{FF2B5EF4-FFF2-40B4-BE49-F238E27FC236}">
                <a16:creationId xmlns:a16="http://schemas.microsoft.com/office/drawing/2014/main" id="{4B6E5538-4869-9B5F-A8E0-253D73C5C9D0}"/>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8F0B52D5-74B0-5113-D006-811E0ED321C8}"/>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1228360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6E4056-C669-B417-79C9-318C7D0AC5B2}"/>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B6D9217D-AE7D-707A-D664-E811287C57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text 3">
            <a:extLst>
              <a:ext uri="{FF2B5EF4-FFF2-40B4-BE49-F238E27FC236}">
                <a16:creationId xmlns:a16="http://schemas.microsoft.com/office/drawing/2014/main" id="{B26FD3BD-EE1D-51E7-9BB4-A7775A8FF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Po kliknutí můžete upravovat styly textu v předloze.</a:t>
            </a:r>
          </a:p>
        </p:txBody>
      </p:sp>
      <p:sp>
        <p:nvSpPr>
          <p:cNvPr id="5" name="Zástupný symbol pro datum 4">
            <a:extLst>
              <a:ext uri="{FF2B5EF4-FFF2-40B4-BE49-F238E27FC236}">
                <a16:creationId xmlns:a16="http://schemas.microsoft.com/office/drawing/2014/main" id="{5D933DAE-0865-B054-EF66-49DB4D4A1BBA}"/>
              </a:ext>
            </a:extLst>
          </p:cNvPr>
          <p:cNvSpPr>
            <a:spLocks noGrp="1"/>
          </p:cNvSpPr>
          <p:nvPr>
            <p:ph type="dt" sz="half" idx="10"/>
          </p:nvPr>
        </p:nvSpPr>
        <p:spPr/>
        <p:txBody>
          <a:bodyPr/>
          <a:lstStyle/>
          <a:p>
            <a:fld id="{8165C3C4-E464-4FB5-8F39-AF9F8D22DCCE}" type="datetimeFigureOut">
              <a:rPr lang="cs-CZ" smtClean="0"/>
              <a:t>25.04.2023</a:t>
            </a:fld>
            <a:endParaRPr lang="cs-CZ"/>
          </a:p>
        </p:txBody>
      </p:sp>
      <p:sp>
        <p:nvSpPr>
          <p:cNvPr id="6" name="Zástupný symbol pro zápatí 5">
            <a:extLst>
              <a:ext uri="{FF2B5EF4-FFF2-40B4-BE49-F238E27FC236}">
                <a16:creationId xmlns:a16="http://schemas.microsoft.com/office/drawing/2014/main" id="{3CB98A26-9D24-6ECD-64F6-E84AA4153273}"/>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D844B101-956F-4B82-98AA-43B9357D8325}"/>
              </a:ext>
            </a:extLst>
          </p:cNvPr>
          <p:cNvSpPr>
            <a:spLocks noGrp="1"/>
          </p:cNvSpPr>
          <p:nvPr>
            <p:ph type="sldNum" sz="quarter" idx="12"/>
          </p:nvPr>
        </p:nvSpPr>
        <p:spPr/>
        <p:txBody>
          <a:bodyPr/>
          <a:lstStyle/>
          <a:p>
            <a:fld id="{1259BB77-7224-4682-B00C-8A77A80B9566}" type="slidenum">
              <a:rPr lang="cs-CZ" smtClean="0"/>
              <a:t>‹#›</a:t>
            </a:fld>
            <a:endParaRPr lang="cs-CZ"/>
          </a:p>
        </p:txBody>
      </p:sp>
    </p:spTree>
    <p:extLst>
      <p:ext uri="{BB962C8B-B14F-4D97-AF65-F5344CB8AC3E}">
        <p14:creationId xmlns:p14="http://schemas.microsoft.com/office/powerpoint/2010/main" val="2469988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D655533B-669C-2B22-46AD-F788AB6DA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text 2">
            <a:extLst>
              <a:ext uri="{FF2B5EF4-FFF2-40B4-BE49-F238E27FC236}">
                <a16:creationId xmlns:a16="http://schemas.microsoft.com/office/drawing/2014/main" id="{516AF8D2-9CE7-C393-6535-49AEDE58C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10F33B2-8EFA-3E49-C046-0DEDF5A37D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5C3C4-E464-4FB5-8F39-AF9F8D22DCCE}" type="datetimeFigureOut">
              <a:rPr lang="cs-CZ" smtClean="0"/>
              <a:t>25.04.2023</a:t>
            </a:fld>
            <a:endParaRPr lang="cs-CZ"/>
          </a:p>
        </p:txBody>
      </p:sp>
      <p:sp>
        <p:nvSpPr>
          <p:cNvPr id="5" name="Zástupný symbol pro zápatí 4">
            <a:extLst>
              <a:ext uri="{FF2B5EF4-FFF2-40B4-BE49-F238E27FC236}">
                <a16:creationId xmlns:a16="http://schemas.microsoft.com/office/drawing/2014/main" id="{AF24BA11-EFC9-1251-8A39-2CF6B07A26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D3D7BEC9-FFDE-1E4F-9CC5-70234DF36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59BB77-7224-4682-B00C-8A77A80B9566}" type="slidenum">
              <a:rPr lang="cs-CZ" smtClean="0"/>
              <a:t>‹#›</a:t>
            </a:fld>
            <a:endParaRPr lang="cs-CZ"/>
          </a:p>
        </p:txBody>
      </p:sp>
    </p:spTree>
    <p:extLst>
      <p:ext uri="{BB962C8B-B14F-4D97-AF65-F5344CB8AC3E}">
        <p14:creationId xmlns:p14="http://schemas.microsoft.com/office/powerpoint/2010/main" val="35152057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nature.com/articles/s41598-022-24753-x/figures/4"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nature.com/articles/s41598-022-24753-x#ref-CR86" TargetMode="External"/><Relationship Id="rId7" Type="http://schemas.openxmlformats.org/officeDocument/2006/relationships/hyperlink" Target="https://www.nature.com/articles/s41598-022-24753-x#ref-CR83" TargetMode="External"/><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hyperlink" Target="https://ags.cuzk.cz/arcgis2/rest/services/dmr5g/ImageServer" TargetMode="External"/><Relationship Id="rId5" Type="http://schemas.openxmlformats.org/officeDocument/2006/relationships/hyperlink" Target="https://www.nature.com/articles/s41598-022-24753-x#ref-CR90" TargetMode="External"/><Relationship Id="rId4" Type="http://schemas.openxmlformats.org/officeDocument/2006/relationships/hyperlink" Target="https://www.nature.com/articles/s41598-022-24753-x#ref-CR8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jp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wmf"/><Relationship Id="rId4" Type="http://schemas.openxmlformats.org/officeDocument/2006/relationships/oleObject" Target="../embeddings/oleObject6.bin"/></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6.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oleObject" Target="../embeddings/oleObject7.bin"/><Relationship Id="rId1" Type="http://schemas.openxmlformats.org/officeDocument/2006/relationships/slideLayout" Target="../slideLayouts/slideLayout2.xml"/><Relationship Id="rId5" Type="http://schemas.openxmlformats.org/officeDocument/2006/relationships/image" Target="../media/image59.emf"/><Relationship Id="rId4" Type="http://schemas.openxmlformats.org/officeDocument/2006/relationships/oleObject" Target="../embeddings/oleObject8.bin"/></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8" Type="http://schemas.openxmlformats.org/officeDocument/2006/relationships/image" Target="../media/image74.jpeg"/><Relationship Id="rId13" Type="http://schemas.openxmlformats.org/officeDocument/2006/relationships/oleObject" Target="../embeddings/oleObject11.bin"/><Relationship Id="rId3" Type="http://schemas.openxmlformats.org/officeDocument/2006/relationships/image" Target="../media/image69.emf"/><Relationship Id="rId7" Type="http://schemas.openxmlformats.org/officeDocument/2006/relationships/image" Target="../media/image73.jpeg"/><Relationship Id="rId12" Type="http://schemas.openxmlformats.org/officeDocument/2006/relationships/image" Target="../media/image77.emf"/><Relationship Id="rId2" Type="http://schemas.openxmlformats.org/officeDocument/2006/relationships/oleObject" Target="../embeddings/oleObject9.bin"/><Relationship Id="rId1" Type="http://schemas.openxmlformats.org/officeDocument/2006/relationships/slideLayout" Target="../slideLayouts/slideLayout2.xml"/><Relationship Id="rId6" Type="http://schemas.openxmlformats.org/officeDocument/2006/relationships/image" Target="../media/image72.jpeg"/><Relationship Id="rId11" Type="http://schemas.openxmlformats.org/officeDocument/2006/relationships/oleObject" Target="../embeddings/oleObject10.bin"/><Relationship Id="rId5" Type="http://schemas.openxmlformats.org/officeDocument/2006/relationships/image" Target="../media/image71.jpeg"/><Relationship Id="rId10" Type="http://schemas.openxmlformats.org/officeDocument/2006/relationships/image" Target="../media/image76.jpe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78.e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87.jpeg"/><Relationship Id="rId18" Type="http://schemas.openxmlformats.org/officeDocument/2006/relationships/image" Target="../media/image92.jpeg"/><Relationship Id="rId3" Type="http://schemas.openxmlformats.org/officeDocument/2006/relationships/image" Target="../media/image79.emf"/><Relationship Id="rId7" Type="http://schemas.openxmlformats.org/officeDocument/2006/relationships/image" Target="../media/image83.jpeg"/><Relationship Id="rId12" Type="http://schemas.openxmlformats.org/officeDocument/2006/relationships/image" Target="../media/image86.jpeg"/><Relationship Id="rId17" Type="http://schemas.openxmlformats.org/officeDocument/2006/relationships/image" Target="../media/image91.jpeg"/><Relationship Id="rId2" Type="http://schemas.openxmlformats.org/officeDocument/2006/relationships/oleObject" Target="../embeddings/oleObject12.bin"/><Relationship Id="rId16" Type="http://schemas.openxmlformats.org/officeDocument/2006/relationships/image" Target="../media/image90.jpeg"/><Relationship Id="rId1" Type="http://schemas.openxmlformats.org/officeDocument/2006/relationships/slideLayout" Target="../slideLayouts/slideLayout7.xml"/><Relationship Id="rId6" Type="http://schemas.openxmlformats.org/officeDocument/2006/relationships/image" Target="../media/image82.jpeg"/><Relationship Id="rId11" Type="http://schemas.openxmlformats.org/officeDocument/2006/relationships/image" Target="../media/image85.emf"/><Relationship Id="rId5" Type="http://schemas.openxmlformats.org/officeDocument/2006/relationships/image" Target="../media/image81.jpeg"/><Relationship Id="rId15" Type="http://schemas.openxmlformats.org/officeDocument/2006/relationships/image" Target="../media/image89.jpeg"/><Relationship Id="rId10" Type="http://schemas.openxmlformats.org/officeDocument/2006/relationships/oleObject" Target="../embeddings/oleObject14.bin"/><Relationship Id="rId4" Type="http://schemas.openxmlformats.org/officeDocument/2006/relationships/image" Target="../media/image80.jpeg"/><Relationship Id="rId9" Type="http://schemas.openxmlformats.org/officeDocument/2006/relationships/image" Target="../media/image84.emf"/><Relationship Id="rId14" Type="http://schemas.openxmlformats.org/officeDocument/2006/relationships/image" Target="../media/image88.jpeg"/></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76.jpe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image" Target="../media/image106.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image" Target="../media/image108.emf"/><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2.emf"/><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4A37045-411B-D7A2-4721-63AECFC9B410}"/>
              </a:ext>
            </a:extLst>
          </p:cNvPr>
          <p:cNvSpPr>
            <a:spLocks noGrp="1"/>
          </p:cNvSpPr>
          <p:nvPr>
            <p:ph type="ctrTitle"/>
          </p:nvPr>
        </p:nvSpPr>
        <p:spPr>
          <a:xfrm>
            <a:off x="1" y="1122363"/>
            <a:ext cx="11954932" cy="2387600"/>
          </a:xfrm>
        </p:spPr>
        <p:txBody>
          <a:bodyPr>
            <a:normAutofit/>
          </a:bodyPr>
          <a:lstStyle/>
          <a:p>
            <a:r>
              <a:rPr lang="cs-CZ" sz="3600" b="0" i="0" dirty="0" err="1">
                <a:solidFill>
                  <a:srgbClr val="000000"/>
                </a:solidFill>
                <a:effectLst/>
                <a:latin typeface="arial" panose="020B0604020202020204" pitchFamily="34" charset="0"/>
              </a:rPr>
              <a:t>Archeobotanická</a:t>
            </a:r>
            <a:r>
              <a:rPr lang="cs-CZ" sz="3600" b="0" i="0" dirty="0">
                <a:solidFill>
                  <a:srgbClr val="000000"/>
                </a:solidFill>
                <a:effectLst/>
                <a:latin typeface="arial" panose="020B0604020202020204" pitchFamily="34" charset="0"/>
              </a:rPr>
              <a:t> charakteristika rostlinných </a:t>
            </a:r>
            <a:r>
              <a:rPr lang="cs-CZ" sz="3600" b="0" i="0" dirty="0" err="1">
                <a:solidFill>
                  <a:srgbClr val="000000"/>
                </a:solidFill>
                <a:effectLst/>
                <a:latin typeface="arial" panose="020B0604020202020204" pitchFamily="34" charset="0"/>
              </a:rPr>
              <a:t>makrozbytků</a:t>
            </a:r>
            <a:r>
              <a:rPr lang="cs-CZ" sz="3600" b="0" i="0" dirty="0">
                <a:solidFill>
                  <a:srgbClr val="000000"/>
                </a:solidFill>
                <a:effectLst/>
                <a:latin typeface="arial" panose="020B0604020202020204" pitchFamily="34" charset="0"/>
              </a:rPr>
              <a:t> z uloženin doby bronzové a železné z jihočeských sídlištních a pohřebních kontextů</a:t>
            </a:r>
            <a:br>
              <a:rPr lang="cs-CZ" sz="3600" b="0" i="0" dirty="0">
                <a:solidFill>
                  <a:srgbClr val="000000"/>
                </a:solidFill>
                <a:effectLst/>
                <a:latin typeface="arial" panose="020B0604020202020204" pitchFamily="34" charset="0"/>
              </a:rPr>
            </a:br>
            <a:endParaRPr lang="cs-CZ" sz="3600" dirty="0"/>
          </a:p>
        </p:txBody>
      </p:sp>
      <p:sp>
        <p:nvSpPr>
          <p:cNvPr id="3" name="Podnadpis 2">
            <a:extLst>
              <a:ext uri="{FF2B5EF4-FFF2-40B4-BE49-F238E27FC236}">
                <a16:creationId xmlns:a16="http://schemas.microsoft.com/office/drawing/2014/main" id="{4CB88FAB-E945-15B6-2F52-48F25E7FDAC5}"/>
              </a:ext>
            </a:extLst>
          </p:cNvPr>
          <p:cNvSpPr>
            <a:spLocks noGrp="1"/>
          </p:cNvSpPr>
          <p:nvPr>
            <p:ph type="subTitle" idx="1"/>
          </p:nvPr>
        </p:nvSpPr>
        <p:spPr/>
        <p:txBody>
          <a:bodyPr/>
          <a:lstStyle/>
          <a:p>
            <a:r>
              <a:rPr lang="cs-CZ" dirty="0"/>
              <a:t>Tereza Šálková</a:t>
            </a:r>
          </a:p>
          <a:p>
            <a:r>
              <a:rPr lang="cs-CZ" dirty="0"/>
              <a:t>Školitel: doc. PhDr. Jaromír Beneš, Ph.D.</a:t>
            </a:r>
          </a:p>
        </p:txBody>
      </p:sp>
    </p:spTree>
    <p:extLst>
      <p:ext uri="{BB962C8B-B14F-4D97-AF65-F5344CB8AC3E}">
        <p14:creationId xmlns:p14="http://schemas.microsoft.com/office/powerpoint/2010/main" val="145713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5B4D332-5B12-2F0C-834A-1B5C5053E682}"/>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6506FDD-A37F-3C2A-02EC-F3E3EA32B378}"/>
              </a:ext>
            </a:extLst>
          </p:cNvPr>
          <p:cNvSpPr>
            <a:spLocks noGrp="1"/>
          </p:cNvSpPr>
          <p:nvPr>
            <p:ph idx="1"/>
          </p:nvPr>
        </p:nvSpPr>
        <p:spPr/>
        <p:txBody>
          <a:bodyPr/>
          <a:lstStyle/>
          <a:p>
            <a:endParaRPr lang="cs-CZ"/>
          </a:p>
        </p:txBody>
      </p:sp>
      <p:sp>
        <p:nvSpPr>
          <p:cNvPr id="5" name="TextovéPole 4">
            <a:extLst>
              <a:ext uri="{FF2B5EF4-FFF2-40B4-BE49-F238E27FC236}">
                <a16:creationId xmlns:a16="http://schemas.microsoft.com/office/drawing/2014/main" id="{032DC097-9261-AC13-170E-9C8ABE6927B3}"/>
              </a:ext>
            </a:extLst>
          </p:cNvPr>
          <p:cNvSpPr txBox="1"/>
          <p:nvPr/>
        </p:nvSpPr>
        <p:spPr>
          <a:xfrm>
            <a:off x="137491" y="124446"/>
            <a:ext cx="11917017" cy="7758471"/>
          </a:xfrm>
          <a:prstGeom prst="rect">
            <a:avLst/>
          </a:prstGeom>
          <a:noFill/>
        </p:spPr>
        <p:txBody>
          <a:bodyPr wrap="square">
            <a:spAutoFit/>
          </a:bodyPr>
          <a:lstStyle/>
          <a:p>
            <a:pPr algn="just">
              <a:lnSpc>
                <a:spcPct val="107000"/>
              </a:lnSpc>
              <a:spcBef>
                <a:spcPts val="200"/>
              </a:spcBef>
            </a:pPr>
            <a:r>
              <a:rPr lang="cs-CZ" sz="20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3.2 Hroby a pohřbívání jihočeské doby bronzové a železné v kontextu </a:t>
            </a:r>
            <a:r>
              <a:rPr lang="cs-CZ" sz="2000" b="1"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archeobotaniky</a:t>
            </a:r>
            <a:endParaRPr lang="cs-CZ" sz="20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pPr>
            <a:r>
              <a:rPr lang="cs-CZ" sz="20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Střední doba bronzová</a:t>
            </a:r>
          </a:p>
          <a:p>
            <a:pPr marL="342900" indent="-342900" algn="just">
              <a:lnSpc>
                <a:spcPct val="107000"/>
              </a:lnSpc>
              <a:spcBef>
                <a:spcPts val="200"/>
              </a:spcBef>
              <a:buFontTx/>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Z pěstovaných ječmen obecný a mák setý; téměř žádné zbytky rostlin, které se typicky vyskytují jako plevel pěstovaných kultur. </a:t>
            </a:r>
          </a:p>
          <a:p>
            <a:pPr marL="342900" indent="-342900" algn="just">
              <a:lnSpc>
                <a:spcPct val="107000"/>
              </a:lnSpc>
              <a:spcBef>
                <a:spcPts val="200"/>
              </a:spcBef>
              <a:buFontTx/>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potenciálně sbírané ovoce patřil bez černý, jahodník obecný a maliník obecný; + vlhkomilné druhy jako bika, ptačinec mokřadní, ptačinec prostřední, kopřiva dvoudomá a hluchavka bílá, které umožnují rekonstruovat v zázemí pohřebišť nejrůznější mokřiny, vlhké a humózní půdy, stanoviště nitrofilní i stanoviště s půdami chudými, křoviny. </a:t>
            </a:r>
          </a:p>
          <a:p>
            <a:pPr marL="342900" indent="-342900" algn="just">
              <a:lnSpc>
                <a:spcPct val="107000"/>
              </a:lnSpc>
              <a:spcBef>
                <a:spcPts val="200"/>
              </a:spcBef>
              <a:buAutoNum type="alphaLcParenR"/>
            </a:pPr>
            <a:r>
              <a:rPr lang="cs-CZ"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Za indikátory pastvy a sešlapu mohou být považované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jitrocel kopinatý a rdesno ptačí. Často se vyskytují neurčitelné drobné obilky trav a bobovitých rostlin/jetele, vikve; Téměř všechny doložené rostliny mohly být používány jako léčivky nebo jsou jejich jednotlivé části často jedlé. </a:t>
            </a:r>
            <a:endParaRPr lang="cs-CZ" sz="20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pPr>
            <a:r>
              <a:rPr lang="cs-CZ" sz="2000" b="1"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rPr>
              <a:t>Mladší doba bronzová</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Četné zbytky kulturních rostlin, převážně velké obilky (často degradované a neurčitelné), ječmen včetně odpadních částí rostliny. Doloženo bylo rovněž proso, čočka, hrách/vikev. </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Z potenciálně sbíraných plodů byl nalezen zlomek jablka/hrušky, zbytky maliníku obecného a rulíku zlomocného (</a:t>
            </a:r>
            <a:r>
              <a:rPr lang="cs-CZ"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 pasekách a okrajích lesů; prudce jedovatá,  vysoký obsah tropanových alkaloidů - narkotické stavy a halucinace.)</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Rdesno ptačí indikuje sešlap, růst mohlo na rumištích, stejně jako ptačinec prostřední a merlík bílý. </a:t>
            </a:r>
            <a:r>
              <a:rPr lang="cs-CZ"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Psárka luční se vyskytuje na vlhkých až mokrých úživných loukách či pastvinách, rdesn</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o blešník</a:t>
            </a:r>
            <a:r>
              <a:rPr lang="cs-CZ"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na březích, v bažinách a na obnažených dnech vodních toků.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Některé druhy kakostu mají nápadné květy, což může být zajímavé v kontextu pohřbů. </a:t>
            </a:r>
            <a:endParaRPr lang="cs-CZ" sz="2000" b="1"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07000"/>
              </a:lnSpc>
              <a:spcBef>
                <a:spcPts val="200"/>
              </a:spcBef>
            </a:pPr>
            <a:r>
              <a:rPr lang="cs-CZ" sz="20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Starší doba železná; dodatečné pohřby mladší doby železné: </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v hrobech bývá široké spektrum potenciálně sbíraných planě rostoucích plodin (ovoce a ořechů), které pochází z prosvětlených lesů, lesních lemů a křovin; často se vyskytují i zlomky jehlic a šišek; často se vyskytují rostliny různých typů trávníků, které indikují otevřenou zemědělskou krajinu </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malý podíl mají kulturní rostliny, rostliny rumišť i plevel;</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ve dvou ze zkoumaných hrobů byl ale doložený mák setý, rovněž ve dvou hrobech ne zcela přesvědčivě určený len setý  (obě olejné rostliny v sídlištních situacích vzácné); + zbytky i dalších jedovatých/narkotických rostlin: např. orlíček obecný </a:t>
            </a:r>
            <a:r>
              <a:rPr lang="cs-CZ" sz="1400" i="1"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400" i="1" dirty="0" err="1">
                <a:effectLst/>
                <a:latin typeface="Times New Roman" panose="02020603050405020304" pitchFamily="18" charset="0"/>
                <a:ea typeface="Calibri" panose="020F0502020204030204" pitchFamily="34" charset="0"/>
                <a:cs typeface="Times New Roman" panose="02020603050405020304" pitchFamily="18" charset="0"/>
              </a:rPr>
              <a:t>Aquilegia</a:t>
            </a:r>
            <a:r>
              <a:rPr lang="cs-CZ"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i="1" dirty="0" err="1">
                <a:effectLst/>
                <a:latin typeface="Times New Roman" panose="02020603050405020304" pitchFamily="18" charset="0"/>
                <a:ea typeface="Calibri" panose="020F0502020204030204" pitchFamily="34" charset="0"/>
                <a:cs typeface="Times New Roman" panose="02020603050405020304" pitchFamily="18" charset="0"/>
              </a:rPr>
              <a:t>vulgaris</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 stulík žlutý (</a:t>
            </a:r>
            <a:r>
              <a:rPr lang="cs-CZ" sz="1400" i="1" dirty="0" err="1">
                <a:effectLst/>
                <a:latin typeface="Times New Roman" panose="02020603050405020304" pitchFamily="18" charset="0"/>
                <a:ea typeface="Calibri" panose="020F0502020204030204" pitchFamily="34" charset="0"/>
                <a:cs typeface="Times New Roman" panose="02020603050405020304" pitchFamily="18" charset="0"/>
              </a:rPr>
              <a:t>Nuphar</a:t>
            </a:r>
            <a:r>
              <a:rPr lang="cs-CZ" sz="1400" i="1" dirty="0">
                <a:effectLst/>
                <a:latin typeface="Times New Roman" panose="02020603050405020304" pitchFamily="18" charset="0"/>
                <a:ea typeface="Calibri" panose="020F0502020204030204" pitchFamily="34" charset="0"/>
                <a:cs typeface="Times New Roman" panose="02020603050405020304" pitchFamily="18" charset="0"/>
              </a:rPr>
              <a:t> lutea), </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rulík zlomocný (</a:t>
            </a:r>
            <a:r>
              <a:rPr lang="cs-CZ" sz="1400" i="1" dirty="0" err="1">
                <a:effectLst/>
                <a:latin typeface="Times New Roman" panose="02020603050405020304" pitchFamily="18" charset="0"/>
                <a:ea typeface="Calibri" panose="020F0502020204030204" pitchFamily="34" charset="0"/>
                <a:cs typeface="Times New Roman" panose="02020603050405020304" pitchFamily="18" charset="0"/>
              </a:rPr>
              <a:t>Atropa</a:t>
            </a:r>
            <a:r>
              <a:rPr lang="cs-CZ" sz="1400" i="1"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400" i="1" dirty="0" err="1">
                <a:effectLst/>
                <a:latin typeface="Times New Roman" panose="02020603050405020304" pitchFamily="18" charset="0"/>
                <a:ea typeface="Calibri" panose="020F0502020204030204" pitchFamily="34" charset="0"/>
                <a:cs typeface="Times New Roman" panose="02020603050405020304" pitchFamily="18" charset="0"/>
              </a:rPr>
              <a:t>bella-donna</a:t>
            </a: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doklady přítomnosti rostlin s nápadnými květy (v kombinaci s analýzou pylu), včetně rostlin vlhkomilných/vodních; </a:t>
            </a:r>
          </a:p>
          <a:p>
            <a:pPr marL="342900" indent="-342900" algn="just">
              <a:lnSpc>
                <a:spcPct val="107000"/>
              </a:lnSpc>
              <a:spcBef>
                <a:spcPts val="200"/>
              </a:spcBef>
              <a:buAutoNum type="alphaLcParenR"/>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doklady pečiva/chleba v několika hrobech v Oldřichově a nepřímé indicie dokladu pečiva v Zahrádce, kde lze pečivo rekonstruovat nepřímo, na základě určení proteinů z obilí, mléka a vajec (a možných přísad typu mák a rozinky.</a:t>
            </a:r>
          </a:p>
          <a:p>
            <a:pPr marL="342900" indent="-342900">
              <a:lnSpc>
                <a:spcPct val="107000"/>
              </a:lnSpc>
              <a:spcBef>
                <a:spcPts val="200"/>
              </a:spcBef>
              <a:buAutoNum type="alphaLcParenR"/>
            </a:pPr>
            <a:endParaRPr lang="cs-CZ"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200"/>
              </a:spcBef>
            </a:pPr>
            <a:endParaRPr lang="cs-CZ" sz="20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3748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D9EB3C4-E949-8D89-1F6A-0C89E916C521}"/>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DBA7621B-D9C9-BEFE-157F-3E1E320E9406}"/>
              </a:ext>
            </a:extLst>
          </p:cNvPr>
          <p:cNvSpPr>
            <a:spLocks noGrp="1"/>
          </p:cNvSpPr>
          <p:nvPr>
            <p:ph idx="1"/>
          </p:nvPr>
        </p:nvSpPr>
        <p:spPr/>
        <p:txBody>
          <a:bodyPr/>
          <a:lstStyle/>
          <a:p>
            <a:endParaRPr lang="cs-CZ" dirty="0"/>
          </a:p>
        </p:txBody>
      </p:sp>
      <p:sp>
        <p:nvSpPr>
          <p:cNvPr id="5" name="TextovéPole 4">
            <a:extLst>
              <a:ext uri="{FF2B5EF4-FFF2-40B4-BE49-F238E27FC236}">
                <a16:creationId xmlns:a16="http://schemas.microsoft.com/office/drawing/2014/main" id="{AB525D5F-EC5F-AD93-F5C3-CF111477943F}"/>
              </a:ext>
            </a:extLst>
          </p:cNvPr>
          <p:cNvSpPr txBox="1"/>
          <p:nvPr/>
        </p:nvSpPr>
        <p:spPr>
          <a:xfrm>
            <a:off x="536713" y="493998"/>
            <a:ext cx="11489635" cy="1531894"/>
          </a:xfrm>
          <a:prstGeom prst="rect">
            <a:avLst/>
          </a:prstGeom>
          <a:noFill/>
        </p:spPr>
        <p:txBody>
          <a:bodyPr wrap="square">
            <a:spAutoFit/>
          </a:bodyPr>
          <a:lstStyle/>
          <a:p>
            <a:pPr>
              <a:lnSpc>
                <a:spcPct val="107000"/>
              </a:lnSpc>
              <a:spcBef>
                <a:spcPts val="200"/>
              </a:spcBef>
            </a:pPr>
            <a:r>
              <a:rPr lang="cs-CZ" sz="18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3.3 Depoty měděných a bronzových artefaktů jihočeské doby bronzové v kontextu </a:t>
            </a:r>
            <a:r>
              <a:rPr lang="cs-CZ" sz="1800" b="1" dirty="0" err="1">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archeobotaniky</a:t>
            </a:r>
            <a:endParaRPr lang="cs-CZ" sz="18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07000"/>
              </a:lnSpc>
              <a:spcBef>
                <a:spcPts val="200"/>
              </a:spcBef>
            </a:pPr>
            <a:endParaRPr lang="cs-CZ" b="1" dirty="0">
              <a:solidFill>
                <a:srgbClr val="2F5496"/>
              </a:solidFill>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nSpc>
                <a:spcPct val="107000"/>
              </a:lnSpc>
              <a:spcBef>
                <a:spcPts val="200"/>
              </a:spcBef>
              <a:buAutoNum type="alphaLcParenR"/>
            </a:pPr>
            <a:r>
              <a:rPr lang="cs-CZ" sz="1400" dirty="0">
                <a:effectLst/>
                <a:latin typeface="Times New Roman" panose="02020603050405020304" pitchFamily="18" charset="0"/>
                <a:ea typeface="Times New Roman" panose="02020603050405020304" pitchFamily="18" charset="0"/>
                <a:cs typeface="Times New Roman" panose="02020603050405020304" pitchFamily="18" charset="0"/>
              </a:rPr>
              <a:t>Depoty starší a střední doby bronzové</a:t>
            </a:r>
          </a:p>
          <a:p>
            <a:pPr marL="342900" indent="-342900">
              <a:lnSpc>
                <a:spcPct val="107000"/>
              </a:lnSpc>
              <a:spcBef>
                <a:spcPts val="200"/>
              </a:spcBef>
              <a:buAutoNum type="alphaLcParenR"/>
            </a:pPr>
            <a:r>
              <a:rPr lang="cs-CZ" sz="1400" dirty="0">
                <a:latin typeface="Times New Roman" panose="02020603050405020304" pitchFamily="18" charset="0"/>
                <a:ea typeface="Times New Roman" panose="02020603050405020304" pitchFamily="18" charset="0"/>
                <a:cs typeface="Times New Roman" panose="02020603050405020304" pitchFamily="18" charset="0"/>
              </a:rPr>
              <a:t>Depoty mladší doby bronzové (Rataje: depot 1 a 2)</a:t>
            </a:r>
          </a:p>
          <a:p>
            <a:pPr>
              <a:lnSpc>
                <a:spcPct val="107000"/>
              </a:lnSpc>
              <a:spcBef>
                <a:spcPts val="200"/>
              </a:spcBef>
            </a:pPr>
            <a:endParaRPr lang="cs-CZ"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endParaRPr>
          </a:p>
        </p:txBody>
      </p:sp>
      <p:pic>
        <p:nvPicPr>
          <p:cNvPr id="6" name="Obrázek 5" descr="Obsah obrázku tabulka&#10;&#10;Popis byl vytvořen automaticky">
            <a:extLst>
              <a:ext uri="{FF2B5EF4-FFF2-40B4-BE49-F238E27FC236}">
                <a16:creationId xmlns:a16="http://schemas.microsoft.com/office/drawing/2014/main" id="{FAB7FC56-EEA0-9F9F-08D3-0DBD2DFFD4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713" y="1910194"/>
            <a:ext cx="5548188" cy="3304988"/>
          </a:xfrm>
          <a:prstGeom prst="rect">
            <a:avLst/>
          </a:prstGeom>
        </p:spPr>
      </p:pic>
      <p:sp>
        <p:nvSpPr>
          <p:cNvPr id="8" name="TextovéPole 7">
            <a:extLst>
              <a:ext uri="{FF2B5EF4-FFF2-40B4-BE49-F238E27FC236}">
                <a16:creationId xmlns:a16="http://schemas.microsoft.com/office/drawing/2014/main" id="{485EFC4B-2649-1CA9-5046-15EEFC1EEA51}"/>
              </a:ext>
            </a:extLst>
          </p:cNvPr>
          <p:cNvSpPr txBox="1"/>
          <p:nvPr/>
        </p:nvSpPr>
        <p:spPr>
          <a:xfrm>
            <a:off x="536713" y="5215182"/>
            <a:ext cx="4422511" cy="542008"/>
          </a:xfrm>
          <a:prstGeom prst="rect">
            <a:avLst/>
          </a:prstGeom>
          <a:noFill/>
        </p:spPr>
        <p:txBody>
          <a:bodyPr wrap="square">
            <a:spAutoFit/>
          </a:bodyPr>
          <a:lstStyle/>
          <a:p>
            <a:pPr algn="just">
              <a:lnSpc>
                <a:spcPct val="107000"/>
              </a:lnSpc>
              <a:spcAft>
                <a:spcPts val="800"/>
              </a:spcAft>
            </a:pPr>
            <a:r>
              <a:rPr lang="cs-CZ" sz="1400" dirty="0">
                <a:effectLst/>
                <a:latin typeface="Times New Roman" panose="02020603050405020304" pitchFamily="18" charset="0"/>
                <a:ea typeface="Calibri" panose="020F0502020204030204" pitchFamily="34" charset="0"/>
                <a:cs typeface="Times New Roman" panose="02020603050405020304" pitchFamily="18" charset="0"/>
              </a:rPr>
              <a:t>Obr. 5: Radiokarbonová datace depotů žebrovitých ingotů (podle Chvojka a kol. 2020)</a:t>
            </a:r>
            <a:endParaRPr lang="cs-CZ"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830769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EA189FAE-8654-5E18-FF23-47FD7F7862D0}"/>
              </a:ext>
            </a:extLst>
          </p:cNvPr>
          <p:cNvSpPr>
            <a:spLocks noGrp="1"/>
          </p:cNvSpPr>
          <p:nvPr>
            <p:ph idx="1"/>
          </p:nvPr>
        </p:nvSpPr>
        <p:spPr>
          <a:xfrm>
            <a:off x="0" y="677334"/>
            <a:ext cx="12022668" cy="4351338"/>
          </a:xfrm>
        </p:spPr>
        <p:txBody>
          <a:bodyPr>
            <a:noAutofit/>
          </a:bodyPr>
          <a:lstStyle/>
          <a:p>
            <a:r>
              <a:rPr lang="cs-CZ" sz="1800" i="0" dirty="0">
                <a:effectLst/>
                <a:latin typeface="Times New Roman" panose="02020603050405020304" pitchFamily="18" charset="0"/>
                <a:cs typeface="Times New Roman" panose="02020603050405020304" pitchFamily="18" charset="0"/>
              </a:rPr>
              <a:t>3.4 Šálková, T., Chvojka, O., Hlásek, D., Jiřík, J., John, J., Novák, J., ... &amp; Beneš, J. (2019). </a:t>
            </a:r>
            <a:r>
              <a:rPr lang="cs-CZ" sz="1800" i="0" dirty="0" err="1">
                <a:effectLst/>
                <a:latin typeface="Times New Roman" panose="02020603050405020304" pitchFamily="18" charset="0"/>
                <a:cs typeface="Times New Roman" panose="02020603050405020304" pitchFamily="18" charset="0"/>
              </a:rPr>
              <a:t>Crops</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along</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trade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routes</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Archaeobotany</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of</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Bronze Age in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region </a:t>
            </a:r>
            <a:r>
              <a:rPr lang="cs-CZ" sz="1800" i="0" dirty="0" err="1">
                <a:effectLst/>
                <a:latin typeface="Times New Roman" panose="02020603050405020304" pitchFamily="18" charset="0"/>
                <a:cs typeface="Times New Roman" panose="02020603050405020304" pitchFamily="18" charset="0"/>
              </a:rPr>
              <a:t>of</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South</a:t>
            </a:r>
            <a:r>
              <a:rPr lang="cs-CZ" sz="1800" i="0" dirty="0">
                <a:effectLst/>
                <a:latin typeface="Times New Roman" panose="02020603050405020304" pitchFamily="18" charset="0"/>
                <a:cs typeface="Times New Roman" panose="02020603050405020304" pitchFamily="18" charset="0"/>
              </a:rPr>
              <a:t> Bohemia (Czech Republic) in </a:t>
            </a:r>
            <a:r>
              <a:rPr lang="cs-CZ" sz="1800" i="0" dirty="0" err="1">
                <a:effectLst/>
                <a:latin typeface="Times New Roman" panose="02020603050405020304" pitchFamily="18" charset="0"/>
                <a:cs typeface="Times New Roman" panose="02020603050405020304" pitchFamily="18" charset="0"/>
              </a:rPr>
              <a:t>context</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with</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longer</a:t>
            </a:r>
            <a:r>
              <a:rPr lang="cs-CZ" sz="1800" i="0" dirty="0">
                <a:effectLst/>
                <a:latin typeface="Times New Roman" panose="02020603050405020304" pitchFamily="18" charset="0"/>
                <a:cs typeface="Times New Roman" panose="02020603050405020304" pitchFamily="18" charset="0"/>
              </a:rPr>
              <a:t> distance </a:t>
            </a:r>
            <a:r>
              <a:rPr lang="cs-CZ" sz="1800" i="0" dirty="0" err="1">
                <a:effectLst/>
                <a:latin typeface="Times New Roman" panose="02020603050405020304" pitchFamily="18" charset="0"/>
                <a:cs typeface="Times New Roman" panose="02020603050405020304" pitchFamily="18" charset="0"/>
              </a:rPr>
              <a:t>trade</a:t>
            </a:r>
            <a:r>
              <a:rPr lang="cs-CZ" sz="1800" i="0" dirty="0">
                <a:effectLst/>
                <a:latin typeface="Times New Roman" panose="02020603050405020304" pitchFamily="18" charset="0"/>
                <a:cs typeface="Times New Roman" panose="02020603050405020304" pitchFamily="18" charset="0"/>
              </a:rPr>
              <a:t> and </a:t>
            </a:r>
            <a:r>
              <a:rPr lang="cs-CZ" sz="1800" i="0" dirty="0" err="1">
                <a:effectLst/>
                <a:latin typeface="Times New Roman" panose="02020603050405020304" pitchFamily="18" charset="0"/>
                <a:cs typeface="Times New Roman" panose="02020603050405020304" pitchFamily="18" charset="0"/>
              </a:rPr>
              <a:t>exchange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networks</a:t>
            </a:r>
            <a:r>
              <a:rPr lang="cs-CZ" sz="1800" i="0" dirty="0">
                <a:effectLst/>
                <a:latin typeface="Times New Roman" panose="02020603050405020304" pitchFamily="18" charset="0"/>
                <a:cs typeface="Times New Roman" panose="02020603050405020304" pitchFamily="18" charset="0"/>
              </a:rPr>
              <a:t>. </a:t>
            </a:r>
            <a:r>
              <a:rPr lang="cs-CZ" sz="1800" i="1" dirty="0" err="1">
                <a:effectLst/>
                <a:latin typeface="Times New Roman" panose="02020603050405020304" pitchFamily="18" charset="0"/>
                <a:cs typeface="Times New Roman" panose="02020603050405020304" pitchFamily="18" charset="0"/>
              </a:rPr>
              <a:t>Archaeological</a:t>
            </a:r>
            <a:r>
              <a:rPr lang="cs-CZ" sz="1800" i="1" dirty="0">
                <a:effectLst/>
                <a:latin typeface="Times New Roman" panose="02020603050405020304" pitchFamily="18" charset="0"/>
                <a:cs typeface="Times New Roman" panose="02020603050405020304" pitchFamily="18" charset="0"/>
              </a:rPr>
              <a:t> and </a:t>
            </a:r>
            <a:r>
              <a:rPr lang="cs-CZ" sz="1800" i="1" dirty="0" err="1">
                <a:effectLst/>
                <a:latin typeface="Times New Roman" panose="02020603050405020304" pitchFamily="18" charset="0"/>
                <a:cs typeface="Times New Roman" panose="02020603050405020304" pitchFamily="18" charset="0"/>
              </a:rPr>
              <a:t>Anthropological</a:t>
            </a:r>
            <a:r>
              <a:rPr lang="cs-CZ" sz="1800" i="1" dirty="0">
                <a:effectLst/>
                <a:latin typeface="Times New Roman" panose="02020603050405020304" pitchFamily="18" charset="0"/>
                <a:cs typeface="Times New Roman" panose="02020603050405020304" pitchFamily="18" charset="0"/>
              </a:rPr>
              <a:t> </a:t>
            </a:r>
            <a:r>
              <a:rPr lang="cs-CZ" sz="1800" i="1" dirty="0" err="1">
                <a:effectLst/>
                <a:latin typeface="Times New Roman" panose="02020603050405020304" pitchFamily="18" charset="0"/>
                <a:cs typeface="Times New Roman" panose="02020603050405020304" pitchFamily="18" charset="0"/>
              </a:rPr>
              <a:t>Sciences</a:t>
            </a:r>
            <a:r>
              <a:rPr lang="cs-CZ" sz="1800" i="0" dirty="0">
                <a:effectLst/>
                <a:latin typeface="Times New Roman" panose="02020603050405020304" pitchFamily="18" charset="0"/>
                <a:cs typeface="Times New Roman" panose="02020603050405020304" pitchFamily="18" charset="0"/>
              </a:rPr>
              <a:t>, </a:t>
            </a:r>
            <a:r>
              <a:rPr lang="cs-CZ" sz="1800" i="1" dirty="0">
                <a:effectLst/>
                <a:latin typeface="Times New Roman" panose="02020603050405020304" pitchFamily="18" charset="0"/>
                <a:cs typeface="Times New Roman" panose="02020603050405020304" pitchFamily="18" charset="0"/>
              </a:rPr>
              <a:t>11</a:t>
            </a:r>
            <a:r>
              <a:rPr lang="cs-CZ" sz="1800" i="0" dirty="0">
                <a:effectLst/>
                <a:latin typeface="Times New Roman" panose="02020603050405020304" pitchFamily="18" charset="0"/>
                <a:cs typeface="Times New Roman" panose="02020603050405020304" pitchFamily="18" charset="0"/>
              </a:rPr>
              <a:t>, 5569-5590.</a:t>
            </a:r>
            <a:r>
              <a:rPr lang="cs-CZ" sz="1800" dirty="0">
                <a:latin typeface="Times New Roman" panose="02020603050405020304" pitchFamily="18" charset="0"/>
                <a:cs typeface="Times New Roman" panose="02020603050405020304" pitchFamily="18" charset="0"/>
              </a:rPr>
              <a:t>networks. </a:t>
            </a:r>
            <a:r>
              <a:rPr lang="cs-CZ" sz="1800" dirty="0" err="1">
                <a:latin typeface="Times New Roman" panose="02020603050405020304" pitchFamily="18" charset="0"/>
                <a:cs typeface="Times New Roman" panose="02020603050405020304" pitchFamily="18" charset="0"/>
              </a:rPr>
              <a:t>Archaeological</a:t>
            </a:r>
            <a:r>
              <a:rPr lang="cs-CZ" sz="1800" dirty="0">
                <a:latin typeface="Times New Roman" panose="02020603050405020304" pitchFamily="18" charset="0"/>
                <a:cs typeface="Times New Roman" panose="02020603050405020304" pitchFamily="18" charset="0"/>
              </a:rPr>
              <a:t> and </a:t>
            </a:r>
            <a:r>
              <a:rPr lang="cs-CZ" sz="1800" dirty="0" err="1">
                <a:latin typeface="Times New Roman" panose="02020603050405020304" pitchFamily="18" charset="0"/>
                <a:cs typeface="Times New Roman" panose="02020603050405020304" pitchFamily="18" charset="0"/>
              </a:rPr>
              <a:t>Anthropological</a:t>
            </a:r>
            <a:r>
              <a:rPr lang="cs-CZ" sz="1800" dirty="0">
                <a:latin typeface="Times New Roman" panose="02020603050405020304" pitchFamily="18" charset="0"/>
                <a:cs typeface="Times New Roman" panose="02020603050405020304" pitchFamily="18" charset="0"/>
              </a:rPr>
              <a:t> </a:t>
            </a:r>
            <a:r>
              <a:rPr lang="cs-CZ" sz="1800" dirty="0" err="1">
                <a:latin typeface="Times New Roman" panose="02020603050405020304" pitchFamily="18" charset="0"/>
                <a:cs typeface="Times New Roman" panose="02020603050405020304" pitchFamily="18" charset="0"/>
              </a:rPr>
              <a:t>Sciences</a:t>
            </a:r>
            <a:r>
              <a:rPr lang="cs-CZ" sz="1800" dirty="0">
                <a:latin typeface="Times New Roman" panose="02020603050405020304" pitchFamily="18" charset="0"/>
                <a:cs typeface="Times New Roman" panose="02020603050405020304" pitchFamily="18" charset="0"/>
              </a:rPr>
              <a:t>, 2019, roč. 11, č. 10, s. 5569-5590. ISSN 1866-9557.</a:t>
            </a:r>
          </a:p>
          <a:p>
            <a:r>
              <a:rPr lang="cs-CZ" sz="1800" i="0" dirty="0">
                <a:effectLst/>
                <a:latin typeface="Times New Roman" panose="02020603050405020304" pitchFamily="18" charset="0"/>
                <a:cs typeface="Times New Roman" panose="02020603050405020304" pitchFamily="18" charset="0"/>
              </a:rPr>
              <a:t>3. 5 Šálková, T., </a:t>
            </a:r>
            <a:r>
              <a:rPr lang="cs-CZ" sz="1800" i="0" dirty="0" err="1">
                <a:effectLst/>
                <a:latin typeface="Times New Roman" panose="02020603050405020304" pitchFamily="18" charset="0"/>
                <a:cs typeface="Times New Roman" panose="02020603050405020304" pitchFamily="18" charset="0"/>
              </a:rPr>
              <a:t>Vobejda</a:t>
            </a:r>
            <a:r>
              <a:rPr lang="cs-CZ" sz="1800" i="0" dirty="0">
                <a:effectLst/>
                <a:latin typeface="Times New Roman" panose="02020603050405020304" pitchFamily="18" charset="0"/>
                <a:cs typeface="Times New Roman" panose="02020603050405020304" pitchFamily="18" charset="0"/>
              </a:rPr>
              <a:t>, L., Chvojka, O., Beneš, J., </a:t>
            </a:r>
            <a:r>
              <a:rPr lang="cs-CZ" sz="1800" i="0" dirty="0" err="1">
                <a:effectLst/>
                <a:latin typeface="Times New Roman" panose="02020603050405020304" pitchFamily="18" charset="0"/>
                <a:cs typeface="Times New Roman" panose="02020603050405020304" pitchFamily="18" charset="0"/>
              </a:rPr>
              <a:t>Vondrovský</a:t>
            </a:r>
            <a:r>
              <a:rPr lang="cs-CZ" sz="1800" i="0" dirty="0">
                <a:effectLst/>
                <a:latin typeface="Times New Roman" panose="02020603050405020304" pitchFamily="18" charset="0"/>
                <a:cs typeface="Times New Roman" panose="02020603050405020304" pitchFamily="18" charset="0"/>
              </a:rPr>
              <a:t>, V., Kuna, M., ... &amp; Novák, J. (2022). </a:t>
            </a:r>
            <a:r>
              <a:rPr lang="cs-CZ" sz="1800" i="0" dirty="0" err="1">
                <a:effectLst/>
                <a:latin typeface="Times New Roman" panose="02020603050405020304" pitchFamily="18" charset="0"/>
                <a:cs typeface="Times New Roman" panose="02020603050405020304" pitchFamily="18" charset="0"/>
              </a:rPr>
              <a:t>Extensive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archaeobotanical</a:t>
            </a:r>
            <a:r>
              <a:rPr lang="cs-CZ" sz="1800" i="0" dirty="0">
                <a:effectLst/>
                <a:latin typeface="Times New Roman" panose="02020603050405020304" pitchFamily="18" charset="0"/>
                <a:cs typeface="Times New Roman" panose="02020603050405020304" pitchFamily="18" charset="0"/>
              </a:rPr>
              <a:t> data </a:t>
            </a:r>
            <a:r>
              <a:rPr lang="cs-CZ" sz="1800" i="0" dirty="0" err="1">
                <a:effectLst/>
                <a:latin typeface="Times New Roman" panose="02020603050405020304" pitchFamily="18" charset="0"/>
                <a:cs typeface="Times New Roman" panose="02020603050405020304" pitchFamily="18" charset="0"/>
              </a:rPr>
              <a:t>estimate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carrying</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capacity</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duration</a:t>
            </a:r>
            <a:r>
              <a:rPr lang="cs-CZ" sz="1800" i="0" dirty="0">
                <a:effectLst/>
                <a:latin typeface="Times New Roman" panose="02020603050405020304" pitchFamily="18" charset="0"/>
                <a:cs typeface="Times New Roman" panose="02020603050405020304" pitchFamily="18" charset="0"/>
              </a:rPr>
              <a:t>, and </a:t>
            </a:r>
            <a:r>
              <a:rPr lang="cs-CZ" sz="1800" i="0" dirty="0" err="1">
                <a:effectLst/>
                <a:latin typeface="Times New Roman" panose="02020603050405020304" pitchFamily="18" charset="0"/>
                <a:cs typeface="Times New Roman" panose="02020603050405020304" pitchFamily="18" charset="0"/>
              </a:rPr>
              <a:t>land</a:t>
            </a:r>
            <a:r>
              <a:rPr lang="cs-CZ" sz="1800" i="0" dirty="0">
                <a:effectLst/>
                <a:latin typeface="Times New Roman" panose="02020603050405020304" pitchFamily="18" charset="0"/>
                <a:cs typeface="Times New Roman" panose="02020603050405020304" pitchFamily="18" charset="0"/>
              </a:rPr>
              <a:t> use </a:t>
            </a:r>
            <a:r>
              <a:rPr lang="cs-CZ" sz="1800" i="0" dirty="0" err="1">
                <a:effectLst/>
                <a:latin typeface="Times New Roman" panose="02020603050405020304" pitchFamily="18" charset="0"/>
                <a:cs typeface="Times New Roman" panose="02020603050405020304" pitchFamily="18" charset="0"/>
              </a:rPr>
              <a:t>of</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Late Bronze Age settlement </a:t>
            </a:r>
            <a:r>
              <a:rPr lang="cs-CZ" sz="1800" i="0" dirty="0" err="1">
                <a:effectLst/>
                <a:latin typeface="Times New Roman" panose="02020603050405020304" pitchFamily="18" charset="0"/>
                <a:cs typeface="Times New Roman" panose="02020603050405020304" pitchFamily="18" charset="0"/>
              </a:rPr>
              <a:t>site</a:t>
            </a:r>
            <a:r>
              <a:rPr lang="cs-CZ" sz="1800" i="0" dirty="0">
                <a:effectLst/>
                <a:latin typeface="Times New Roman" panose="02020603050405020304" pitchFamily="18" charset="0"/>
                <a:cs typeface="Times New Roman" panose="02020603050405020304" pitchFamily="18" charset="0"/>
              </a:rPr>
              <a:t> Březnice (Czech Republic). </a:t>
            </a:r>
            <a:r>
              <a:rPr lang="cs-CZ" sz="1800" i="1" dirty="0" err="1">
                <a:effectLst/>
                <a:latin typeface="Times New Roman" panose="02020603050405020304" pitchFamily="18" charset="0"/>
                <a:cs typeface="Times New Roman" panose="02020603050405020304" pitchFamily="18" charset="0"/>
              </a:rPr>
              <a:t>Scientific</a:t>
            </a:r>
            <a:r>
              <a:rPr lang="cs-CZ" sz="1800" i="1" dirty="0">
                <a:effectLst/>
                <a:latin typeface="Times New Roman" panose="02020603050405020304" pitchFamily="18" charset="0"/>
                <a:cs typeface="Times New Roman" panose="02020603050405020304" pitchFamily="18" charset="0"/>
              </a:rPr>
              <a:t> </a:t>
            </a:r>
            <a:r>
              <a:rPr lang="cs-CZ" sz="1800" i="1" dirty="0" err="1">
                <a:effectLst/>
                <a:latin typeface="Times New Roman" panose="02020603050405020304" pitchFamily="18" charset="0"/>
                <a:cs typeface="Times New Roman" panose="02020603050405020304" pitchFamily="18" charset="0"/>
              </a:rPr>
              <a:t>Reports</a:t>
            </a:r>
            <a:r>
              <a:rPr lang="cs-CZ" sz="1800" i="0" dirty="0">
                <a:effectLst/>
                <a:latin typeface="Times New Roman" panose="02020603050405020304" pitchFamily="18" charset="0"/>
                <a:cs typeface="Times New Roman" panose="02020603050405020304" pitchFamily="18" charset="0"/>
              </a:rPr>
              <a:t>, </a:t>
            </a:r>
            <a:r>
              <a:rPr lang="cs-CZ" sz="1800" i="1" dirty="0">
                <a:effectLst/>
                <a:latin typeface="Times New Roman" panose="02020603050405020304" pitchFamily="18" charset="0"/>
                <a:cs typeface="Times New Roman" panose="02020603050405020304" pitchFamily="18" charset="0"/>
              </a:rPr>
              <a:t>12</a:t>
            </a:r>
            <a:r>
              <a:rPr lang="cs-CZ" sz="1800" i="0" dirty="0">
                <a:effectLst/>
                <a:latin typeface="Times New Roman" panose="02020603050405020304" pitchFamily="18" charset="0"/>
                <a:cs typeface="Times New Roman" panose="02020603050405020304" pitchFamily="18" charset="0"/>
              </a:rPr>
              <a:t>(1), 20323.</a:t>
            </a:r>
            <a:endParaRPr lang="cs-CZ" sz="1800" dirty="0">
              <a:latin typeface="Times New Roman" panose="02020603050405020304" pitchFamily="18" charset="0"/>
              <a:cs typeface="Times New Roman" panose="02020603050405020304" pitchFamily="18" charset="0"/>
            </a:endParaRPr>
          </a:p>
          <a:p>
            <a:pPr>
              <a:lnSpc>
                <a:spcPct val="107000"/>
              </a:lnSpc>
              <a:spcAft>
                <a:spcPts val="800"/>
              </a:spcAft>
            </a:pP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3. 6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Šálková,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Budilová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K.,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Kovárník</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Majer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Novák</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J.,</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Pavelka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J.,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Strouhalová</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B.,</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Vobejda</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L.,</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Šťastný</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Kuna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M.</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Chvojka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O. in </a:t>
            </a:r>
            <a:r>
              <a:rPr lang="cs-CZ" sz="1800" dirty="0" err="1">
                <a:effectLst/>
                <a:latin typeface="Times New Roman" panose="02020603050405020304" pitchFamily="18" charset="0"/>
                <a:ea typeface="Calibri" panose="020F0502020204030204" pitchFamily="34" charset="0"/>
                <a:cs typeface="Times New Roman" panose="02020603050405020304" pitchFamily="18" charset="0"/>
              </a:rPr>
              <a:t>prep</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Waste disposal processes and landfill management in Late Bronze Age inner periphery of the central Europe: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Březnice</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settlement site (South Bohemia)</a:t>
            </a:r>
            <a:r>
              <a:rPr lang="cs-CZ" sz="1800" dirty="0">
                <a:effectLst/>
                <a:latin typeface="Times New Roman" panose="02020603050405020304" pitchFamily="18" charset="0"/>
                <a:ea typeface="Calibri" panose="020F0502020204030204" pitchFamily="34" charset="0"/>
                <a:cs typeface="Times New Roman" panose="02020603050405020304" pitchFamily="18" charset="0"/>
              </a:rPr>
              <a:t>.</a:t>
            </a:r>
          </a:p>
          <a:p>
            <a:r>
              <a:rPr lang="cs-CZ" sz="1800" i="0" dirty="0">
                <a:effectLst/>
                <a:latin typeface="Times New Roman" panose="02020603050405020304" pitchFamily="18" charset="0"/>
                <a:cs typeface="Times New Roman" panose="02020603050405020304" pitchFamily="18" charset="0"/>
              </a:rPr>
              <a:t>3.7 Šálková, T., Bezděk, A., Březinová, H., Farkašová, K., Houfkova, P., Chvojka, O., ... &amp; </a:t>
            </a:r>
            <a:r>
              <a:rPr lang="cs-CZ" sz="1800" i="0" dirty="0" err="1">
                <a:effectLst/>
                <a:latin typeface="Times New Roman" panose="02020603050405020304" pitchFamily="18" charset="0"/>
                <a:cs typeface="Times New Roman" panose="02020603050405020304" pitchFamily="18" charset="0"/>
              </a:rPr>
              <a:t>Zronek</a:t>
            </a:r>
            <a:r>
              <a:rPr lang="cs-CZ" sz="1800" i="0" dirty="0">
                <a:effectLst/>
                <a:latin typeface="Times New Roman" panose="02020603050405020304" pitchFamily="18" charset="0"/>
                <a:cs typeface="Times New Roman" panose="02020603050405020304" pitchFamily="18" charset="0"/>
              </a:rPr>
              <a:t>, P. (2015). </a:t>
            </a:r>
            <a:r>
              <a:rPr lang="cs-CZ" sz="1800" i="0" dirty="0" err="1">
                <a:effectLst/>
                <a:latin typeface="Times New Roman" panose="02020603050405020304" pitchFamily="18" charset="0"/>
                <a:cs typeface="Times New Roman" panose="02020603050405020304" pitchFamily="18" charset="0"/>
              </a:rPr>
              <a:t>Bioarchaeological</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reconstruction</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of</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funeral</a:t>
            </a:r>
            <a:r>
              <a:rPr lang="cs-CZ" sz="1800" i="0" dirty="0">
                <a:effectLst/>
                <a:latin typeface="Times New Roman" panose="02020603050405020304" pitchFamily="18" charset="0"/>
                <a:cs typeface="Times New Roman" panose="02020603050405020304" pitchFamily="18" charset="0"/>
              </a:rPr>
              <a:t> rite-case study </a:t>
            </a:r>
            <a:r>
              <a:rPr lang="cs-CZ" sz="1800" i="0" dirty="0" err="1">
                <a:effectLst/>
                <a:latin typeface="Times New Roman" panose="02020603050405020304" pitchFamily="18" charset="0"/>
                <a:cs typeface="Times New Roman" panose="02020603050405020304" pitchFamily="18" charset="0"/>
              </a:rPr>
              <a:t>based</a:t>
            </a:r>
            <a:r>
              <a:rPr lang="cs-CZ" sz="1800" i="0" dirty="0">
                <a:effectLst/>
                <a:latin typeface="Times New Roman" panose="02020603050405020304" pitchFamily="18" charset="0"/>
                <a:cs typeface="Times New Roman" panose="02020603050405020304" pitchFamily="18" charset="0"/>
              </a:rPr>
              <a:t> on </a:t>
            </a:r>
            <a:r>
              <a:rPr lang="cs-CZ" sz="1800" i="0" dirty="0" err="1">
                <a:effectLst/>
                <a:latin typeface="Times New Roman" panose="02020603050405020304" pitchFamily="18" charset="0"/>
                <a:cs typeface="Times New Roman" panose="02020603050405020304" pitchFamily="18" charset="0"/>
              </a:rPr>
              <a:t>organic</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material</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from</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Hallstatt</a:t>
            </a:r>
            <a:r>
              <a:rPr lang="cs-CZ" sz="1800" i="0" dirty="0">
                <a:effectLst/>
                <a:latin typeface="Times New Roman" panose="02020603050405020304" pitchFamily="18" charset="0"/>
                <a:cs typeface="Times New Roman" panose="02020603050405020304" pitchFamily="18" charset="0"/>
              </a:rPr>
              <a:t> Period tumulus </a:t>
            </a:r>
            <a:r>
              <a:rPr lang="cs-CZ" sz="1800" i="0" dirty="0" err="1">
                <a:effectLst/>
                <a:latin typeface="Times New Roman" panose="02020603050405020304" pitchFamily="18" charset="0"/>
                <a:cs typeface="Times New Roman" panose="02020603050405020304" pitchFamily="18" charset="0"/>
              </a:rPr>
              <a:t>at</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the</a:t>
            </a:r>
            <a:r>
              <a:rPr lang="cs-CZ" sz="1800" i="0" dirty="0">
                <a:effectLst/>
                <a:latin typeface="Times New Roman" panose="02020603050405020304" pitchFamily="18" charset="0"/>
                <a:cs typeface="Times New Roman" panose="02020603050405020304" pitchFamily="18" charset="0"/>
              </a:rPr>
              <a:t> </a:t>
            </a:r>
            <a:r>
              <a:rPr lang="cs-CZ" sz="1800" i="0" dirty="0" err="1">
                <a:effectLst/>
                <a:latin typeface="Times New Roman" panose="02020603050405020304" pitchFamily="18" charset="0"/>
                <a:cs typeface="Times New Roman" panose="02020603050405020304" pitchFamily="18" charset="0"/>
              </a:rPr>
              <a:t>site</a:t>
            </a:r>
            <a:r>
              <a:rPr lang="cs-CZ" sz="1800" i="0" dirty="0">
                <a:effectLst/>
                <a:latin typeface="Times New Roman" panose="02020603050405020304" pitchFamily="18" charset="0"/>
                <a:cs typeface="Times New Roman" panose="02020603050405020304" pitchFamily="18" charset="0"/>
              </a:rPr>
              <a:t> Zahrádka (</a:t>
            </a:r>
            <a:r>
              <a:rPr lang="cs-CZ" sz="1800" i="0" dirty="0" err="1">
                <a:effectLst/>
                <a:latin typeface="Times New Roman" panose="02020603050405020304" pitchFamily="18" charset="0"/>
                <a:cs typeface="Times New Roman" panose="02020603050405020304" pitchFamily="18" charset="0"/>
              </a:rPr>
              <a:t>South</a:t>
            </a:r>
            <a:r>
              <a:rPr lang="cs-CZ" sz="1800" i="0" dirty="0">
                <a:effectLst/>
                <a:latin typeface="Times New Roman" panose="02020603050405020304" pitchFamily="18" charset="0"/>
                <a:cs typeface="Times New Roman" panose="02020603050405020304" pitchFamily="18" charset="0"/>
              </a:rPr>
              <a:t> Bohemia, Czech Republic. </a:t>
            </a:r>
            <a:r>
              <a:rPr lang="cs-CZ" sz="1800" i="1" dirty="0">
                <a:effectLst/>
                <a:latin typeface="Times New Roman" panose="02020603050405020304" pitchFamily="18" charset="0"/>
                <a:cs typeface="Times New Roman" panose="02020603050405020304" pitchFamily="18" charset="0"/>
              </a:rPr>
              <a:t>Památky archeologické</a:t>
            </a:r>
            <a:r>
              <a:rPr lang="cs-CZ" sz="1800" i="0" dirty="0">
                <a:effectLst/>
                <a:latin typeface="Times New Roman" panose="02020603050405020304" pitchFamily="18" charset="0"/>
                <a:cs typeface="Times New Roman" panose="02020603050405020304" pitchFamily="18" charset="0"/>
              </a:rPr>
              <a:t>, </a:t>
            </a:r>
            <a:r>
              <a:rPr lang="cs-CZ" sz="1800" i="1" dirty="0">
                <a:effectLst/>
                <a:latin typeface="Times New Roman" panose="02020603050405020304" pitchFamily="18" charset="0"/>
                <a:cs typeface="Times New Roman" panose="02020603050405020304" pitchFamily="18" charset="0"/>
              </a:rPr>
              <a:t>106</a:t>
            </a:r>
            <a:r>
              <a:rPr lang="cs-CZ" sz="1800" i="0" dirty="0">
                <a:effectLst/>
                <a:latin typeface="Times New Roman" panose="02020603050405020304" pitchFamily="18" charset="0"/>
                <a:cs typeface="Times New Roman" panose="02020603050405020304" pitchFamily="18" charset="0"/>
              </a:rPr>
              <a:t>.</a:t>
            </a:r>
          </a:p>
          <a:p>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3.8 Hlásek, D., Bayer, 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Kovačiková</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L., Křivánek, R., Novák, J.,</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Vondrovský</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V., Šálková T. v tisku. Jihočeská hradiště z přelomu starší a střední doby bronzové: chronologie, přírodní prostředí, subsistence, aktivity, opevnění a kontext. </a:t>
            </a:r>
            <a:r>
              <a:rPr lang="cs-CZ" sz="1800" i="1" dirty="0">
                <a:effectLst/>
                <a:latin typeface="Times New Roman" panose="02020603050405020304" pitchFamily="18" charset="0"/>
                <a:ea typeface="Times New Roman" panose="02020603050405020304" pitchFamily="18" charset="0"/>
                <a:cs typeface="Times New Roman" panose="02020603050405020304" pitchFamily="18" charset="0"/>
              </a:rPr>
              <a:t>Památky archeologické, 114.</a:t>
            </a: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3.9 Šálková 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Hiltscher</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T., Dreslerová, D.,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Kovačiková</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L., Jiřík, J. (2020).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Benefits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Using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Radiocarbon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Dating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Interdisciplinary</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Approach</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for</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Identifying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Contamination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Archaeological</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Find</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Assemblages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 Case Study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from</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Multi</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-period Settlement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Site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at</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Rakovice, Czech Republic.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Interdisplinaria</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Archeologica</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Natura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Sciences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Anrchaeology</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vol. XI, 1, s. 21-31.</a:t>
            </a:r>
          </a:p>
          <a:p>
            <a:endParaRPr lang="cs-CZ" sz="2000" b="0" i="0" dirty="0">
              <a:solidFill>
                <a:srgbClr val="222222"/>
              </a:solidFill>
              <a:effectLst/>
            </a:endParaRPr>
          </a:p>
        </p:txBody>
      </p:sp>
    </p:spTree>
    <p:extLst>
      <p:ext uri="{BB962C8B-B14F-4D97-AF65-F5344CB8AC3E}">
        <p14:creationId xmlns:p14="http://schemas.microsoft.com/office/powerpoint/2010/main" val="999221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56D3-EF61-B0EB-5056-C1A6935A2077}"/>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5391C35C-7E3B-890D-68C5-A72286429D67}"/>
              </a:ext>
            </a:extLst>
          </p:cNvPr>
          <p:cNvSpPr>
            <a:spLocks noGrp="1"/>
          </p:cNvSpPr>
          <p:nvPr>
            <p:ph idx="1"/>
          </p:nvPr>
        </p:nvSpPr>
        <p:spPr/>
        <p:txBody>
          <a:bodyPr/>
          <a:lstStyle/>
          <a:p>
            <a:endParaRPr lang="cs-CZ" dirty="0"/>
          </a:p>
        </p:txBody>
      </p:sp>
      <p:graphicFrame>
        <p:nvGraphicFramePr>
          <p:cNvPr id="7" name="Objekt 6">
            <a:extLst>
              <a:ext uri="{FF2B5EF4-FFF2-40B4-BE49-F238E27FC236}">
                <a16:creationId xmlns:a16="http://schemas.microsoft.com/office/drawing/2014/main" id="{20EFADB8-61B4-1319-59D4-47EBBDF4D2D2}"/>
              </a:ext>
            </a:extLst>
          </p:cNvPr>
          <p:cNvGraphicFramePr>
            <a:graphicFrameLocks noChangeAspect="1"/>
          </p:cNvGraphicFramePr>
          <p:nvPr>
            <p:extLst>
              <p:ext uri="{D42A27DB-BD31-4B8C-83A1-F6EECF244321}">
                <p14:modId xmlns:p14="http://schemas.microsoft.com/office/powerpoint/2010/main" val="2975586173"/>
              </p:ext>
            </p:extLst>
          </p:nvPr>
        </p:nvGraphicFramePr>
        <p:xfrm>
          <a:off x="2956718" y="811420"/>
          <a:ext cx="6278563" cy="5930900"/>
        </p:xfrm>
        <a:graphic>
          <a:graphicData uri="http://schemas.openxmlformats.org/presentationml/2006/ole">
            <mc:AlternateContent xmlns:mc="http://schemas.openxmlformats.org/markup-compatibility/2006">
              <mc:Choice xmlns:v="urn:schemas-microsoft-com:vml" Requires="v">
                <p:oleObj name="Image" r:id="rId2" imgW="6278760" imgH="5931360" progId="Photoshop.Image.18">
                  <p:embed/>
                </p:oleObj>
              </mc:Choice>
              <mc:Fallback>
                <p:oleObj name="Image" r:id="rId2" imgW="6278760" imgH="5931360" progId="Photoshop.Image.18">
                  <p:embed/>
                  <p:pic>
                    <p:nvPicPr>
                      <p:cNvPr id="7" name="Objekt 6">
                        <a:extLst>
                          <a:ext uri="{FF2B5EF4-FFF2-40B4-BE49-F238E27FC236}">
                            <a16:creationId xmlns:a16="http://schemas.microsoft.com/office/drawing/2014/main" id="{20EFADB8-61B4-1319-59D4-47EBBDF4D2D2}"/>
                          </a:ext>
                        </a:extLst>
                      </p:cNvPr>
                      <p:cNvPicPr/>
                      <p:nvPr/>
                    </p:nvPicPr>
                    <p:blipFill>
                      <a:blip r:embed="rId3"/>
                      <a:stretch>
                        <a:fillRect/>
                      </a:stretch>
                    </p:blipFill>
                    <p:spPr>
                      <a:xfrm>
                        <a:off x="2956718" y="811420"/>
                        <a:ext cx="6278563" cy="5930900"/>
                      </a:xfrm>
                      <a:prstGeom prst="rect">
                        <a:avLst/>
                      </a:prstGeom>
                    </p:spPr>
                  </p:pic>
                </p:oleObj>
              </mc:Fallback>
            </mc:AlternateContent>
          </a:graphicData>
        </a:graphic>
      </p:graphicFrame>
    </p:spTree>
    <p:extLst>
      <p:ext uri="{BB962C8B-B14F-4D97-AF65-F5344CB8AC3E}">
        <p14:creationId xmlns:p14="http://schemas.microsoft.com/office/powerpoint/2010/main" val="1782207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Obráze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31504" y="84041"/>
            <a:ext cx="5291904" cy="6858000"/>
          </a:xfrm>
          <a:prstGeom prst="rect">
            <a:avLst/>
          </a:prstGeom>
        </p:spPr>
      </p:pic>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3408" y="84041"/>
            <a:ext cx="3741050" cy="6858000"/>
          </a:xfrm>
          <a:prstGeom prst="rect">
            <a:avLst/>
          </a:prstGeom>
        </p:spPr>
      </p:pic>
      <p:sp>
        <p:nvSpPr>
          <p:cNvPr id="10" name="Zástupný symbol pro obsah 9"/>
          <p:cNvSpPr>
            <a:spLocks noGrp="1"/>
          </p:cNvSpPr>
          <p:nvPr>
            <p:ph idx="1"/>
          </p:nvPr>
        </p:nvSpPr>
        <p:spPr/>
        <p:txBody>
          <a:bodyPr/>
          <a:lstStyle/>
          <a:p>
            <a:endParaRPr lang="cs-CZ" dirty="0"/>
          </a:p>
        </p:txBody>
      </p:sp>
    </p:spTree>
    <p:extLst>
      <p:ext uri="{BB962C8B-B14F-4D97-AF65-F5344CB8AC3E}">
        <p14:creationId xmlns:p14="http://schemas.microsoft.com/office/powerpoint/2010/main" val="525186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Nadpis 1"/>
          <p:cNvSpPr>
            <a:spLocks noGrp="1"/>
          </p:cNvSpPr>
          <p:nvPr>
            <p:ph type="title"/>
          </p:nvPr>
        </p:nvSpPr>
        <p:spPr/>
        <p:txBody>
          <a:bodyPr/>
          <a:lstStyle/>
          <a:p>
            <a:endParaRPr lang="cs-CZ" altLang="cs-CZ"/>
          </a:p>
        </p:txBody>
      </p:sp>
      <p:pic>
        <p:nvPicPr>
          <p:cNvPr id="23556" name="Picture 2" descr="C:\Users\Cyril\Documents\vzykumy\data_RM_JC\iwgp\figs\fig_4.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715" y="-89415"/>
            <a:ext cx="4246834" cy="344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ovéPole 14"/>
          <p:cNvSpPr txBox="1">
            <a:spLocks noChangeArrowheads="1"/>
          </p:cNvSpPr>
          <p:nvPr/>
        </p:nvSpPr>
        <p:spPr bwMode="auto">
          <a:xfrm>
            <a:off x="1101505" y="3272743"/>
            <a:ext cx="573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dirty="0"/>
              <a:t>NISP</a:t>
            </a:r>
          </a:p>
        </p:txBody>
      </p:sp>
      <p:sp>
        <p:nvSpPr>
          <p:cNvPr id="23558" name="TextovéPole 15"/>
          <p:cNvSpPr txBox="1">
            <a:spLocks noChangeArrowheads="1"/>
          </p:cNvSpPr>
          <p:nvPr/>
        </p:nvSpPr>
        <p:spPr bwMode="auto">
          <a:xfrm>
            <a:off x="2253550" y="3272743"/>
            <a:ext cx="23709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dirty="0" err="1"/>
              <a:t>Site</a:t>
            </a:r>
            <a:r>
              <a:rPr lang="cs-CZ" altLang="cs-CZ" sz="1400" dirty="0"/>
              <a:t> - %; </a:t>
            </a:r>
            <a:r>
              <a:rPr lang="cs-CZ" altLang="cs-CZ" sz="1400" dirty="0" err="1"/>
              <a:t>average</a:t>
            </a:r>
            <a:r>
              <a:rPr lang="cs-CZ" altLang="cs-CZ" sz="1400" dirty="0"/>
              <a:t> % </a:t>
            </a:r>
            <a:r>
              <a:rPr lang="cs-CZ" altLang="cs-CZ" sz="1400" dirty="0" err="1"/>
              <a:t>for</a:t>
            </a:r>
            <a:r>
              <a:rPr lang="cs-CZ" altLang="cs-CZ" sz="1400" dirty="0"/>
              <a:t> Early/</a:t>
            </a:r>
            <a:r>
              <a:rPr lang="cs-CZ" altLang="cs-CZ" sz="1400" dirty="0" err="1"/>
              <a:t>Middle</a:t>
            </a:r>
            <a:r>
              <a:rPr lang="cs-CZ" altLang="cs-CZ" sz="1400" dirty="0"/>
              <a:t>/Late/</a:t>
            </a:r>
            <a:r>
              <a:rPr lang="cs-CZ" altLang="cs-CZ" sz="1400" dirty="0" err="1"/>
              <a:t>Lateste</a:t>
            </a:r>
            <a:r>
              <a:rPr lang="cs-CZ" altLang="cs-CZ" sz="1400" dirty="0"/>
              <a:t> Bronze Age </a:t>
            </a:r>
          </a:p>
        </p:txBody>
      </p:sp>
      <p:pic>
        <p:nvPicPr>
          <p:cNvPr id="2" name="Zástupný symbol pro obsah 13">
            <a:extLst>
              <a:ext uri="{FF2B5EF4-FFF2-40B4-BE49-F238E27FC236}">
                <a16:creationId xmlns:a16="http://schemas.microsoft.com/office/drawing/2014/main" id="{0C5AAF91-352C-D063-FA20-8EBF96884D79}"/>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5891100" y="8201"/>
            <a:ext cx="6300900" cy="4024843"/>
          </a:xfrm>
        </p:spPr>
      </p:pic>
      <p:sp>
        <p:nvSpPr>
          <p:cNvPr id="3" name="TextovéPole 14">
            <a:extLst>
              <a:ext uri="{FF2B5EF4-FFF2-40B4-BE49-F238E27FC236}">
                <a16:creationId xmlns:a16="http://schemas.microsoft.com/office/drawing/2014/main" id="{A512463A-290C-3D23-8591-6647B129E067}"/>
              </a:ext>
            </a:extLst>
          </p:cNvPr>
          <p:cNvSpPr txBox="1">
            <a:spLocks noChangeArrowheads="1"/>
          </p:cNvSpPr>
          <p:nvPr/>
        </p:nvSpPr>
        <p:spPr bwMode="auto">
          <a:xfrm>
            <a:off x="6752803" y="3946000"/>
            <a:ext cx="573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dirty="0"/>
              <a:t>NISP</a:t>
            </a:r>
          </a:p>
        </p:txBody>
      </p:sp>
      <p:sp>
        <p:nvSpPr>
          <p:cNvPr id="4" name="TextovéPole 15">
            <a:extLst>
              <a:ext uri="{FF2B5EF4-FFF2-40B4-BE49-F238E27FC236}">
                <a16:creationId xmlns:a16="http://schemas.microsoft.com/office/drawing/2014/main" id="{E3A0B008-B060-CD8C-2E66-8F96026AC7BA}"/>
              </a:ext>
            </a:extLst>
          </p:cNvPr>
          <p:cNvSpPr txBox="1">
            <a:spLocks noChangeArrowheads="1"/>
          </p:cNvSpPr>
          <p:nvPr/>
        </p:nvSpPr>
        <p:spPr bwMode="auto">
          <a:xfrm>
            <a:off x="9211401" y="3962165"/>
            <a:ext cx="237099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400" dirty="0" err="1"/>
              <a:t>Site</a:t>
            </a:r>
            <a:r>
              <a:rPr lang="cs-CZ" altLang="cs-CZ" sz="1400" dirty="0"/>
              <a:t> - %; </a:t>
            </a:r>
            <a:r>
              <a:rPr lang="cs-CZ" altLang="cs-CZ" sz="1400" dirty="0" err="1"/>
              <a:t>average</a:t>
            </a:r>
            <a:r>
              <a:rPr lang="cs-CZ" altLang="cs-CZ" sz="1400" dirty="0"/>
              <a:t> % </a:t>
            </a:r>
            <a:r>
              <a:rPr lang="cs-CZ" altLang="cs-CZ" sz="1400" dirty="0" err="1"/>
              <a:t>for</a:t>
            </a:r>
            <a:r>
              <a:rPr lang="cs-CZ" altLang="cs-CZ" sz="1400" dirty="0"/>
              <a:t> Early/</a:t>
            </a:r>
            <a:r>
              <a:rPr lang="cs-CZ" altLang="cs-CZ" sz="1400" dirty="0" err="1"/>
              <a:t>Middle</a:t>
            </a:r>
            <a:r>
              <a:rPr lang="cs-CZ" altLang="cs-CZ" sz="1400" dirty="0"/>
              <a:t>/Late/</a:t>
            </a:r>
            <a:r>
              <a:rPr lang="cs-CZ" altLang="cs-CZ" sz="1400" dirty="0" err="1"/>
              <a:t>Lateste</a:t>
            </a:r>
            <a:r>
              <a:rPr lang="cs-CZ" altLang="cs-CZ" sz="1400" dirty="0"/>
              <a:t> Bronze Age </a:t>
            </a:r>
          </a:p>
        </p:txBody>
      </p:sp>
      <p:sp>
        <p:nvSpPr>
          <p:cNvPr id="6" name="TextovéPole 5">
            <a:extLst>
              <a:ext uri="{FF2B5EF4-FFF2-40B4-BE49-F238E27FC236}">
                <a16:creationId xmlns:a16="http://schemas.microsoft.com/office/drawing/2014/main" id="{838C75DA-F85E-865F-70EE-27F6E774688C}"/>
              </a:ext>
            </a:extLst>
          </p:cNvPr>
          <p:cNvSpPr txBox="1"/>
          <p:nvPr/>
        </p:nvSpPr>
        <p:spPr>
          <a:xfrm>
            <a:off x="6448200" y="-89415"/>
            <a:ext cx="6096000" cy="369332"/>
          </a:xfrm>
          <a:prstGeom prst="rect">
            <a:avLst/>
          </a:prstGeom>
          <a:noFill/>
        </p:spPr>
        <p:txBody>
          <a:bodyPr wrap="square">
            <a:spAutoFit/>
          </a:bodyPr>
          <a:lstStyle/>
          <a:p>
            <a:pPr eaLnBrk="1" hangingPunct="1">
              <a:spcBef>
                <a:spcPct val="0"/>
              </a:spcBef>
              <a:buFontTx/>
              <a:buNone/>
            </a:pPr>
            <a:r>
              <a:rPr lang="cs-CZ" altLang="cs-CZ" sz="1800" dirty="0"/>
              <a:t>n = 17536, 22 </a:t>
            </a:r>
            <a:r>
              <a:rPr lang="cs-CZ" altLang="cs-CZ" sz="1800" dirty="0" err="1"/>
              <a:t>sites</a:t>
            </a:r>
            <a:endParaRPr lang="cs-CZ" altLang="cs-CZ" sz="1800" dirty="0"/>
          </a:p>
        </p:txBody>
      </p:sp>
      <p:pic>
        <p:nvPicPr>
          <p:cNvPr id="2050" name="Picture 2" descr="Fig. 6">
            <a:extLst>
              <a:ext uri="{FF2B5EF4-FFF2-40B4-BE49-F238E27FC236}">
                <a16:creationId xmlns:a16="http://schemas.microsoft.com/office/drawing/2014/main" id="{CAF45C69-86B5-A7BE-23E9-3FE47B944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54649"/>
            <a:ext cx="3549650" cy="26280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035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07557E8-38C6-A8AA-4294-20B653E33EF4}"/>
              </a:ext>
            </a:extLst>
          </p:cNvPr>
          <p:cNvSpPr>
            <a:spLocks noGrp="1"/>
          </p:cNvSpPr>
          <p:nvPr>
            <p:ph type="title"/>
          </p:nvPr>
        </p:nvSpPr>
        <p:spPr>
          <a:xfrm>
            <a:off x="609600" y="348379"/>
            <a:ext cx="10515600" cy="1325563"/>
          </a:xfrm>
        </p:spPr>
        <p:txBody>
          <a:bodyPr/>
          <a:lstStyle/>
          <a:p>
            <a:endParaRPr lang="cs-CZ" dirty="0"/>
          </a:p>
        </p:txBody>
      </p:sp>
      <p:sp>
        <p:nvSpPr>
          <p:cNvPr id="3" name="Zástupný obsah 2">
            <a:extLst>
              <a:ext uri="{FF2B5EF4-FFF2-40B4-BE49-F238E27FC236}">
                <a16:creationId xmlns:a16="http://schemas.microsoft.com/office/drawing/2014/main" id="{0FBCA56C-13ED-5035-B527-82930E31464A}"/>
              </a:ext>
            </a:extLst>
          </p:cNvPr>
          <p:cNvSpPr>
            <a:spLocks noGrp="1"/>
          </p:cNvSpPr>
          <p:nvPr>
            <p:ph idx="1"/>
          </p:nvPr>
        </p:nvSpPr>
        <p:spPr>
          <a:xfrm>
            <a:off x="1676400" y="2140665"/>
            <a:ext cx="10515600" cy="4351338"/>
          </a:xfrm>
        </p:spPr>
        <p:txBody>
          <a:bodyPr/>
          <a:lstStyle/>
          <a:p>
            <a:endParaRPr lang="cs-CZ"/>
          </a:p>
        </p:txBody>
      </p:sp>
      <p:pic>
        <p:nvPicPr>
          <p:cNvPr id="1026" name="Picture 2" descr="Fig. 7">
            <a:extLst>
              <a:ext uri="{FF2B5EF4-FFF2-40B4-BE49-F238E27FC236}">
                <a16:creationId xmlns:a16="http://schemas.microsoft.com/office/drawing/2014/main" id="{C6053E46-2B5D-92FE-6271-5D9A92D9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94" y="833054"/>
            <a:ext cx="8132763" cy="5191892"/>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46E6B162-5E2F-3DBE-E07B-EE9D09356A19}"/>
              </a:ext>
            </a:extLst>
          </p:cNvPr>
          <p:cNvSpPr txBox="1"/>
          <p:nvPr/>
        </p:nvSpPr>
        <p:spPr>
          <a:xfrm flipH="1">
            <a:off x="8321676" y="1673942"/>
            <a:ext cx="3962400" cy="4801314"/>
          </a:xfrm>
          <a:prstGeom prst="rect">
            <a:avLst/>
          </a:prstGeom>
          <a:noFill/>
        </p:spPr>
        <p:txBody>
          <a:bodyPr wrap="square">
            <a:spAutoFit/>
          </a:bodyPr>
          <a:lstStyle/>
          <a:p>
            <a:r>
              <a:rPr lang="en-US" b="0" i="0" dirty="0">
                <a:solidFill>
                  <a:srgbClr val="333333"/>
                </a:solidFill>
                <a:effectLst/>
                <a:latin typeface="Georgia" panose="02040502050405020303" pitchFamily="18" charset="0"/>
              </a:rPr>
              <a:t>Comparison of dominant and subdominant crops in observed regions. Individual peaks are the sum of the similarity values of dominant and subdominant crops (values 1 or 2) of two of the monitored regions. The length of the peaks shows the similarity of the structure of important crops. Also noticeable is the increase of important species in the Late and Final Bronze Ages in all regions. SB—South Bohemia, CZ—Czech Republic (excluding South Bohemia), EA—Eastern Alps and the Alpine Foreland, WS—Western Slovakia, H—Hungary</a:t>
            </a:r>
            <a:endParaRPr lang="cs-CZ" dirty="0"/>
          </a:p>
        </p:txBody>
      </p:sp>
    </p:spTree>
    <p:extLst>
      <p:ext uri="{BB962C8B-B14F-4D97-AF65-F5344CB8AC3E}">
        <p14:creationId xmlns:p14="http://schemas.microsoft.com/office/powerpoint/2010/main" val="99095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B3CEABF-2A21-907D-B8DA-1632DDAF4AC5}"/>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25C2A2E-F725-CB7A-4D64-BAD6D1B43889}"/>
              </a:ext>
            </a:extLst>
          </p:cNvPr>
          <p:cNvSpPr>
            <a:spLocks noGrp="1"/>
          </p:cNvSpPr>
          <p:nvPr>
            <p:ph idx="1"/>
          </p:nvPr>
        </p:nvSpPr>
        <p:spPr/>
        <p:txBody>
          <a:bodyPr/>
          <a:lstStyle/>
          <a:p>
            <a:endParaRPr lang="cs-CZ"/>
          </a:p>
        </p:txBody>
      </p:sp>
      <p:pic>
        <p:nvPicPr>
          <p:cNvPr id="3074" name="Picture 2" descr="Fig. 9">
            <a:extLst>
              <a:ext uri="{FF2B5EF4-FFF2-40B4-BE49-F238E27FC236}">
                <a16:creationId xmlns:a16="http://schemas.microsoft.com/office/drawing/2014/main" id="{CEBA288B-6E9B-BF60-F81C-CF4A01E52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0"/>
            <a:ext cx="7542213"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49549B9-884E-A3D6-5B32-B3B3E5F4D33A}"/>
              </a:ext>
            </a:extLst>
          </p:cNvPr>
          <p:cNvSpPr txBox="1"/>
          <p:nvPr/>
        </p:nvSpPr>
        <p:spPr>
          <a:xfrm>
            <a:off x="6096000" y="3630553"/>
            <a:ext cx="6096000" cy="2862322"/>
          </a:xfrm>
          <a:prstGeom prst="rect">
            <a:avLst/>
          </a:prstGeom>
          <a:noFill/>
        </p:spPr>
        <p:txBody>
          <a:bodyPr wrap="square">
            <a:spAutoFit/>
          </a:bodyPr>
          <a:lstStyle/>
          <a:p>
            <a:r>
              <a:rPr lang="en-US" b="0" i="0" dirty="0">
                <a:solidFill>
                  <a:srgbClr val="333333"/>
                </a:solidFill>
                <a:effectLst/>
                <a:latin typeface="Georgia" panose="02040502050405020303" pitchFamily="18" charset="0"/>
              </a:rPr>
              <a:t>PCA ordination diagram for the comparison of crop plant spectra with reference regions. </a:t>
            </a:r>
            <a:r>
              <a:rPr lang="en-US" b="1" i="0" dirty="0">
                <a:solidFill>
                  <a:srgbClr val="333333"/>
                </a:solidFill>
                <a:effectLst/>
                <a:latin typeface="Georgia" panose="02040502050405020303" pitchFamily="18" charset="0"/>
              </a:rPr>
              <a:t>a</a:t>
            </a:r>
            <a:r>
              <a:rPr lang="en-US" b="0" i="0" dirty="0">
                <a:solidFill>
                  <a:srgbClr val="333333"/>
                </a:solidFill>
                <a:effectLst/>
                <a:latin typeface="Georgia" panose="02040502050405020303" pitchFamily="18" charset="0"/>
              </a:rPr>
              <a:t> Early Bronze Age (the first axis explained 47.318% of the variability, and the first two axes together explained 74.04% of the variability). </a:t>
            </a:r>
            <a:r>
              <a:rPr lang="en-US" b="1" i="0" dirty="0">
                <a:solidFill>
                  <a:srgbClr val="333333"/>
                </a:solidFill>
                <a:effectLst/>
                <a:latin typeface="Georgia" panose="02040502050405020303" pitchFamily="18" charset="0"/>
              </a:rPr>
              <a:t>b</a:t>
            </a:r>
            <a:r>
              <a:rPr lang="en-US" b="0" i="0" dirty="0">
                <a:solidFill>
                  <a:srgbClr val="333333"/>
                </a:solidFill>
                <a:effectLst/>
                <a:latin typeface="Georgia" panose="02040502050405020303" pitchFamily="18" charset="0"/>
              </a:rPr>
              <a:t> Middle Bronze Age (the first axis explained 57.39% of the variability, and the first two axes together explained 76.95% of the variability). </a:t>
            </a:r>
            <a:r>
              <a:rPr lang="en-US" b="1" i="0" dirty="0">
                <a:solidFill>
                  <a:srgbClr val="333333"/>
                </a:solidFill>
                <a:effectLst/>
                <a:latin typeface="Georgia" panose="02040502050405020303" pitchFamily="18" charset="0"/>
              </a:rPr>
              <a:t>c</a:t>
            </a:r>
            <a:r>
              <a:rPr lang="en-US" b="0" i="0" dirty="0">
                <a:solidFill>
                  <a:srgbClr val="333333"/>
                </a:solidFill>
                <a:effectLst/>
                <a:latin typeface="Georgia" panose="02040502050405020303" pitchFamily="18" charset="0"/>
              </a:rPr>
              <a:t> Late and Final Bronze Ages (the first axis explained 49.72% of the variability, and the first two axes together explained 75.25% of the variability)</a:t>
            </a:r>
            <a:endParaRPr lang="cs-CZ" dirty="0"/>
          </a:p>
        </p:txBody>
      </p:sp>
    </p:spTree>
    <p:extLst>
      <p:ext uri="{BB962C8B-B14F-4D97-AF65-F5344CB8AC3E}">
        <p14:creationId xmlns:p14="http://schemas.microsoft.com/office/powerpoint/2010/main" val="6414489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0EEFD37-B5E4-979A-5612-B650F614384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8339717E-E5D1-3B3C-6A8B-93D3A4F78957}"/>
              </a:ext>
            </a:extLst>
          </p:cNvPr>
          <p:cNvSpPr>
            <a:spLocks noGrp="1"/>
          </p:cNvSpPr>
          <p:nvPr>
            <p:ph idx="1"/>
          </p:nvPr>
        </p:nvSpPr>
        <p:spPr/>
        <p:txBody>
          <a:bodyPr/>
          <a:lstStyle/>
          <a:p>
            <a:endParaRPr lang="cs-CZ"/>
          </a:p>
        </p:txBody>
      </p:sp>
      <p:graphicFrame>
        <p:nvGraphicFramePr>
          <p:cNvPr id="4" name="Objekt 3">
            <a:extLst>
              <a:ext uri="{FF2B5EF4-FFF2-40B4-BE49-F238E27FC236}">
                <a16:creationId xmlns:a16="http://schemas.microsoft.com/office/drawing/2014/main" id="{9165DA8C-4436-21B0-4181-F7D996963B45}"/>
              </a:ext>
            </a:extLst>
          </p:cNvPr>
          <p:cNvGraphicFramePr>
            <a:graphicFrameLocks noChangeAspect="1"/>
          </p:cNvGraphicFramePr>
          <p:nvPr>
            <p:extLst>
              <p:ext uri="{D42A27DB-BD31-4B8C-83A1-F6EECF244321}">
                <p14:modId xmlns:p14="http://schemas.microsoft.com/office/powerpoint/2010/main" val="237049953"/>
              </p:ext>
            </p:extLst>
          </p:nvPr>
        </p:nvGraphicFramePr>
        <p:xfrm>
          <a:off x="2191034" y="365125"/>
          <a:ext cx="7559675" cy="6083300"/>
        </p:xfrm>
        <a:graphic>
          <a:graphicData uri="http://schemas.openxmlformats.org/presentationml/2006/ole">
            <mc:AlternateContent xmlns:mc="http://schemas.openxmlformats.org/markup-compatibility/2006">
              <mc:Choice xmlns:v="urn:schemas-microsoft-com:vml" Requires="v">
                <p:oleObj name="Image" r:id="rId2" imgW="7558920" imgH="6083640" progId="Photoshop.Image.18">
                  <p:embed/>
                </p:oleObj>
              </mc:Choice>
              <mc:Fallback>
                <p:oleObj name="Image" r:id="rId2" imgW="7558920" imgH="6083640" progId="Photoshop.Image.18">
                  <p:embed/>
                  <p:pic>
                    <p:nvPicPr>
                      <p:cNvPr id="4" name="Objekt 3">
                        <a:extLst>
                          <a:ext uri="{FF2B5EF4-FFF2-40B4-BE49-F238E27FC236}">
                            <a16:creationId xmlns:a16="http://schemas.microsoft.com/office/drawing/2014/main" id="{9165DA8C-4436-21B0-4181-F7D996963B45}"/>
                          </a:ext>
                        </a:extLst>
                      </p:cNvPr>
                      <p:cNvPicPr/>
                      <p:nvPr/>
                    </p:nvPicPr>
                    <p:blipFill>
                      <a:blip r:embed="rId3"/>
                      <a:stretch>
                        <a:fillRect/>
                      </a:stretch>
                    </p:blipFill>
                    <p:spPr>
                      <a:xfrm>
                        <a:off x="2191034" y="365125"/>
                        <a:ext cx="7559675" cy="6083300"/>
                      </a:xfrm>
                      <a:prstGeom prst="rect">
                        <a:avLst/>
                      </a:prstGeom>
                    </p:spPr>
                  </p:pic>
                </p:oleObj>
              </mc:Fallback>
            </mc:AlternateContent>
          </a:graphicData>
        </a:graphic>
      </p:graphicFrame>
    </p:spTree>
    <p:extLst>
      <p:ext uri="{BB962C8B-B14F-4D97-AF65-F5344CB8AC3E}">
        <p14:creationId xmlns:p14="http://schemas.microsoft.com/office/powerpoint/2010/main" val="2947972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FF113F6-CE97-7CC0-088F-C70AD20E3D2C}"/>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56B9FE36-AFFC-7495-E5EB-4D0A09E4E720}"/>
              </a:ext>
            </a:extLst>
          </p:cNvPr>
          <p:cNvSpPr>
            <a:spLocks noGrp="1"/>
          </p:cNvSpPr>
          <p:nvPr>
            <p:ph idx="1"/>
          </p:nvPr>
        </p:nvSpPr>
        <p:spPr/>
        <p:txBody>
          <a:bodyPr/>
          <a:lstStyle/>
          <a:p>
            <a:endParaRPr lang="cs-CZ"/>
          </a:p>
        </p:txBody>
      </p:sp>
      <p:pic>
        <p:nvPicPr>
          <p:cNvPr id="4098" name="Picture 2" descr="Figure 1">
            <a:extLst>
              <a:ext uri="{FF2B5EF4-FFF2-40B4-BE49-F238E27FC236}">
                <a16:creationId xmlns:a16="http://schemas.microsoft.com/office/drawing/2014/main" id="{492563ED-3698-85A0-0CF6-FE3D46BDDC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5021" y="188158"/>
            <a:ext cx="8216563" cy="6304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188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C036771-E1FC-C6D4-2326-6A1F1C029D96}"/>
              </a:ext>
            </a:extLst>
          </p:cNvPr>
          <p:cNvSpPr>
            <a:spLocks noGrp="1"/>
          </p:cNvSpPr>
          <p:nvPr>
            <p:ph type="title"/>
          </p:nvPr>
        </p:nvSpPr>
        <p:spPr/>
        <p:txBody>
          <a:bodyPr/>
          <a:lstStyle/>
          <a:p>
            <a:r>
              <a:rPr lang="cs-CZ" dirty="0"/>
              <a:t>Cíle práce:</a:t>
            </a:r>
          </a:p>
        </p:txBody>
      </p:sp>
      <p:sp>
        <p:nvSpPr>
          <p:cNvPr id="5" name="Rectangle 2">
            <a:extLst>
              <a:ext uri="{FF2B5EF4-FFF2-40B4-BE49-F238E27FC236}">
                <a16:creationId xmlns:a16="http://schemas.microsoft.com/office/drawing/2014/main" id="{5B9AF3FE-FF68-4ED8-0807-89EA508EF101}"/>
              </a:ext>
            </a:extLst>
          </p:cNvPr>
          <p:cNvSpPr>
            <a:spLocks noGrp="1" noChangeArrowheads="1"/>
          </p:cNvSpPr>
          <p:nvPr>
            <p:ph idx="1"/>
          </p:nvPr>
        </p:nvSpPr>
        <p:spPr bwMode="auto">
          <a:xfrm>
            <a:off x="745435" y="1809566"/>
            <a:ext cx="9998765" cy="437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Cílem výzkumu je </a:t>
            </a:r>
            <a:r>
              <a:rPr kumimoji="0" lang="cs-CZ" altLang="cs-CZ" sz="2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zaznamenat a interpretovat složení a charakteristiky souborů rostlinných </a:t>
            </a:r>
            <a:r>
              <a:rPr kumimoji="0" lang="cs-CZ" altLang="cs-CZ" sz="2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makrozbytků</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(zejména užitkových rostlin) v kontextu osídlení a pohřbívání. Kromě toho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archeobotanický</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výzkum úzce souvisí s výsledky archeologických výzkumů doby bronzové a železné v jihočeském regionu. Zohledněny budou rozdíly a souvislosti s dalšími evropskými regiony.</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lang="cs-CZ" altLang="cs-CZ" sz="2000"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Cílem je zkoumat, jaké jsou možnosti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archeobotanické</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analýzy pro studium </a:t>
            </a:r>
            <a:r>
              <a:rPr kumimoji="0" lang="cs-CZ" altLang="cs-CZ" sz="2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ekonomiky lidských skupin</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 jak může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archeobotanický</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materiál pomoci při řešení konkrétních otázek, jako je funkce sídelních jednotek a hospodářské zázemí sídlišť.</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lang="cs-CZ" altLang="cs-CZ" sz="2000"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Dalším cílem je určit </a:t>
            </a:r>
            <a:r>
              <a:rPr kumimoji="0" lang="cs-CZ" altLang="cs-CZ" sz="20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tafonomické</a:t>
            </a:r>
            <a:r>
              <a:rPr kumimoji="0" lang="cs-CZ" altLang="cs-CZ" sz="20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charakteristiky</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souborů rostlinných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makrozbytků</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které lze sledovat a zkoumat na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archeobotanickém</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materiálu datovaném do doby bronzové a železné; a studovat, jak se formují </a:t>
            </a:r>
            <a:r>
              <a:rPr kumimoji="0" lang="cs-CZ" altLang="cs-CZ" sz="20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archeobotanické</a:t>
            </a:r>
            <a:r>
              <a:rPr kumimoji="0" lang="cs-CZ" altLang="cs-CZ" sz="20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soubory na sídlištích a pohřebištích</a:t>
            </a:r>
            <a:r>
              <a:rPr kumimoji="0" lang="cs-CZ" altLang="cs-CZ" sz="2000" b="0" i="0" u="none" strike="noStrike" cap="none" normalizeH="0" baseline="0" dirty="0">
                <a:ln>
                  <a:noFill/>
                </a:ln>
                <a:solidFill>
                  <a:schemeClr val="tx1"/>
                </a:solidFill>
                <a:effectLst/>
              </a:rPr>
              <a:t> </a:t>
            </a:r>
            <a:endParaRPr kumimoji="0" lang="cs-CZ" altLang="cs-CZ" sz="20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516688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DFDE7C1-75A6-8AB3-EEA4-F8360136F1F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3F4B158-E058-EB5E-B759-53DF9CA6B33B}"/>
              </a:ext>
            </a:extLst>
          </p:cNvPr>
          <p:cNvSpPr>
            <a:spLocks noGrp="1"/>
          </p:cNvSpPr>
          <p:nvPr>
            <p:ph idx="1"/>
          </p:nvPr>
        </p:nvSpPr>
        <p:spPr/>
        <p:txBody>
          <a:bodyPr/>
          <a:lstStyle/>
          <a:p>
            <a:endParaRPr lang="cs-CZ"/>
          </a:p>
        </p:txBody>
      </p:sp>
      <p:pic>
        <p:nvPicPr>
          <p:cNvPr id="4" name="Picture 4" descr="Figure 3">
            <a:extLst>
              <a:ext uri="{FF2B5EF4-FFF2-40B4-BE49-F238E27FC236}">
                <a16:creationId xmlns:a16="http://schemas.microsoft.com/office/drawing/2014/main" id="{D8E1B255-619F-95F3-68B8-E76311D7BB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1533525"/>
            <a:ext cx="92202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455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3E0CA8D-670A-9058-4D2F-3140CB9640B1}"/>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AF5950D-A43D-2A65-9D2A-689BD1D4DD7A}"/>
              </a:ext>
            </a:extLst>
          </p:cNvPr>
          <p:cNvSpPr>
            <a:spLocks noGrp="1"/>
          </p:cNvSpPr>
          <p:nvPr>
            <p:ph idx="1"/>
          </p:nvPr>
        </p:nvSpPr>
        <p:spPr/>
        <p:txBody>
          <a:bodyPr/>
          <a:lstStyle/>
          <a:p>
            <a:endParaRPr lang="cs-CZ"/>
          </a:p>
        </p:txBody>
      </p:sp>
      <p:pic>
        <p:nvPicPr>
          <p:cNvPr id="6146" name="Picture 2" descr="Figure 4">
            <a:extLst>
              <a:ext uri="{FF2B5EF4-FFF2-40B4-BE49-F238E27FC236}">
                <a16:creationId xmlns:a16="http://schemas.microsoft.com/office/drawing/2014/main" id="{A3E19677-F87F-4DC4-EE0F-CFC45F80F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1603" y="50534"/>
            <a:ext cx="5526233" cy="333031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gure 5">
            <a:extLst>
              <a:ext uri="{FF2B5EF4-FFF2-40B4-BE49-F238E27FC236}">
                <a16:creationId xmlns:a16="http://schemas.microsoft.com/office/drawing/2014/main" id="{F70B4284-FC28-01B9-1DBE-F72201DFE3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694" y="3389921"/>
            <a:ext cx="9699057" cy="3389619"/>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1FA09DB4-4EFC-9720-20F0-53E77BF2AFA5}"/>
              </a:ext>
            </a:extLst>
          </p:cNvPr>
          <p:cNvSpPr txBox="1"/>
          <p:nvPr/>
        </p:nvSpPr>
        <p:spPr>
          <a:xfrm>
            <a:off x="9160016" y="574719"/>
            <a:ext cx="3207657" cy="1754326"/>
          </a:xfrm>
          <a:prstGeom prst="rect">
            <a:avLst/>
          </a:prstGeom>
          <a:noFill/>
        </p:spPr>
        <p:txBody>
          <a:bodyPr wrap="square">
            <a:spAutoFit/>
          </a:bodyPr>
          <a:lstStyle/>
          <a:p>
            <a:pPr algn="l"/>
            <a:r>
              <a:rPr lang="en-US" b="0" i="0" dirty="0" err="1">
                <a:solidFill>
                  <a:srgbClr val="222222"/>
                </a:solidFill>
                <a:effectLst/>
                <a:latin typeface="-apple-system"/>
              </a:rPr>
              <a:t>Březnice</a:t>
            </a:r>
            <a:r>
              <a:rPr lang="en-US" b="0" i="0" dirty="0">
                <a:solidFill>
                  <a:srgbClr val="222222"/>
                </a:solidFill>
                <a:effectLst/>
                <a:latin typeface="-apple-system"/>
              </a:rPr>
              <a:t> and </a:t>
            </a:r>
            <a:r>
              <a:rPr lang="en-US" b="0" i="0" dirty="0" err="1">
                <a:solidFill>
                  <a:srgbClr val="222222"/>
                </a:solidFill>
                <a:effectLst/>
                <a:latin typeface="-apple-system"/>
              </a:rPr>
              <a:t>Hvožďany</a:t>
            </a:r>
            <a:r>
              <a:rPr lang="en-US" b="0" i="0" dirty="0">
                <a:solidFill>
                  <a:srgbClr val="222222"/>
                </a:solidFill>
                <a:effectLst/>
                <a:latin typeface="-apple-system"/>
              </a:rPr>
              <a:t>. Reconstruction of the environment of the origin of </a:t>
            </a:r>
            <a:r>
              <a:rPr lang="en-US" b="0" i="0" dirty="0" err="1">
                <a:solidFill>
                  <a:srgbClr val="222222"/>
                </a:solidFill>
                <a:effectLst/>
                <a:latin typeface="-apple-system"/>
              </a:rPr>
              <a:t>macroremains</a:t>
            </a:r>
            <a:r>
              <a:rPr lang="en-US" b="0" i="0" dirty="0">
                <a:solidFill>
                  <a:srgbClr val="222222"/>
                </a:solidFill>
                <a:effectLst/>
                <a:latin typeface="-apple-system"/>
              </a:rPr>
              <a:t>.</a:t>
            </a:r>
          </a:p>
          <a:p>
            <a:br>
              <a:rPr lang="en-US" b="1" i="0" u="none" strike="noStrike" dirty="0">
                <a:solidFill>
                  <a:srgbClr val="006699"/>
                </a:solidFill>
                <a:effectLst/>
                <a:latin typeface="-apple-system"/>
                <a:hlinkClick r:id="rId4"/>
              </a:rPr>
            </a:br>
            <a:endParaRPr lang="cs-CZ" dirty="0"/>
          </a:p>
        </p:txBody>
      </p:sp>
      <p:sp>
        <p:nvSpPr>
          <p:cNvPr id="7" name="TextovéPole 6">
            <a:extLst>
              <a:ext uri="{FF2B5EF4-FFF2-40B4-BE49-F238E27FC236}">
                <a16:creationId xmlns:a16="http://schemas.microsoft.com/office/drawing/2014/main" id="{BC6C8EDE-E2D4-1BEB-6EA7-FC850CB1E8A9}"/>
              </a:ext>
            </a:extLst>
          </p:cNvPr>
          <p:cNvSpPr txBox="1"/>
          <p:nvPr/>
        </p:nvSpPr>
        <p:spPr>
          <a:xfrm>
            <a:off x="8665029" y="3919808"/>
            <a:ext cx="2539998" cy="923330"/>
          </a:xfrm>
          <a:prstGeom prst="rect">
            <a:avLst/>
          </a:prstGeom>
          <a:noFill/>
        </p:spPr>
        <p:txBody>
          <a:bodyPr wrap="square">
            <a:spAutoFit/>
          </a:bodyPr>
          <a:lstStyle/>
          <a:p>
            <a:r>
              <a:rPr lang="en-US" b="0" i="0" dirty="0" err="1">
                <a:solidFill>
                  <a:srgbClr val="222222"/>
                </a:solidFill>
                <a:effectLst/>
                <a:latin typeface="-apple-system"/>
              </a:rPr>
              <a:t>Březnice</a:t>
            </a:r>
            <a:r>
              <a:rPr lang="en-US" b="0" i="0" dirty="0">
                <a:solidFill>
                  <a:srgbClr val="222222"/>
                </a:solidFill>
                <a:effectLst/>
                <a:latin typeface="-apple-system"/>
              </a:rPr>
              <a:t> and </a:t>
            </a:r>
            <a:r>
              <a:rPr lang="en-US" b="0" i="0" dirty="0" err="1">
                <a:solidFill>
                  <a:srgbClr val="222222"/>
                </a:solidFill>
                <a:effectLst/>
                <a:latin typeface="-apple-system"/>
              </a:rPr>
              <a:t>Hvožďany</a:t>
            </a:r>
            <a:r>
              <a:rPr lang="en-US" b="0" i="0" dirty="0">
                <a:solidFill>
                  <a:srgbClr val="222222"/>
                </a:solidFill>
                <a:effectLst/>
                <a:latin typeface="-apple-system"/>
              </a:rPr>
              <a:t>. Distribution of charcoals in samples.</a:t>
            </a:r>
            <a:endParaRPr lang="cs-CZ" dirty="0"/>
          </a:p>
        </p:txBody>
      </p:sp>
    </p:spTree>
    <p:extLst>
      <p:ext uri="{BB962C8B-B14F-4D97-AF65-F5344CB8AC3E}">
        <p14:creationId xmlns:p14="http://schemas.microsoft.com/office/powerpoint/2010/main" val="609783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8953E16-2800-E270-4A8C-3037AECB4E44}"/>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F2D3D6A7-4188-EA3D-C26D-D25C04EFE5C1}"/>
              </a:ext>
            </a:extLst>
          </p:cNvPr>
          <p:cNvSpPr>
            <a:spLocks noGrp="1"/>
          </p:cNvSpPr>
          <p:nvPr>
            <p:ph idx="1"/>
          </p:nvPr>
        </p:nvSpPr>
        <p:spPr/>
        <p:txBody>
          <a:bodyPr/>
          <a:lstStyle/>
          <a:p>
            <a:endParaRPr lang="cs-CZ" dirty="0"/>
          </a:p>
        </p:txBody>
      </p:sp>
      <p:pic>
        <p:nvPicPr>
          <p:cNvPr id="8194" name="Picture 2" descr="Figure 6">
            <a:extLst>
              <a:ext uri="{FF2B5EF4-FFF2-40B4-BE49-F238E27FC236}">
                <a16:creationId xmlns:a16="http://schemas.microsoft.com/office/drawing/2014/main" id="{8C2148C0-E506-FE3B-9117-5F72F4F3F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1135" y="-125129"/>
            <a:ext cx="5435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F7134393-447F-4C5A-A902-FF93848AD280}"/>
              </a:ext>
            </a:extLst>
          </p:cNvPr>
          <p:cNvSpPr txBox="1"/>
          <p:nvPr/>
        </p:nvSpPr>
        <p:spPr>
          <a:xfrm>
            <a:off x="6426735" y="1269717"/>
            <a:ext cx="5316086" cy="2862322"/>
          </a:xfrm>
          <a:prstGeom prst="rect">
            <a:avLst/>
          </a:prstGeom>
          <a:noFill/>
        </p:spPr>
        <p:txBody>
          <a:bodyPr wrap="square">
            <a:spAutoFit/>
          </a:bodyPr>
          <a:lstStyle/>
          <a:p>
            <a:r>
              <a:rPr lang="en-US" b="0" i="0" dirty="0" err="1">
                <a:solidFill>
                  <a:srgbClr val="222222"/>
                </a:solidFill>
                <a:effectLst/>
                <a:latin typeface="-apple-system"/>
              </a:rPr>
              <a:t>Březnice</a:t>
            </a:r>
            <a:r>
              <a:rPr lang="en-US" b="0" i="0" dirty="0">
                <a:solidFill>
                  <a:srgbClr val="222222"/>
                </a:solidFill>
                <a:effectLst/>
                <a:latin typeface="-apple-system"/>
              </a:rPr>
              <a:t> and </a:t>
            </a:r>
            <a:r>
              <a:rPr lang="en-US" b="0" i="0" dirty="0" err="1">
                <a:solidFill>
                  <a:srgbClr val="222222"/>
                </a:solidFill>
                <a:effectLst/>
                <a:latin typeface="-apple-system"/>
              </a:rPr>
              <a:t>Hvožďany</a:t>
            </a:r>
            <a:r>
              <a:rPr lang="en-US" b="0" i="0" dirty="0">
                <a:solidFill>
                  <a:srgbClr val="222222"/>
                </a:solidFill>
                <a:effectLst/>
                <a:latin typeface="-apple-system"/>
              </a:rPr>
              <a:t>: a model of suitability for fields used in the prediction of the optimal area for the agricultural hinterland of the site is based on Evaluated Soil Ecological Units</a:t>
            </a:r>
            <a:r>
              <a:rPr lang="en-US" b="0" i="0" baseline="30000" dirty="0">
                <a:solidFill>
                  <a:srgbClr val="006699"/>
                </a:solidFill>
                <a:effectLst/>
                <a:latin typeface="-apple-system"/>
                <a:hlinkClick r:id="rId3" tooltip="Novotný, I. &amp; Vopravil. J. (et al.) Metodika Mapování a Aktualizace Bonitovaných Půdně Ekologických Jednotek (Praha, 2013)."/>
              </a:rPr>
              <a:t>86</a:t>
            </a:r>
            <a:r>
              <a:rPr lang="en-US" b="0" i="0" dirty="0">
                <a:solidFill>
                  <a:srgbClr val="222222"/>
                </a:solidFill>
                <a:effectLst/>
                <a:latin typeface="-apple-system"/>
              </a:rPr>
              <a:t>, von </a:t>
            </a:r>
            <a:r>
              <a:rPr lang="en-US" b="0" i="0" dirty="0" err="1">
                <a:solidFill>
                  <a:srgbClr val="222222"/>
                </a:solidFill>
                <a:effectLst/>
                <a:latin typeface="-apple-system"/>
              </a:rPr>
              <a:t>Thunen</a:t>
            </a:r>
            <a:r>
              <a:rPr lang="en-US" b="0" i="0" dirty="0">
                <a:solidFill>
                  <a:srgbClr val="222222"/>
                </a:solidFill>
                <a:effectLst/>
                <a:latin typeface="-apple-system"/>
              </a:rPr>
              <a:t> SCA analysis</a:t>
            </a:r>
            <a:r>
              <a:rPr lang="en-US" b="0" i="0" baseline="30000" dirty="0">
                <a:solidFill>
                  <a:srgbClr val="006699"/>
                </a:solidFill>
                <a:effectLst/>
                <a:latin typeface="-apple-system"/>
                <a:hlinkClick r:id="rId4" tooltip="von Thunen, J. H. Der Isolirte Staat in Beziehung auf Landwirthschaft und Nationalökonomie, oder Untersuchungen über den Einfluß, den die Getreidepreise, der Reichthum des Bodens und die Abgaben auf den Ackerbau Ausüben  (Hamburg, Perthes, 1826)."/>
              </a:rPr>
              <a:t>81</a:t>
            </a:r>
            <a:r>
              <a:rPr lang="en-US" b="0" i="0" dirty="0">
                <a:solidFill>
                  <a:srgbClr val="222222"/>
                </a:solidFill>
                <a:effectLst/>
                <a:latin typeface="-apple-system"/>
              </a:rPr>
              <a:t>, slope and cost raster</a:t>
            </a:r>
            <a:r>
              <a:rPr lang="en-US" b="0" i="0" baseline="30000" dirty="0">
                <a:solidFill>
                  <a:srgbClr val="006699"/>
                </a:solidFill>
                <a:effectLst/>
                <a:latin typeface="-apple-system"/>
                <a:hlinkClick r:id="rId5" tooltip="Holata, L. &amp; Světlík, R. Detailed digital terrain models in the research of deserted settlements: Hydrological modelling and environment of settlement areas. In Surface Models for Geosciences. Lecture Notes in Geoinformation and Cartography (eds. Růžičková, K. &amp; Inspektor, T.) 113–123 (Amsterdam 2015)."/>
              </a:rPr>
              <a:t>90</a:t>
            </a:r>
            <a:r>
              <a:rPr lang="en-US" b="0" i="0" dirty="0">
                <a:solidFill>
                  <a:srgbClr val="222222"/>
                </a:solidFill>
                <a:effectLst/>
                <a:latin typeface="-apple-system"/>
              </a:rPr>
              <a:t>. Prediction was modelled in ArcGIS 1.7 (licensed to USB) based on Digital elevation model data (</a:t>
            </a:r>
            <a:r>
              <a:rPr lang="en-US" b="0" i="0" dirty="0">
                <a:solidFill>
                  <a:srgbClr val="006699"/>
                </a:solidFill>
                <a:effectLst/>
                <a:latin typeface="-apple-system"/>
                <a:hlinkClick r:id="rId6"/>
              </a:rPr>
              <a:t>https://ags.cuzk.cz/arcgis2/rest/services/dmr5g/ImageServer</a:t>
            </a:r>
            <a:r>
              <a:rPr lang="en-US" b="0" i="0" dirty="0">
                <a:solidFill>
                  <a:srgbClr val="222222"/>
                </a:solidFill>
                <a:effectLst/>
                <a:latin typeface="-apple-system"/>
              </a:rPr>
              <a:t>). Site catchements</a:t>
            </a:r>
            <a:r>
              <a:rPr lang="en-US" b="0" i="0" baseline="30000" dirty="0">
                <a:solidFill>
                  <a:srgbClr val="006699"/>
                </a:solidFill>
                <a:effectLst/>
                <a:latin typeface="-apple-system"/>
                <a:hlinkClick r:id="rId4" tooltip="von Thunen, J. H. Der Isolirte Staat in Beziehung auf Landwirthschaft und Nationalökonomie, oder Untersuchungen über den Einfluß, den die Getreidepreise, der Reichthum des Bodens und die Abgaben auf den Ackerbau Ausüben  (Hamburg, Perthes, 1826)."/>
              </a:rPr>
              <a:t>81</a:t>
            </a:r>
            <a:r>
              <a:rPr lang="en-US" b="0" i="0" dirty="0">
                <a:solidFill>
                  <a:srgbClr val="222222"/>
                </a:solidFill>
                <a:effectLst/>
                <a:latin typeface="-apple-system"/>
              </a:rPr>
              <a:t>according to the walk distances</a:t>
            </a:r>
            <a:r>
              <a:rPr lang="en-US" b="0" i="0" baseline="30000" dirty="0">
                <a:solidFill>
                  <a:srgbClr val="006699"/>
                </a:solidFill>
                <a:effectLst/>
                <a:latin typeface="-apple-system"/>
                <a:hlinkClick r:id="rId7" tooltip="Tobler, W. Three presentations on geographical analysis and modeling: Non-isotropic geographic modeling; speculations on the geometry of geography; and global spatial analysis. Tech. Rep. 93(1), 1–25 (1993)."/>
              </a:rPr>
              <a:t>83</a:t>
            </a:r>
            <a:r>
              <a:rPr lang="en-US" b="0" i="0" dirty="0">
                <a:solidFill>
                  <a:srgbClr val="222222"/>
                </a:solidFill>
                <a:effectLst/>
                <a:latin typeface="-apple-system"/>
              </a:rPr>
              <a:t> are shown hatched.</a:t>
            </a:r>
            <a:endParaRPr lang="cs-CZ" dirty="0"/>
          </a:p>
        </p:txBody>
      </p:sp>
    </p:spTree>
    <p:extLst>
      <p:ext uri="{BB962C8B-B14F-4D97-AF65-F5344CB8AC3E}">
        <p14:creationId xmlns:p14="http://schemas.microsoft.com/office/powerpoint/2010/main" val="1462439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FFCACF2-DBFF-67B1-22EB-0B43B8D6B07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B98F602E-2652-1870-431D-D3AD2566D8B4}"/>
              </a:ext>
            </a:extLst>
          </p:cNvPr>
          <p:cNvSpPr>
            <a:spLocks noGrp="1"/>
          </p:cNvSpPr>
          <p:nvPr>
            <p:ph idx="1"/>
          </p:nvPr>
        </p:nvSpPr>
        <p:spPr/>
        <p:txBody>
          <a:bodyPr/>
          <a:lstStyle/>
          <a:p>
            <a:endParaRPr lang="cs-CZ" dirty="0"/>
          </a:p>
        </p:txBody>
      </p:sp>
      <p:pic>
        <p:nvPicPr>
          <p:cNvPr id="9218" name="Picture 2" descr="Figure 8">
            <a:extLst>
              <a:ext uri="{FF2B5EF4-FFF2-40B4-BE49-F238E27FC236}">
                <a16:creationId xmlns:a16="http://schemas.microsoft.com/office/drawing/2014/main" id="{F9B3B99F-03F2-40D8-2CFF-09E403CE8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561"/>
            <a:ext cx="5380088" cy="6164981"/>
          </a:xfrm>
          <a:prstGeom prst="rect">
            <a:avLst/>
          </a:prstGeom>
          <a:noFill/>
          <a:extLst>
            <a:ext uri="{909E8E84-426E-40DD-AFC4-6F175D3DCCD1}">
              <a14:hiddenFill xmlns:a14="http://schemas.microsoft.com/office/drawing/2010/main">
                <a:solidFill>
                  <a:srgbClr val="FFFFFF"/>
                </a:solidFill>
              </a14:hiddenFill>
            </a:ext>
          </a:extLst>
        </p:spPr>
      </p:pic>
      <p:sp>
        <p:nvSpPr>
          <p:cNvPr id="5" name="TextovéPole 4">
            <a:extLst>
              <a:ext uri="{FF2B5EF4-FFF2-40B4-BE49-F238E27FC236}">
                <a16:creationId xmlns:a16="http://schemas.microsoft.com/office/drawing/2014/main" id="{6CF480E9-8EED-9199-D844-D0EEF057D4C5}"/>
              </a:ext>
            </a:extLst>
          </p:cNvPr>
          <p:cNvSpPr txBox="1"/>
          <p:nvPr/>
        </p:nvSpPr>
        <p:spPr>
          <a:xfrm>
            <a:off x="0" y="5657671"/>
            <a:ext cx="5882640" cy="1200329"/>
          </a:xfrm>
          <a:prstGeom prst="rect">
            <a:avLst/>
          </a:prstGeom>
          <a:noFill/>
        </p:spPr>
        <p:txBody>
          <a:bodyPr wrap="square">
            <a:spAutoFit/>
          </a:bodyPr>
          <a:lstStyle/>
          <a:p>
            <a:r>
              <a:rPr lang="en-US" b="0" i="0" dirty="0" err="1">
                <a:solidFill>
                  <a:srgbClr val="222222"/>
                </a:solidFill>
                <a:effectLst/>
                <a:latin typeface="-apple-system"/>
              </a:rPr>
              <a:t>Březnice</a:t>
            </a:r>
            <a:r>
              <a:rPr lang="en-US" b="0" i="0" dirty="0">
                <a:solidFill>
                  <a:srgbClr val="222222"/>
                </a:solidFill>
                <a:effectLst/>
                <a:latin typeface="-apple-system"/>
              </a:rPr>
              <a:t>: detrended correspondence analysis (DCA) Displayed samples and botanical taxa: the first axis explains 44.57% variability, the first and the second axis together 50.47%</a:t>
            </a:r>
            <a:endParaRPr lang="cs-CZ" dirty="0"/>
          </a:p>
        </p:txBody>
      </p:sp>
      <p:pic>
        <p:nvPicPr>
          <p:cNvPr id="9220" name="Picture 4" descr="Figure 9">
            <a:extLst>
              <a:ext uri="{FF2B5EF4-FFF2-40B4-BE49-F238E27FC236}">
                <a16:creationId xmlns:a16="http://schemas.microsoft.com/office/drawing/2014/main" id="{FA52D852-F766-27D3-D4A0-7148BF95BD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4099" y="-13561"/>
            <a:ext cx="5463181" cy="606084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69D82B6C-8ABC-FEB1-4CDB-C3305B95ED93}"/>
              </a:ext>
            </a:extLst>
          </p:cNvPr>
          <p:cNvSpPr txBox="1"/>
          <p:nvPr/>
        </p:nvSpPr>
        <p:spPr>
          <a:xfrm>
            <a:off x="6066972" y="5796170"/>
            <a:ext cx="6125028" cy="923330"/>
          </a:xfrm>
          <a:prstGeom prst="rect">
            <a:avLst/>
          </a:prstGeom>
          <a:noFill/>
        </p:spPr>
        <p:txBody>
          <a:bodyPr wrap="square">
            <a:spAutoFit/>
          </a:bodyPr>
          <a:lstStyle/>
          <a:p>
            <a:r>
              <a:rPr lang="en-US" b="0" i="0" dirty="0" err="1">
                <a:solidFill>
                  <a:srgbClr val="222222"/>
                </a:solidFill>
                <a:effectLst/>
                <a:latin typeface="-apple-system"/>
              </a:rPr>
              <a:t>Hvožďany</a:t>
            </a:r>
            <a:r>
              <a:rPr lang="en-US" b="0" i="0" dirty="0">
                <a:solidFill>
                  <a:srgbClr val="222222"/>
                </a:solidFill>
                <a:effectLst/>
                <a:latin typeface="-apple-system"/>
              </a:rPr>
              <a:t>: detrended correspondence analysis (DCA) Displayed samples and botanical taxa: the first axis explains 64.08% variability, the first and the second axis together 72.12%.</a:t>
            </a:r>
            <a:endParaRPr lang="cs-CZ" dirty="0"/>
          </a:p>
        </p:txBody>
      </p:sp>
    </p:spTree>
    <p:extLst>
      <p:ext uri="{BB962C8B-B14F-4D97-AF65-F5344CB8AC3E}">
        <p14:creationId xmlns:p14="http://schemas.microsoft.com/office/powerpoint/2010/main" val="266452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1643958-E376-CE37-3D5E-E09353C2091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8C1756B-0FC9-1CA2-B5B1-69363F7D3652}"/>
              </a:ext>
            </a:extLst>
          </p:cNvPr>
          <p:cNvSpPr>
            <a:spLocks noGrp="1"/>
          </p:cNvSpPr>
          <p:nvPr>
            <p:ph idx="1"/>
          </p:nvPr>
        </p:nvSpPr>
        <p:spPr/>
        <p:txBody>
          <a:bodyPr/>
          <a:lstStyle/>
          <a:p>
            <a:endParaRPr lang="cs-CZ" dirty="0"/>
          </a:p>
        </p:txBody>
      </p:sp>
      <p:pic>
        <p:nvPicPr>
          <p:cNvPr id="4" name="Obrázek 3">
            <a:extLst>
              <a:ext uri="{FF2B5EF4-FFF2-40B4-BE49-F238E27FC236}">
                <a16:creationId xmlns:a16="http://schemas.microsoft.com/office/drawing/2014/main" id="{E755060F-3B39-C8B7-9DB4-063E20A2C020}"/>
              </a:ext>
            </a:extLst>
          </p:cNvPr>
          <p:cNvPicPr>
            <a:picLocks noChangeAspect="1"/>
          </p:cNvPicPr>
          <p:nvPr/>
        </p:nvPicPr>
        <p:blipFill>
          <a:blip r:embed="rId2"/>
          <a:stretch>
            <a:fillRect/>
          </a:stretch>
        </p:blipFill>
        <p:spPr>
          <a:xfrm>
            <a:off x="3233737" y="324644"/>
            <a:ext cx="5724525" cy="3676650"/>
          </a:xfrm>
          <a:prstGeom prst="rect">
            <a:avLst/>
          </a:prstGeom>
        </p:spPr>
      </p:pic>
      <p:sp>
        <p:nvSpPr>
          <p:cNvPr id="6" name="TextovéPole 5">
            <a:extLst>
              <a:ext uri="{FF2B5EF4-FFF2-40B4-BE49-F238E27FC236}">
                <a16:creationId xmlns:a16="http://schemas.microsoft.com/office/drawing/2014/main" id="{F0F1576A-CD7C-50EB-5B09-C917D5416418}"/>
              </a:ext>
            </a:extLst>
          </p:cNvPr>
          <p:cNvSpPr txBox="1"/>
          <p:nvPr/>
        </p:nvSpPr>
        <p:spPr>
          <a:xfrm>
            <a:off x="838199" y="4461550"/>
            <a:ext cx="9902371" cy="1477328"/>
          </a:xfrm>
          <a:prstGeom prst="rect">
            <a:avLst/>
          </a:prstGeom>
          <a:noFill/>
        </p:spPr>
        <p:txBody>
          <a:bodyPr wrap="square">
            <a:spAutoFit/>
          </a:bodyPr>
          <a:lstStyle/>
          <a:p>
            <a:r>
              <a:rPr lang="en-US" dirty="0"/>
              <a:t>Table 2 </a:t>
            </a:r>
            <a:r>
              <a:rPr lang="en-US" dirty="0" err="1"/>
              <a:t>Březnice</a:t>
            </a:r>
            <a:r>
              <a:rPr lang="en-US" dirty="0"/>
              <a:t>: possible duration of the settlement based on four land use strategies: light green-optimal extent of the fields (69 hectares), with 7.5 hectares of fields per homestead; dark green-maximal extent of the fields (104 ha) or more intensive use of the fields (5 ha/homestead); maximal use and maximal extent; red—not sustainable agriculture or location of fields on places outside predicted optimal areas.</a:t>
            </a:r>
            <a:endParaRPr lang="cs-CZ" dirty="0"/>
          </a:p>
        </p:txBody>
      </p:sp>
    </p:spTree>
    <p:extLst>
      <p:ext uri="{BB962C8B-B14F-4D97-AF65-F5344CB8AC3E}">
        <p14:creationId xmlns:p14="http://schemas.microsoft.com/office/powerpoint/2010/main" val="3838856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id="{59A6BA05-2850-C741-9531-3B9BD7351A89}"/>
              </a:ext>
            </a:extLst>
          </p:cNvPr>
          <p:cNvSpPr>
            <a:spLocks noGrp="1"/>
          </p:cNvSpPr>
          <p:nvPr>
            <p:ph idx="1"/>
          </p:nvPr>
        </p:nvSpPr>
        <p:spPr>
          <a:xfrm>
            <a:off x="762786" y="430458"/>
            <a:ext cx="10515600" cy="4351338"/>
          </a:xfrm>
        </p:spPr>
        <p:txBody>
          <a:bodyPr/>
          <a:lstStyle/>
          <a:p>
            <a:pPr marL="0" indent="0">
              <a:buNone/>
            </a:pPr>
            <a:r>
              <a:rPr lang="en-US" sz="1800" dirty="0">
                <a:effectLst/>
                <a:ea typeface="Calibri" panose="020F0502020204030204" pitchFamily="34" charset="0"/>
                <a:cs typeface="Arial" panose="020B0604020202020204" pitchFamily="34" charset="0"/>
              </a:rPr>
              <a:t>Šálková, </a:t>
            </a:r>
            <a:r>
              <a:rPr lang="cs-CZ" sz="1800" dirty="0">
                <a:effectLst/>
                <a:ea typeface="Calibri" panose="020F0502020204030204" pitchFamily="34" charset="0"/>
                <a:cs typeface="Arial" panose="020B0604020202020204" pitchFamily="34" charset="0"/>
              </a:rPr>
              <a:t>T., </a:t>
            </a:r>
            <a:r>
              <a:rPr lang="en-US" sz="1800" dirty="0" err="1">
                <a:effectLst/>
                <a:ea typeface="Calibri" panose="020F0502020204030204" pitchFamily="34" charset="0"/>
                <a:cs typeface="Arial" panose="020B0604020202020204" pitchFamily="34" charset="0"/>
              </a:rPr>
              <a:t>Budilová</a:t>
            </a:r>
            <a:r>
              <a:rPr lang="en-US" sz="1800" dirty="0">
                <a:effectLst/>
                <a:ea typeface="Calibri" panose="020F0502020204030204" pitchFamily="34" charset="0"/>
                <a:cs typeface="Arial" panose="020B0604020202020204" pitchFamily="34" charset="0"/>
              </a:rPr>
              <a:t>, </a:t>
            </a:r>
            <a:r>
              <a:rPr lang="cs-CZ" sz="1800" dirty="0">
                <a:effectLst/>
                <a:ea typeface="Calibri" panose="020F0502020204030204" pitchFamily="34" charset="0"/>
                <a:cs typeface="Arial" panose="020B0604020202020204" pitchFamily="34" charset="0"/>
              </a:rPr>
              <a:t>K., </a:t>
            </a:r>
            <a:r>
              <a:rPr lang="en-US" sz="1800" dirty="0" err="1">
                <a:effectLst/>
                <a:ea typeface="Calibri" panose="020F0502020204030204" pitchFamily="34" charset="0"/>
                <a:cs typeface="Arial" panose="020B0604020202020204" pitchFamily="34" charset="0"/>
              </a:rPr>
              <a:t>Kovárník</a:t>
            </a:r>
            <a:r>
              <a:rPr lang="cs-CZ" sz="1800" dirty="0">
                <a:effectLst/>
                <a:ea typeface="Calibri" panose="020F0502020204030204" pitchFamily="34" charset="0"/>
                <a:cs typeface="Arial" panose="020B0604020202020204" pitchFamily="34" charset="0"/>
              </a:rPr>
              <a:t>, J.</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Majer</a:t>
            </a:r>
            <a:r>
              <a:rPr lang="en-US" sz="1800" dirty="0">
                <a:effectLst/>
                <a:ea typeface="Calibri" panose="020F0502020204030204" pitchFamily="34" charset="0"/>
                <a:cs typeface="Arial" panose="020B0604020202020204" pitchFamily="34" charset="0"/>
              </a:rPr>
              <a:t>,</a:t>
            </a:r>
            <a:r>
              <a:rPr lang="cs-CZ" sz="1800" dirty="0">
                <a:effectLst/>
                <a:ea typeface="Calibri" panose="020F0502020204030204" pitchFamily="34" charset="0"/>
                <a:cs typeface="Arial" panose="020B0604020202020204" pitchFamily="34" charset="0"/>
              </a:rPr>
              <a:t> A.,</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Novák</a:t>
            </a:r>
            <a:r>
              <a:rPr lang="en-US" sz="1800" dirty="0">
                <a:effectLst/>
                <a:ea typeface="Calibri" panose="020F0502020204030204" pitchFamily="34" charset="0"/>
                <a:cs typeface="Arial" panose="020B0604020202020204" pitchFamily="34" charset="0"/>
              </a:rPr>
              <a:t>,</a:t>
            </a:r>
            <a:r>
              <a:rPr lang="cs-CZ" sz="1800" dirty="0">
                <a:effectLst/>
                <a:ea typeface="Calibri" panose="020F0502020204030204" pitchFamily="34" charset="0"/>
                <a:cs typeface="Arial" panose="020B0604020202020204" pitchFamily="34" charset="0"/>
              </a:rPr>
              <a:t> J.,</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Pavelka</a:t>
            </a:r>
            <a:r>
              <a:rPr lang="en-US" sz="1800" dirty="0">
                <a:effectLst/>
                <a:ea typeface="Calibri" panose="020F0502020204030204" pitchFamily="34" charset="0"/>
                <a:cs typeface="Arial" panose="020B0604020202020204" pitchFamily="34" charset="0"/>
              </a:rPr>
              <a:t>, </a:t>
            </a:r>
            <a:r>
              <a:rPr lang="cs-CZ" sz="1800" dirty="0">
                <a:effectLst/>
                <a:ea typeface="Calibri" panose="020F0502020204030204" pitchFamily="34" charset="0"/>
                <a:cs typeface="Arial" panose="020B0604020202020204" pitchFamily="34" charset="0"/>
              </a:rPr>
              <a:t>J., </a:t>
            </a:r>
            <a:r>
              <a:rPr lang="en-US" sz="1800" dirty="0" err="1">
                <a:effectLst/>
                <a:ea typeface="Calibri" panose="020F0502020204030204" pitchFamily="34" charset="0"/>
                <a:cs typeface="Arial" panose="020B0604020202020204" pitchFamily="34" charset="0"/>
              </a:rPr>
              <a:t>Strouhalová</a:t>
            </a:r>
            <a:r>
              <a:rPr lang="en-US" sz="1800" dirty="0">
                <a:effectLst/>
                <a:ea typeface="Calibri" panose="020F0502020204030204" pitchFamily="34" charset="0"/>
                <a:cs typeface="Arial" panose="020B0604020202020204" pitchFamily="34" charset="0"/>
              </a:rPr>
              <a:t>,</a:t>
            </a:r>
            <a:r>
              <a:rPr lang="cs-CZ" sz="1800" dirty="0">
                <a:effectLst/>
                <a:ea typeface="Calibri" panose="020F0502020204030204" pitchFamily="34" charset="0"/>
                <a:cs typeface="Arial" panose="020B0604020202020204" pitchFamily="34" charset="0"/>
              </a:rPr>
              <a:t> B.,</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Vobejda</a:t>
            </a:r>
            <a:r>
              <a:rPr lang="en-US" sz="1800" dirty="0">
                <a:effectLst/>
                <a:ea typeface="Calibri" panose="020F0502020204030204" pitchFamily="34" charset="0"/>
                <a:cs typeface="Arial" panose="020B0604020202020204" pitchFamily="34" charset="0"/>
              </a:rPr>
              <a:t>,</a:t>
            </a:r>
            <a:r>
              <a:rPr lang="cs-CZ" sz="1800" dirty="0">
                <a:effectLst/>
                <a:ea typeface="Calibri" panose="020F0502020204030204" pitchFamily="34" charset="0"/>
                <a:cs typeface="Arial" panose="020B0604020202020204" pitchFamily="34" charset="0"/>
              </a:rPr>
              <a:t> L.,</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Šťastný</a:t>
            </a:r>
            <a:r>
              <a:rPr lang="en-US" sz="1800" dirty="0">
                <a:effectLst/>
                <a:ea typeface="Calibri" panose="020F0502020204030204" pitchFamily="34" charset="0"/>
                <a:cs typeface="Arial" panose="020B0604020202020204" pitchFamily="34" charset="0"/>
              </a:rPr>
              <a:t>,</a:t>
            </a:r>
            <a:r>
              <a:rPr lang="cs-CZ" sz="1800" dirty="0">
                <a:effectLst/>
                <a:ea typeface="Calibri" panose="020F0502020204030204" pitchFamily="34" charset="0"/>
                <a:cs typeface="Arial" panose="020B0604020202020204" pitchFamily="34" charset="0"/>
              </a:rPr>
              <a:t> O.,</a:t>
            </a:r>
            <a:r>
              <a:rPr lang="en-US" sz="1800" dirty="0">
                <a:effectLst/>
                <a:ea typeface="Calibri" panose="020F0502020204030204" pitchFamily="34" charset="0"/>
                <a:cs typeface="Arial" panose="020B0604020202020204" pitchFamily="34" charset="0"/>
              </a:rPr>
              <a:t> Kuna</a:t>
            </a:r>
            <a:r>
              <a:rPr lang="cs-CZ" sz="1800" dirty="0">
                <a:effectLst/>
                <a:ea typeface="Calibri" panose="020F0502020204030204" pitchFamily="34" charset="0"/>
                <a:cs typeface="Arial" panose="020B0604020202020204" pitchFamily="34" charset="0"/>
              </a:rPr>
              <a:t>, M.</a:t>
            </a:r>
            <a:r>
              <a:rPr lang="en-US" sz="1800" dirty="0">
                <a:effectLst/>
                <a:ea typeface="Calibri" panose="020F0502020204030204" pitchFamily="34" charset="0"/>
                <a:cs typeface="Arial" panose="020B0604020202020204" pitchFamily="34" charset="0"/>
              </a:rPr>
              <a:t>, </a:t>
            </a:r>
            <a:r>
              <a:rPr lang="en-US" sz="1800" dirty="0" err="1">
                <a:effectLst/>
                <a:ea typeface="Calibri" panose="020F0502020204030204" pitchFamily="34" charset="0"/>
                <a:cs typeface="Arial" panose="020B0604020202020204" pitchFamily="34" charset="0"/>
              </a:rPr>
              <a:t>Chvojka</a:t>
            </a:r>
            <a:r>
              <a:rPr lang="cs-CZ" sz="1800" dirty="0">
                <a:effectLst/>
                <a:ea typeface="Calibri" panose="020F0502020204030204" pitchFamily="34" charset="0"/>
                <a:cs typeface="Arial" panose="020B0604020202020204" pitchFamily="34" charset="0"/>
              </a:rPr>
              <a:t>, O. in </a:t>
            </a:r>
            <a:r>
              <a:rPr lang="cs-CZ" sz="1800" dirty="0" err="1">
                <a:effectLst/>
                <a:ea typeface="Calibri" panose="020F0502020204030204" pitchFamily="34" charset="0"/>
                <a:cs typeface="Arial" panose="020B0604020202020204" pitchFamily="34" charset="0"/>
              </a:rPr>
              <a:t>prep</a:t>
            </a:r>
            <a:r>
              <a:rPr lang="cs-CZ" sz="1800" dirty="0">
                <a:effectLst/>
                <a:ea typeface="Calibri" panose="020F0502020204030204" pitchFamily="34" charset="0"/>
                <a:cs typeface="Arial" panose="020B0604020202020204" pitchFamily="34" charset="0"/>
              </a:rPr>
              <a:t>: </a:t>
            </a:r>
            <a:r>
              <a:rPr lang="en-US" sz="1800" dirty="0">
                <a:effectLst/>
                <a:ea typeface="Calibri" panose="020F0502020204030204" pitchFamily="34" charset="0"/>
                <a:cs typeface="Arial" panose="020B0604020202020204" pitchFamily="34" charset="0"/>
              </a:rPr>
              <a:t>Waste disposal processes and landfill management in Late Bronze Age inner periphery of the central Europe: </a:t>
            </a:r>
            <a:r>
              <a:rPr lang="en-US" sz="1800" dirty="0" err="1">
                <a:effectLst/>
                <a:ea typeface="Calibri" panose="020F0502020204030204" pitchFamily="34" charset="0"/>
                <a:cs typeface="Arial" panose="020B0604020202020204" pitchFamily="34" charset="0"/>
              </a:rPr>
              <a:t>Březnice</a:t>
            </a:r>
            <a:r>
              <a:rPr lang="en-US" sz="1800" dirty="0">
                <a:effectLst/>
                <a:ea typeface="Calibri" panose="020F0502020204030204" pitchFamily="34" charset="0"/>
                <a:cs typeface="Arial" panose="020B0604020202020204" pitchFamily="34" charset="0"/>
              </a:rPr>
              <a:t> settlement site (South Bohemia)</a:t>
            </a:r>
            <a:r>
              <a:rPr lang="cs-CZ" sz="1800" dirty="0">
                <a:effectLst/>
                <a:ea typeface="Calibri" panose="020F0502020204030204" pitchFamily="34" charset="0"/>
                <a:cs typeface="Arial" panose="020B0604020202020204" pitchFamily="34" charset="0"/>
              </a:rPr>
              <a:t>.</a:t>
            </a:r>
          </a:p>
          <a:p>
            <a:endParaRPr lang="cs-CZ" dirty="0"/>
          </a:p>
        </p:txBody>
      </p:sp>
      <p:pic>
        <p:nvPicPr>
          <p:cNvPr id="4" name="Obrázek 3">
            <a:extLst>
              <a:ext uri="{FF2B5EF4-FFF2-40B4-BE49-F238E27FC236}">
                <a16:creationId xmlns:a16="http://schemas.microsoft.com/office/drawing/2014/main" id="{64E363FB-A272-2131-A71E-38F98F5E569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0458" y="1498013"/>
            <a:ext cx="6966409" cy="4929529"/>
          </a:xfrm>
          <a:prstGeom prst="rect">
            <a:avLst/>
          </a:prstGeom>
          <a:noFill/>
          <a:ln>
            <a:noFill/>
          </a:ln>
        </p:spPr>
      </p:pic>
    </p:spTree>
    <p:extLst>
      <p:ext uri="{BB962C8B-B14F-4D97-AF65-F5344CB8AC3E}">
        <p14:creationId xmlns:p14="http://schemas.microsoft.com/office/powerpoint/2010/main" val="21951362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Nadpis 1">
            <a:extLst>
              <a:ext uri="{FF2B5EF4-FFF2-40B4-BE49-F238E27FC236}">
                <a16:creationId xmlns:a16="http://schemas.microsoft.com/office/drawing/2014/main" id="{EDDD49C6-F38B-EB5F-A25A-938DC26ED1A0}"/>
              </a:ext>
            </a:extLst>
          </p:cNvPr>
          <p:cNvSpPr>
            <a:spLocks noGrp="1" noChangeArrowheads="1"/>
          </p:cNvSpPr>
          <p:nvPr>
            <p:ph type="title"/>
          </p:nvPr>
        </p:nvSpPr>
        <p:spPr/>
        <p:txBody>
          <a:bodyPr/>
          <a:lstStyle/>
          <a:p>
            <a:endParaRPr lang="cs-CZ" altLang="cs-CZ"/>
          </a:p>
        </p:txBody>
      </p:sp>
      <p:pic>
        <p:nvPicPr>
          <p:cNvPr id="38915" name="Zástupný obsah 4">
            <a:extLst>
              <a:ext uri="{FF2B5EF4-FFF2-40B4-BE49-F238E27FC236}">
                <a16:creationId xmlns:a16="http://schemas.microsoft.com/office/drawing/2014/main" id="{EFDBF110-9B54-571A-11EB-2A09C8C703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6167438" y="161926"/>
            <a:ext cx="3930650" cy="6696075"/>
          </a:xfrm>
        </p:spPr>
      </p:pic>
      <p:pic>
        <p:nvPicPr>
          <p:cNvPr id="38916" name="Zástupný obsah 4" descr="Obsah obrázku text&#10;&#10;Popis byl vytvořen automaticky">
            <a:extLst>
              <a:ext uri="{FF2B5EF4-FFF2-40B4-BE49-F238E27FC236}">
                <a16:creationId xmlns:a16="http://schemas.microsoft.com/office/drawing/2014/main" id="{A4EF3DBB-8C51-DE93-1404-F96D8C153FC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2420" y="161926"/>
            <a:ext cx="439896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Obrázek 7">
            <a:extLst>
              <a:ext uri="{FF2B5EF4-FFF2-40B4-BE49-F238E27FC236}">
                <a16:creationId xmlns:a16="http://schemas.microsoft.com/office/drawing/2014/main" id="{239FC772-D26C-9BB5-4D74-5FBC79D08F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254334" y="4517025"/>
            <a:ext cx="4059237"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72E7D319-A372-74A8-7CC4-92CB82E41B0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1828" y="279400"/>
            <a:ext cx="8077672" cy="6058254"/>
          </a:xfrm>
          <a:prstGeom prst="rect">
            <a:avLst/>
          </a:prstGeom>
          <a:noFill/>
          <a:ln>
            <a:noFill/>
          </a:ln>
        </p:spPr>
      </p:pic>
    </p:spTree>
    <p:extLst>
      <p:ext uri="{BB962C8B-B14F-4D97-AF65-F5344CB8AC3E}">
        <p14:creationId xmlns:p14="http://schemas.microsoft.com/office/powerpoint/2010/main" val="1411603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657F9D7F-523A-9190-D6EC-A3D2167F118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928" y="365125"/>
            <a:ext cx="10147089" cy="5605954"/>
          </a:xfrm>
          <a:prstGeom prst="rect">
            <a:avLst/>
          </a:prstGeom>
          <a:noFill/>
          <a:ln>
            <a:noFill/>
          </a:ln>
        </p:spPr>
      </p:pic>
    </p:spTree>
    <p:extLst>
      <p:ext uri="{BB962C8B-B14F-4D97-AF65-F5344CB8AC3E}">
        <p14:creationId xmlns:p14="http://schemas.microsoft.com/office/powerpoint/2010/main" val="4079296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text&#10;&#10;Popis byl vytvořen automaticky">
            <a:extLst>
              <a:ext uri="{FF2B5EF4-FFF2-40B4-BE49-F238E27FC236}">
                <a16:creationId xmlns:a16="http://schemas.microsoft.com/office/drawing/2014/main" id="{481A0622-B9A3-7095-B370-82ED62C04B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80272" y="0"/>
            <a:ext cx="5297073" cy="4351338"/>
          </a:xfrm>
        </p:spPr>
      </p:pic>
      <p:pic>
        <p:nvPicPr>
          <p:cNvPr id="7" name="Obrázek 6">
            <a:extLst>
              <a:ext uri="{FF2B5EF4-FFF2-40B4-BE49-F238E27FC236}">
                <a16:creationId xmlns:a16="http://schemas.microsoft.com/office/drawing/2014/main" id="{3EB5826D-6B36-E1A5-AFD3-F30D3D169AF3}"/>
              </a:ext>
            </a:extLst>
          </p:cNvPr>
          <p:cNvPicPr>
            <a:picLocks noChangeAspect="1"/>
          </p:cNvPicPr>
          <p:nvPr/>
        </p:nvPicPr>
        <p:blipFill>
          <a:blip r:embed="rId3"/>
          <a:stretch>
            <a:fillRect/>
          </a:stretch>
        </p:blipFill>
        <p:spPr>
          <a:xfrm>
            <a:off x="0" y="0"/>
            <a:ext cx="4380272" cy="4001976"/>
          </a:xfrm>
          <a:prstGeom prst="rect">
            <a:avLst/>
          </a:prstGeom>
        </p:spPr>
      </p:pic>
      <p:pic>
        <p:nvPicPr>
          <p:cNvPr id="8" name="Obrázek 2">
            <a:extLst>
              <a:ext uri="{FF2B5EF4-FFF2-40B4-BE49-F238E27FC236}">
                <a16:creationId xmlns:a16="http://schemas.microsoft.com/office/drawing/2014/main" id="{B3603232-D757-DA50-6B4A-BB43A07A04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83547" y="675674"/>
            <a:ext cx="2808453" cy="299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96277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3"/>
          <p:cNvSpPr>
            <a:spLocks noGrp="1" noChangeArrowheads="1"/>
          </p:cNvSpPr>
          <p:nvPr>
            <p:ph type="body" idx="1"/>
          </p:nvPr>
        </p:nvSpPr>
        <p:spPr>
          <a:xfrm>
            <a:off x="327720" y="2852936"/>
            <a:ext cx="5257800" cy="2323728"/>
          </a:xfrm>
          <a:solidFill>
            <a:schemeClr val="folHlink"/>
          </a:solidFill>
        </p:spPr>
        <p:txBody>
          <a:bodyPr/>
          <a:lstStyle/>
          <a:p>
            <a:pPr eaLnBrk="0" hangingPunct="0">
              <a:spcBef>
                <a:spcPct val="0"/>
              </a:spcBef>
              <a:buFontTx/>
              <a:buChar char="-"/>
            </a:pPr>
            <a:r>
              <a:rPr lang="sk-SK" sz="2000" b="1" dirty="0"/>
              <a:t>„Archeologický“ problém </a:t>
            </a:r>
            <a:r>
              <a:rPr lang="sk-SK" sz="2000" b="1" dirty="0" err="1"/>
              <a:t>řeší</a:t>
            </a:r>
            <a:r>
              <a:rPr lang="sk-SK" sz="2000" b="1" dirty="0"/>
              <a:t> </a:t>
            </a:r>
            <a:r>
              <a:rPr lang="sk-SK" sz="2000" b="1" dirty="0" err="1"/>
              <a:t>metody</a:t>
            </a:r>
            <a:r>
              <a:rPr lang="sk-SK" sz="2000" b="1" dirty="0"/>
              <a:t> </a:t>
            </a:r>
            <a:r>
              <a:rPr lang="sk-SK" sz="2000" b="1" dirty="0" err="1"/>
              <a:t>přírodních</a:t>
            </a:r>
            <a:r>
              <a:rPr lang="sk-SK" sz="2000" b="1" dirty="0"/>
              <a:t> </a:t>
            </a:r>
            <a:r>
              <a:rPr lang="sk-SK" sz="2000" b="1" dirty="0" err="1"/>
              <a:t>věd</a:t>
            </a:r>
            <a:endParaRPr lang="sk-SK" sz="2000" b="1" dirty="0"/>
          </a:p>
          <a:p>
            <a:pPr eaLnBrk="0" hangingPunct="0">
              <a:spcBef>
                <a:spcPct val="0"/>
              </a:spcBef>
              <a:buFontTx/>
              <a:buChar char="-"/>
            </a:pPr>
            <a:endParaRPr lang="sk-SK" sz="2000" b="1" dirty="0"/>
          </a:p>
          <a:p>
            <a:pPr eaLnBrk="0" hangingPunct="0">
              <a:spcBef>
                <a:spcPct val="0"/>
              </a:spcBef>
              <a:buFontTx/>
              <a:buChar char="-"/>
            </a:pPr>
            <a:endParaRPr lang="sk-SK" sz="2000" b="1" dirty="0"/>
          </a:p>
          <a:p>
            <a:pPr eaLnBrk="0" hangingPunct="0">
              <a:spcBef>
                <a:spcPct val="0"/>
              </a:spcBef>
              <a:buFontTx/>
              <a:buChar char="-"/>
            </a:pPr>
            <a:r>
              <a:rPr lang="sk-SK" sz="2000" b="1" dirty="0"/>
              <a:t>Spolupráce </a:t>
            </a:r>
            <a:r>
              <a:rPr lang="sk-SK" sz="2000" b="1" dirty="0" err="1"/>
              <a:t>přírodovědců</a:t>
            </a:r>
            <a:r>
              <a:rPr lang="sk-SK" sz="2000" b="1" dirty="0"/>
              <a:t> s </a:t>
            </a:r>
            <a:r>
              <a:rPr lang="sk-SK" sz="2000" b="1" dirty="0" err="1"/>
              <a:t>archeology</a:t>
            </a:r>
            <a:r>
              <a:rPr lang="sk-SK" sz="2000" b="1" dirty="0"/>
              <a:t> – </a:t>
            </a:r>
            <a:r>
              <a:rPr lang="sk-SK" sz="2000" b="1" dirty="0" err="1"/>
              <a:t>společná</a:t>
            </a:r>
            <a:r>
              <a:rPr lang="sk-SK" sz="2000" b="1" dirty="0"/>
              <a:t> </a:t>
            </a:r>
            <a:r>
              <a:rPr lang="sk-SK" sz="2000" b="1" dirty="0" err="1"/>
              <a:t>metoda</a:t>
            </a:r>
            <a:r>
              <a:rPr lang="sk-SK" sz="2000" b="1" dirty="0"/>
              <a:t> </a:t>
            </a:r>
            <a:r>
              <a:rPr lang="sk-SK" sz="2000" b="1" dirty="0" err="1"/>
              <a:t>výzkumu</a:t>
            </a:r>
            <a:r>
              <a:rPr lang="sk-SK" sz="2000" b="1" dirty="0"/>
              <a:t>, </a:t>
            </a:r>
            <a:r>
              <a:rPr lang="sk-SK" sz="2000" b="1" dirty="0" err="1"/>
              <a:t>cíle</a:t>
            </a:r>
            <a:r>
              <a:rPr lang="sk-SK" sz="2000" b="1" dirty="0"/>
              <a:t>, otázky apod.</a:t>
            </a:r>
            <a:endParaRPr lang="cs-CZ" sz="2000" dirty="0"/>
          </a:p>
        </p:txBody>
      </p:sp>
      <p:graphicFrame>
        <p:nvGraphicFramePr>
          <p:cNvPr id="262148" name="Object 4"/>
          <p:cNvGraphicFramePr>
            <a:graphicFrameLocks noChangeAspect="1"/>
          </p:cNvGraphicFramePr>
          <p:nvPr>
            <p:extLst>
              <p:ext uri="{D42A27DB-BD31-4B8C-83A1-F6EECF244321}">
                <p14:modId xmlns:p14="http://schemas.microsoft.com/office/powerpoint/2010/main" val="4099309246"/>
              </p:ext>
            </p:extLst>
          </p:nvPr>
        </p:nvGraphicFramePr>
        <p:xfrm>
          <a:off x="5562600" y="1558131"/>
          <a:ext cx="4953000" cy="4276725"/>
        </p:xfrm>
        <a:graphic>
          <a:graphicData uri="http://schemas.openxmlformats.org/presentationml/2006/ole">
            <mc:AlternateContent xmlns:mc="http://schemas.openxmlformats.org/markup-compatibility/2006">
              <mc:Choice xmlns:v="urn:schemas-microsoft-com:vml" Requires="v">
                <p:oleObj name="Rastrový obrázek" r:id="rId2" imgW="3828571" imgH="3304762" progId="Paint.Picture">
                  <p:embed/>
                </p:oleObj>
              </mc:Choice>
              <mc:Fallback>
                <p:oleObj name="Rastrový obrázek" r:id="rId2" imgW="3828571" imgH="3304762" progId="Paint.Picture">
                  <p:embed/>
                  <p:pic>
                    <p:nvPicPr>
                      <p:cNvPr id="26214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558131"/>
                        <a:ext cx="4953000" cy="4276725"/>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62149" name="AutoShape 5"/>
          <p:cNvSpPr>
            <a:spLocks noChangeArrowheads="1"/>
          </p:cNvSpPr>
          <p:nvPr/>
        </p:nvSpPr>
        <p:spPr bwMode="auto">
          <a:xfrm>
            <a:off x="8686800" y="609600"/>
            <a:ext cx="1981200" cy="838200"/>
          </a:xfrm>
          <a:prstGeom prst="wedgeEllipseCallout">
            <a:avLst>
              <a:gd name="adj1" fmla="val -97356"/>
              <a:gd name="adj2" fmla="val 316477"/>
            </a:avLst>
          </a:prstGeom>
          <a:solidFill>
            <a:schemeClr val="folHlink"/>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cs-CZ" sz="3600">
                <a:latin typeface="Times New Roman" pitchFamily="18" charset="0"/>
              </a:rPr>
              <a:t>?</a:t>
            </a:r>
          </a:p>
        </p:txBody>
      </p:sp>
      <p:sp>
        <p:nvSpPr>
          <p:cNvPr id="262151" name="Text Box 7"/>
          <p:cNvSpPr txBox="1">
            <a:spLocks noChangeArrowheads="1"/>
          </p:cNvSpPr>
          <p:nvPr/>
        </p:nvSpPr>
        <p:spPr bwMode="auto">
          <a:xfrm>
            <a:off x="7467600" y="5410200"/>
            <a:ext cx="1752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1200" dirty="0">
                <a:latin typeface="Times New Roman" pitchFamily="18" charset="0"/>
              </a:rPr>
              <a:t>Archeologický objekt</a:t>
            </a:r>
            <a:endParaRPr lang="cs-CZ" sz="1200" b="1" dirty="0">
              <a:latin typeface="Times New Roman" pitchFamily="18" charset="0"/>
            </a:endParaRPr>
          </a:p>
        </p:txBody>
      </p:sp>
      <p:sp>
        <p:nvSpPr>
          <p:cNvPr id="262152" name="Text Box 8"/>
          <p:cNvSpPr txBox="1">
            <a:spLocks noChangeArrowheads="1"/>
          </p:cNvSpPr>
          <p:nvPr/>
        </p:nvSpPr>
        <p:spPr bwMode="auto">
          <a:xfrm>
            <a:off x="5715000" y="5984875"/>
            <a:ext cx="4800600" cy="457200"/>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cs-CZ" sz="2400" b="1" dirty="0">
                <a:latin typeface="Times New Roman" pitchFamily="18" charset="0"/>
              </a:rPr>
              <a:t>Cíl: poznání lidské kultury</a:t>
            </a:r>
          </a:p>
        </p:txBody>
      </p:sp>
      <p:sp>
        <p:nvSpPr>
          <p:cNvPr id="2" name="Nadpis 1">
            <a:extLst>
              <a:ext uri="{FF2B5EF4-FFF2-40B4-BE49-F238E27FC236}">
                <a16:creationId xmlns:a16="http://schemas.microsoft.com/office/drawing/2014/main" id="{716D115E-2751-8CC3-E2F5-14BBB62ED3B0}"/>
              </a:ext>
            </a:extLst>
          </p:cNvPr>
          <p:cNvSpPr>
            <a:spLocks noGrp="1"/>
          </p:cNvSpPr>
          <p:nvPr>
            <p:ph type="title"/>
          </p:nvPr>
        </p:nvSpPr>
        <p:spPr>
          <a:xfrm>
            <a:off x="327720" y="-104950"/>
            <a:ext cx="10515600" cy="1325563"/>
          </a:xfrm>
        </p:spPr>
        <p:txBody>
          <a:bodyPr/>
          <a:lstStyle/>
          <a:p>
            <a:r>
              <a:rPr lang="cs-CZ" dirty="0"/>
              <a:t>Materiál a metody</a:t>
            </a:r>
          </a:p>
        </p:txBody>
      </p:sp>
      <p:sp>
        <p:nvSpPr>
          <p:cNvPr id="3" name="Zástupný obsah 2">
            <a:extLst>
              <a:ext uri="{FF2B5EF4-FFF2-40B4-BE49-F238E27FC236}">
                <a16:creationId xmlns:a16="http://schemas.microsoft.com/office/drawing/2014/main" id="{EF721B82-5328-39C5-D9CC-67DF7BAA08D3}"/>
              </a:ext>
            </a:extLst>
          </p:cNvPr>
          <p:cNvSpPr txBox="1">
            <a:spLocks/>
          </p:cNvSpPr>
          <p:nvPr/>
        </p:nvSpPr>
        <p:spPr>
          <a:xfrm>
            <a:off x="327720" y="1023144"/>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dirty="0"/>
              <a:t>Sídliště</a:t>
            </a:r>
          </a:p>
          <a:p>
            <a:r>
              <a:rPr lang="cs-CZ" dirty="0"/>
              <a:t>Pohřebiště</a:t>
            </a:r>
          </a:p>
          <a:p>
            <a:r>
              <a:rPr lang="cs-CZ" dirty="0"/>
              <a:t>Depoty </a:t>
            </a:r>
          </a:p>
        </p:txBody>
      </p:sp>
    </p:spTree>
    <p:extLst>
      <p:ext uri="{BB962C8B-B14F-4D97-AF65-F5344CB8AC3E}">
        <p14:creationId xmlns:p14="http://schemas.microsoft.com/office/powerpoint/2010/main" val="34589471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Nadpis 1">
            <a:extLst>
              <a:ext uri="{FF2B5EF4-FFF2-40B4-BE49-F238E27FC236}">
                <a16:creationId xmlns:a16="http://schemas.microsoft.com/office/drawing/2014/main" id="{4ED7855A-7616-429A-FEED-E95033D9B847}"/>
              </a:ext>
            </a:extLst>
          </p:cNvPr>
          <p:cNvSpPr>
            <a:spLocks noGrp="1" noChangeArrowheads="1"/>
          </p:cNvSpPr>
          <p:nvPr>
            <p:ph type="title"/>
          </p:nvPr>
        </p:nvSpPr>
        <p:spPr/>
        <p:txBody>
          <a:bodyPr/>
          <a:lstStyle/>
          <a:p>
            <a:endParaRPr lang="cs-CZ" altLang="cs-CZ" dirty="0"/>
          </a:p>
        </p:txBody>
      </p:sp>
      <p:graphicFrame>
        <p:nvGraphicFramePr>
          <p:cNvPr id="4" name="Zástupný obsah 3">
            <a:extLst>
              <a:ext uri="{FF2B5EF4-FFF2-40B4-BE49-F238E27FC236}">
                <a16:creationId xmlns:a16="http://schemas.microsoft.com/office/drawing/2014/main" id="{3F5C0F38-F3A2-4226-A509-57A776922BED}"/>
              </a:ext>
            </a:extLst>
          </p:cNvPr>
          <p:cNvGraphicFramePr>
            <a:graphicFrameLocks noGrp="1"/>
          </p:cNvGraphicFramePr>
          <p:nvPr>
            <p:ph idx="1"/>
            <p:extLst>
              <p:ext uri="{D42A27DB-BD31-4B8C-83A1-F6EECF244321}">
                <p14:modId xmlns:p14="http://schemas.microsoft.com/office/powerpoint/2010/main" val="2111118541"/>
              </p:ext>
            </p:extLst>
          </p:nvPr>
        </p:nvGraphicFramePr>
        <p:xfrm>
          <a:off x="1600199" y="365125"/>
          <a:ext cx="7184572" cy="6247945"/>
        </p:xfrm>
        <a:graphic>
          <a:graphicData uri="http://schemas.openxmlformats.org/drawingml/2006/table">
            <a:tbl>
              <a:tblPr>
                <a:tableStyleId>{5C22544A-7EE6-4342-B048-85BDC9FD1C3A}</a:tableStyleId>
              </a:tblPr>
              <a:tblGrid>
                <a:gridCol w="606080">
                  <a:extLst>
                    <a:ext uri="{9D8B030D-6E8A-4147-A177-3AD203B41FA5}">
                      <a16:colId xmlns:a16="http://schemas.microsoft.com/office/drawing/2014/main" val="3184740978"/>
                    </a:ext>
                  </a:extLst>
                </a:gridCol>
                <a:gridCol w="606080">
                  <a:extLst>
                    <a:ext uri="{9D8B030D-6E8A-4147-A177-3AD203B41FA5}">
                      <a16:colId xmlns:a16="http://schemas.microsoft.com/office/drawing/2014/main" val="1302507083"/>
                    </a:ext>
                  </a:extLst>
                </a:gridCol>
                <a:gridCol w="1123772">
                  <a:extLst>
                    <a:ext uri="{9D8B030D-6E8A-4147-A177-3AD203B41FA5}">
                      <a16:colId xmlns:a16="http://schemas.microsoft.com/office/drawing/2014/main" val="1158123733"/>
                    </a:ext>
                  </a:extLst>
                </a:gridCol>
                <a:gridCol w="606080">
                  <a:extLst>
                    <a:ext uri="{9D8B030D-6E8A-4147-A177-3AD203B41FA5}">
                      <a16:colId xmlns:a16="http://schemas.microsoft.com/office/drawing/2014/main" val="1103995419"/>
                    </a:ext>
                  </a:extLst>
                </a:gridCol>
                <a:gridCol w="606080">
                  <a:extLst>
                    <a:ext uri="{9D8B030D-6E8A-4147-A177-3AD203B41FA5}">
                      <a16:colId xmlns:a16="http://schemas.microsoft.com/office/drawing/2014/main" val="919275720"/>
                    </a:ext>
                  </a:extLst>
                </a:gridCol>
                <a:gridCol w="606080">
                  <a:extLst>
                    <a:ext uri="{9D8B030D-6E8A-4147-A177-3AD203B41FA5}">
                      <a16:colId xmlns:a16="http://schemas.microsoft.com/office/drawing/2014/main" val="2801987844"/>
                    </a:ext>
                  </a:extLst>
                </a:gridCol>
                <a:gridCol w="606080">
                  <a:extLst>
                    <a:ext uri="{9D8B030D-6E8A-4147-A177-3AD203B41FA5}">
                      <a16:colId xmlns:a16="http://schemas.microsoft.com/office/drawing/2014/main" val="229981480"/>
                    </a:ext>
                  </a:extLst>
                </a:gridCol>
                <a:gridCol w="606080">
                  <a:extLst>
                    <a:ext uri="{9D8B030D-6E8A-4147-A177-3AD203B41FA5}">
                      <a16:colId xmlns:a16="http://schemas.microsoft.com/office/drawing/2014/main" val="1584126627"/>
                    </a:ext>
                  </a:extLst>
                </a:gridCol>
                <a:gridCol w="606080">
                  <a:extLst>
                    <a:ext uri="{9D8B030D-6E8A-4147-A177-3AD203B41FA5}">
                      <a16:colId xmlns:a16="http://schemas.microsoft.com/office/drawing/2014/main" val="634648485"/>
                    </a:ext>
                  </a:extLst>
                </a:gridCol>
                <a:gridCol w="606080">
                  <a:extLst>
                    <a:ext uri="{9D8B030D-6E8A-4147-A177-3AD203B41FA5}">
                      <a16:colId xmlns:a16="http://schemas.microsoft.com/office/drawing/2014/main" val="2169189766"/>
                    </a:ext>
                  </a:extLst>
                </a:gridCol>
                <a:gridCol w="606080">
                  <a:extLst>
                    <a:ext uri="{9D8B030D-6E8A-4147-A177-3AD203B41FA5}">
                      <a16:colId xmlns:a16="http://schemas.microsoft.com/office/drawing/2014/main" val="2930171398"/>
                    </a:ext>
                  </a:extLst>
                </a:gridCol>
              </a:tblGrid>
              <a:tr h="1053665">
                <a:tc>
                  <a:txBody>
                    <a:bodyPr/>
                    <a:lstStyle/>
                    <a:p>
                      <a:pPr algn="ctr" fontAlgn="ct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feature</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 pork uncooked</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 pork cooked</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polutry   uncooked </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polutry   cooked </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beef</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milk_casein</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a:effectLst/>
                        </a:rPr>
                        <a:t>eggs_ovomumucoid </a:t>
                      </a:r>
                      <a:endParaRPr lang="cs-CZ" sz="700" b="0" i="0" u="none" strike="noStrike">
                        <a:solidFill>
                          <a:srgbClr val="000000"/>
                        </a:solidFill>
                        <a:effectLst/>
                        <a:latin typeface="Times New Roman" panose="02020603050405020304" pitchFamily="18" charset="0"/>
                      </a:endParaRPr>
                    </a:p>
                  </a:txBody>
                  <a:tcPr marL="3967" marR="3967" marT="3967" marB="0" vert="vert270" anchor="ctr"/>
                </a:tc>
                <a:tc>
                  <a:txBody>
                    <a:bodyPr/>
                    <a:lstStyle/>
                    <a:p>
                      <a:pPr algn="ctr" fontAlgn="ctr"/>
                      <a:r>
                        <a:rPr lang="cs-CZ" sz="700" u="none" strike="noStrike" dirty="0" err="1">
                          <a:effectLst/>
                        </a:rPr>
                        <a:t>cereals_gliadin</a:t>
                      </a:r>
                      <a:endParaRPr lang="cs-CZ" sz="700" b="0" i="0" u="none" strike="noStrike" dirty="0">
                        <a:solidFill>
                          <a:srgbClr val="000000"/>
                        </a:solidFill>
                        <a:effectLst/>
                        <a:latin typeface="Times New Roman" panose="02020603050405020304" pitchFamily="18" charset="0"/>
                      </a:endParaRPr>
                    </a:p>
                  </a:txBody>
                  <a:tcPr marL="3967" marR="3967" marT="3967" marB="0" vert="vert270" anchor="ctr"/>
                </a:tc>
                <a:extLst>
                  <a:ext uri="{0D108BD9-81ED-4DB2-BD59-A6C34878D82A}">
                    <a16:rowId xmlns:a16="http://schemas.microsoft.com/office/drawing/2014/main" val="1315993677"/>
                  </a:ext>
                </a:extLst>
              </a:tr>
              <a:tr h="318947">
                <a:tc>
                  <a:txBody>
                    <a:bodyPr/>
                    <a:lstStyle/>
                    <a:p>
                      <a:pPr algn="r" fontAlgn="ctr"/>
                      <a:r>
                        <a:rPr lang="cs-CZ" sz="700" u="none" strike="noStrike">
                          <a:effectLst/>
                        </a:rPr>
                        <a:t>1</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12/06, A 27637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grinding slab_surface</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3241786490"/>
                  </a:ext>
                </a:extLst>
              </a:tr>
              <a:tr h="318947">
                <a:tc>
                  <a:txBody>
                    <a:bodyPr/>
                    <a:lstStyle/>
                    <a:p>
                      <a:pPr algn="r" fontAlgn="ctr"/>
                      <a:r>
                        <a:rPr lang="cs-CZ" sz="700" u="none" strike="noStrike">
                          <a:effectLst/>
                        </a:rPr>
                        <a:t>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2/09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grinding slab_surface</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910246330"/>
                  </a:ext>
                </a:extLst>
              </a:tr>
              <a:tr h="318947">
                <a:tc>
                  <a:txBody>
                    <a:bodyPr/>
                    <a:lstStyle/>
                    <a:p>
                      <a:pPr algn="r" fontAlgn="ctr"/>
                      <a:r>
                        <a:rPr lang="cs-CZ" sz="700" u="none" strike="noStrike">
                          <a:effectLst/>
                        </a:rPr>
                        <a:t>3</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6/07, A 31804</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grinding slab_surface</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718567460"/>
                  </a:ext>
                </a:extLst>
              </a:tr>
              <a:tr h="318947">
                <a:tc>
                  <a:txBody>
                    <a:bodyPr/>
                    <a:lstStyle/>
                    <a:p>
                      <a:pPr algn="r" fontAlgn="ctr"/>
                      <a:r>
                        <a:rPr lang="cs-CZ" sz="700" u="none" strike="noStrike">
                          <a:effectLst/>
                        </a:rPr>
                        <a:t>4</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5/07, A 31332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roasters_surface_white sediment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659064322"/>
                  </a:ext>
                </a:extLst>
              </a:tr>
              <a:tr h="318947">
                <a:tc>
                  <a:txBody>
                    <a:bodyPr/>
                    <a:lstStyle/>
                    <a:p>
                      <a:pPr algn="r" fontAlgn="ctr"/>
                      <a:r>
                        <a:rPr lang="cs-CZ" sz="700" u="none" strike="noStrike">
                          <a:effectLst/>
                        </a:rPr>
                        <a:t>5</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5/07, A 31332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roasters_surface_organic sediment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3059369532"/>
                  </a:ext>
                </a:extLst>
              </a:tr>
              <a:tr h="318947">
                <a:tc>
                  <a:txBody>
                    <a:bodyPr/>
                    <a:lstStyle/>
                    <a:p>
                      <a:pPr algn="r" fontAlgn="ctr"/>
                      <a:r>
                        <a:rPr lang="cs-CZ" sz="700" u="none" strike="noStrike">
                          <a:effectLst/>
                        </a:rPr>
                        <a:t>6</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1/07, A 31262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dirty="0" err="1">
                          <a:effectLst/>
                        </a:rPr>
                        <a:t>roasters_surface</a:t>
                      </a:r>
                      <a:endParaRPr lang="cs-CZ" sz="700" b="0" i="0" u="none" strike="noStrike" dirty="0">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677112351"/>
                  </a:ext>
                </a:extLst>
              </a:tr>
              <a:tr h="318947">
                <a:tc>
                  <a:txBody>
                    <a:bodyPr/>
                    <a:lstStyle/>
                    <a:p>
                      <a:pPr algn="r" fontAlgn="ctr"/>
                      <a:r>
                        <a:rPr lang="cs-CZ" sz="700" u="none" strike="noStrike">
                          <a:effectLst/>
                        </a:rPr>
                        <a:t>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6/07, A 31797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roasters_surface</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1160499135"/>
                  </a:ext>
                </a:extLst>
              </a:tr>
              <a:tr h="165169">
                <a:tc>
                  <a:txBody>
                    <a:bodyPr/>
                    <a:lstStyle/>
                    <a:p>
                      <a:pPr algn="r" fontAlgn="ctr"/>
                      <a:r>
                        <a:rPr lang="cs-CZ" sz="700" u="none" strike="noStrike">
                          <a:effectLst/>
                        </a:rPr>
                        <a:t>8</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1/07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832097278"/>
                  </a:ext>
                </a:extLst>
              </a:tr>
              <a:tr h="165169">
                <a:tc>
                  <a:txBody>
                    <a:bodyPr/>
                    <a:lstStyle/>
                    <a:p>
                      <a:pPr algn="r" fontAlgn="ctr"/>
                      <a:r>
                        <a:rPr lang="cs-CZ" sz="700" u="none" strike="noStrike">
                          <a:effectLst/>
                        </a:rPr>
                        <a:t>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5/07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596333223"/>
                  </a:ext>
                </a:extLst>
              </a:tr>
              <a:tr h="165169">
                <a:tc>
                  <a:txBody>
                    <a:bodyPr/>
                    <a:lstStyle/>
                    <a:p>
                      <a:pPr algn="r" fontAlgn="ctr"/>
                      <a:r>
                        <a:rPr lang="cs-CZ" sz="700" u="none" strike="noStrike">
                          <a:effectLst/>
                        </a:rPr>
                        <a:t>11</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2/19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infill_under doub</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933870145"/>
                  </a:ext>
                </a:extLst>
              </a:tr>
              <a:tr h="165169">
                <a:tc>
                  <a:txBody>
                    <a:bodyPr/>
                    <a:lstStyle/>
                    <a:p>
                      <a:pPr algn="r" fontAlgn="ctr"/>
                      <a:r>
                        <a:rPr lang="cs-CZ" sz="700" u="none" strike="noStrike">
                          <a:effectLst/>
                        </a:rPr>
                        <a:t>12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8/19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177521791"/>
                  </a:ext>
                </a:extLst>
              </a:tr>
              <a:tr h="165169">
                <a:tc>
                  <a:txBody>
                    <a:bodyPr/>
                    <a:lstStyle/>
                    <a:p>
                      <a:pPr algn="r" fontAlgn="ctr"/>
                      <a:r>
                        <a:rPr lang="cs-CZ" sz="700" u="none" strike="noStrike">
                          <a:effectLst/>
                        </a:rPr>
                        <a:t>13</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8/19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bowl_light layer</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014209706"/>
                  </a:ext>
                </a:extLst>
              </a:tr>
              <a:tr h="165169">
                <a:tc>
                  <a:txBody>
                    <a:bodyPr/>
                    <a:lstStyle/>
                    <a:p>
                      <a:pPr algn="r" fontAlgn="ctr"/>
                      <a:r>
                        <a:rPr lang="cs-CZ" sz="700" u="none" strike="noStrike">
                          <a:effectLst/>
                        </a:rPr>
                        <a:t>14</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8/19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bowl_dark layer</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66809896"/>
                  </a:ext>
                </a:extLst>
              </a:tr>
              <a:tr h="165169">
                <a:tc>
                  <a:txBody>
                    <a:bodyPr/>
                    <a:lstStyle/>
                    <a:p>
                      <a:pPr algn="r" fontAlgn="ctr"/>
                      <a:r>
                        <a:rPr lang="cs-CZ" sz="700" u="none" strike="noStrike">
                          <a:effectLst/>
                        </a:rPr>
                        <a:t>15</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8/19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bowl_bedrock</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538538661"/>
                  </a:ext>
                </a:extLst>
              </a:tr>
              <a:tr h="165169">
                <a:tc>
                  <a:txBody>
                    <a:bodyPr/>
                    <a:lstStyle/>
                    <a:p>
                      <a:pPr algn="r" fontAlgn="ctr"/>
                      <a:r>
                        <a:rPr lang="cs-CZ" sz="700" u="none" strike="noStrike">
                          <a:effectLst/>
                        </a:rPr>
                        <a:t>16</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12/19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1815961445"/>
                  </a:ext>
                </a:extLst>
              </a:tr>
              <a:tr h="165169">
                <a:tc>
                  <a:txBody>
                    <a:bodyPr/>
                    <a:lstStyle/>
                    <a:p>
                      <a:pPr algn="r" fontAlgn="ctr"/>
                      <a:r>
                        <a:rPr lang="cs-CZ" sz="700" u="none" strike="noStrike">
                          <a:effectLst/>
                        </a:rPr>
                        <a:t>17</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13/19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4275812178"/>
                  </a:ext>
                </a:extLst>
              </a:tr>
              <a:tr h="165169">
                <a:tc>
                  <a:txBody>
                    <a:bodyPr/>
                    <a:lstStyle/>
                    <a:p>
                      <a:pPr algn="r" fontAlgn="ctr"/>
                      <a:r>
                        <a:rPr lang="cs-CZ" sz="700" u="none" strike="noStrike">
                          <a:effectLst/>
                        </a:rPr>
                        <a:t>18</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18/19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593124688"/>
                  </a:ext>
                </a:extLst>
              </a:tr>
              <a:tr h="318947">
                <a:tc>
                  <a:txBody>
                    <a:bodyPr/>
                    <a:lstStyle/>
                    <a:p>
                      <a:pPr algn="r" fontAlgn="ctr"/>
                      <a:r>
                        <a:rPr lang="cs-CZ" sz="700" u="none" strike="noStrike">
                          <a:effectLst/>
                        </a:rPr>
                        <a:t>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19+20/19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586269199"/>
                  </a:ext>
                </a:extLst>
              </a:tr>
              <a:tr h="165169">
                <a:tc>
                  <a:txBody>
                    <a:bodyPr/>
                    <a:lstStyle/>
                    <a:p>
                      <a:pPr algn="r" fontAlgn="ctr"/>
                      <a:r>
                        <a:rPr lang="cs-CZ" sz="700" u="none" strike="noStrike">
                          <a:effectLst/>
                        </a:rPr>
                        <a:t>20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30/19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2590759783"/>
                  </a:ext>
                </a:extLst>
              </a:tr>
              <a:tr h="165169">
                <a:tc>
                  <a:txBody>
                    <a:bodyPr/>
                    <a:lstStyle/>
                    <a:p>
                      <a:pPr algn="r" fontAlgn="ctr"/>
                      <a:r>
                        <a:rPr lang="cs-CZ" sz="700" u="none" strike="noStrike">
                          <a:effectLst/>
                        </a:rPr>
                        <a:t>21</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30/19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3960336008"/>
                  </a:ext>
                </a:extLst>
              </a:tr>
              <a:tr h="165169">
                <a:tc>
                  <a:txBody>
                    <a:bodyPr/>
                    <a:lstStyle/>
                    <a:p>
                      <a:pPr algn="r" fontAlgn="ctr"/>
                      <a:r>
                        <a:rPr lang="cs-CZ" sz="700" u="none" strike="noStrike">
                          <a:effectLst/>
                        </a:rPr>
                        <a:t>22</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31/19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bedrock</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1183103567"/>
                  </a:ext>
                </a:extLst>
              </a:tr>
              <a:tr h="165169">
                <a:tc>
                  <a:txBody>
                    <a:bodyPr/>
                    <a:lstStyle/>
                    <a:p>
                      <a:pPr algn="r" fontAlgn="ctr"/>
                      <a:r>
                        <a:rPr lang="cs-CZ" sz="700" u="none" strike="noStrike">
                          <a:effectLst/>
                        </a:rPr>
                        <a:t>23</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45/19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6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188000516"/>
                  </a:ext>
                </a:extLst>
              </a:tr>
              <a:tr h="165169">
                <a:tc>
                  <a:txBody>
                    <a:bodyPr/>
                    <a:lstStyle/>
                    <a:p>
                      <a:pPr algn="r" fontAlgn="ctr"/>
                      <a:r>
                        <a:rPr lang="cs-CZ" sz="700" u="none" strike="noStrike">
                          <a:effectLst/>
                        </a:rPr>
                        <a:t>24</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 47/19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0</a:t>
                      </a:r>
                      <a:endParaRPr lang="cs-CZ" sz="700" b="0" i="0" u="none" strike="noStrike">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3641031371"/>
                  </a:ext>
                </a:extLst>
              </a:tr>
              <a:tr h="165169">
                <a:tc>
                  <a:txBody>
                    <a:bodyPr/>
                    <a:lstStyle/>
                    <a:p>
                      <a:pPr algn="r" fontAlgn="ctr"/>
                      <a:r>
                        <a:rPr lang="cs-CZ" sz="700" u="none" strike="noStrike">
                          <a:effectLst/>
                        </a:rPr>
                        <a:t>25</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30/19</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l" fontAlgn="ctr"/>
                      <a:r>
                        <a:rPr lang="cs-CZ" sz="700" u="none" strike="noStrike">
                          <a:effectLst/>
                        </a:rPr>
                        <a:t>infill</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 </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700" u="none" strike="noStrike">
                          <a:effectLst/>
                        </a:rPr>
                        <a:t>++</a:t>
                      </a:r>
                      <a:endParaRPr lang="cs-CZ" sz="7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0</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r>
                        <a:rPr lang="cs-CZ" sz="600" u="none" strike="noStrike">
                          <a:effectLst/>
                        </a:rPr>
                        <a:t> </a:t>
                      </a:r>
                      <a:endParaRPr lang="cs-CZ" sz="600" b="0" i="0" u="none" strike="noStrike">
                        <a:solidFill>
                          <a:srgbClr val="000000"/>
                        </a:solidFill>
                        <a:effectLst/>
                        <a:latin typeface="Times New Roman" panose="02020603050405020304" pitchFamily="18" charset="0"/>
                      </a:endParaRPr>
                    </a:p>
                  </a:txBody>
                  <a:tcPr marL="3967" marR="3967" marT="3967" marB="0" anchor="ctr"/>
                </a:tc>
                <a:tc>
                  <a:txBody>
                    <a:bodyPr/>
                    <a:lstStyle/>
                    <a:p>
                      <a:pPr algn="ctr" fontAlgn="ctr"/>
                      <a:endParaRPr lang="cs-CZ" sz="700" b="0" i="0" u="none" strike="noStrike" dirty="0">
                        <a:solidFill>
                          <a:srgbClr val="000000"/>
                        </a:solidFill>
                        <a:effectLst/>
                        <a:latin typeface="Times New Roman" panose="02020603050405020304" pitchFamily="18" charset="0"/>
                      </a:endParaRPr>
                    </a:p>
                  </a:txBody>
                  <a:tcPr marL="3967" marR="3967" marT="3967" marB="0" anchor="ctr"/>
                </a:tc>
                <a:extLst>
                  <a:ext uri="{0D108BD9-81ED-4DB2-BD59-A6C34878D82A}">
                    <a16:rowId xmlns:a16="http://schemas.microsoft.com/office/drawing/2014/main" val="3807934438"/>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Nadpis 1">
            <a:extLst>
              <a:ext uri="{FF2B5EF4-FFF2-40B4-BE49-F238E27FC236}">
                <a16:creationId xmlns:a16="http://schemas.microsoft.com/office/drawing/2014/main" id="{B8BCC434-9C53-A798-7ACF-04BEA722E87E}"/>
              </a:ext>
            </a:extLst>
          </p:cNvPr>
          <p:cNvSpPr>
            <a:spLocks noGrp="1" noChangeArrowheads="1"/>
          </p:cNvSpPr>
          <p:nvPr>
            <p:ph type="title"/>
          </p:nvPr>
        </p:nvSpPr>
        <p:spPr/>
        <p:txBody>
          <a:bodyPr/>
          <a:lstStyle/>
          <a:p>
            <a:endParaRPr lang="cs-CZ" altLang="cs-CZ"/>
          </a:p>
        </p:txBody>
      </p:sp>
      <p:sp>
        <p:nvSpPr>
          <p:cNvPr id="56323" name="Zástupný obsah 2">
            <a:extLst>
              <a:ext uri="{FF2B5EF4-FFF2-40B4-BE49-F238E27FC236}">
                <a16:creationId xmlns:a16="http://schemas.microsoft.com/office/drawing/2014/main" id="{4B7EE3A4-C9C7-7550-9A45-9D54B89DDFD3}"/>
              </a:ext>
            </a:extLst>
          </p:cNvPr>
          <p:cNvSpPr>
            <a:spLocks noGrp="1" noChangeArrowheads="1"/>
          </p:cNvSpPr>
          <p:nvPr>
            <p:ph idx="1"/>
          </p:nvPr>
        </p:nvSpPr>
        <p:spPr/>
        <p:txBody>
          <a:bodyPr/>
          <a:lstStyle/>
          <a:p>
            <a:endParaRPr lang="cs-CZ" altLang="cs-CZ"/>
          </a:p>
        </p:txBody>
      </p:sp>
      <p:pic>
        <p:nvPicPr>
          <p:cNvPr id="56324" name="Obrázek 4">
            <a:extLst>
              <a:ext uri="{FF2B5EF4-FFF2-40B4-BE49-F238E27FC236}">
                <a16:creationId xmlns:a16="http://schemas.microsoft.com/office/drawing/2014/main" id="{0D1D75E2-625F-CE4D-E714-D44565E2C3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5914" y="188914"/>
            <a:ext cx="6264275" cy="452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Obrázek 6">
            <a:extLst>
              <a:ext uri="{FF2B5EF4-FFF2-40B4-BE49-F238E27FC236}">
                <a16:creationId xmlns:a16="http://schemas.microsoft.com/office/drawing/2014/main" id="{C9335891-080E-3547-0A00-27B46FBB2A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500" t="36000" r="24013" b="8000"/>
          <a:stretch>
            <a:fillRect/>
          </a:stretch>
        </p:blipFill>
        <p:spPr bwMode="auto">
          <a:xfrm>
            <a:off x="127022" y="4544256"/>
            <a:ext cx="4223305" cy="2313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Nadpis 1">
            <a:extLst>
              <a:ext uri="{FF2B5EF4-FFF2-40B4-BE49-F238E27FC236}">
                <a16:creationId xmlns:a16="http://schemas.microsoft.com/office/drawing/2014/main" id="{69BAD9DD-4B34-AC5F-FADC-A8385F960A63}"/>
              </a:ext>
            </a:extLst>
          </p:cNvPr>
          <p:cNvSpPr>
            <a:spLocks noGrp="1" noChangeArrowheads="1"/>
          </p:cNvSpPr>
          <p:nvPr>
            <p:ph type="title"/>
          </p:nvPr>
        </p:nvSpPr>
        <p:spPr/>
        <p:txBody>
          <a:bodyPr/>
          <a:lstStyle/>
          <a:p>
            <a:endParaRPr lang="cs-CZ" altLang="cs-CZ"/>
          </a:p>
        </p:txBody>
      </p:sp>
      <p:sp>
        <p:nvSpPr>
          <p:cNvPr id="57347" name="Zástupný obsah 2">
            <a:extLst>
              <a:ext uri="{FF2B5EF4-FFF2-40B4-BE49-F238E27FC236}">
                <a16:creationId xmlns:a16="http://schemas.microsoft.com/office/drawing/2014/main" id="{FDC74335-C779-3994-BE00-AB3A63AB0D46}"/>
              </a:ext>
            </a:extLst>
          </p:cNvPr>
          <p:cNvSpPr>
            <a:spLocks noGrp="1" noChangeArrowheads="1"/>
          </p:cNvSpPr>
          <p:nvPr>
            <p:ph idx="1"/>
          </p:nvPr>
        </p:nvSpPr>
        <p:spPr/>
        <p:txBody>
          <a:bodyPr/>
          <a:lstStyle/>
          <a:p>
            <a:endParaRPr lang="cs-CZ" altLang="cs-CZ" dirty="0"/>
          </a:p>
        </p:txBody>
      </p:sp>
      <p:pic>
        <p:nvPicPr>
          <p:cNvPr id="57348" name="Obrázek 4">
            <a:extLst>
              <a:ext uri="{FF2B5EF4-FFF2-40B4-BE49-F238E27FC236}">
                <a16:creationId xmlns:a16="http://schemas.microsoft.com/office/drawing/2014/main" id="{81D3B9D0-720E-2842-18C7-5100F62337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826" y="0"/>
            <a:ext cx="9224963" cy="426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ovéPole 2">
            <a:extLst>
              <a:ext uri="{FF2B5EF4-FFF2-40B4-BE49-F238E27FC236}">
                <a16:creationId xmlns:a16="http://schemas.microsoft.com/office/drawing/2014/main" id="{231F9B1B-DF17-1B20-46C6-03467213E594}"/>
              </a:ext>
            </a:extLst>
          </p:cNvPr>
          <p:cNvSpPr txBox="1"/>
          <p:nvPr/>
        </p:nvSpPr>
        <p:spPr>
          <a:xfrm>
            <a:off x="3467100" y="3816628"/>
            <a:ext cx="8407400" cy="369332"/>
          </a:xfrm>
          <a:prstGeom prst="rect">
            <a:avLst/>
          </a:prstGeom>
          <a:noFill/>
        </p:spPr>
        <p:txBody>
          <a:bodyPr wrap="square">
            <a:spAutoFit/>
          </a:bodyPr>
          <a:lstStyle/>
          <a:p>
            <a:r>
              <a:rPr lang="cs-CZ" sz="1800" b="0" i="0" u="none" strike="noStrike" baseline="0" dirty="0">
                <a:latin typeface="Calibri" panose="020F0502020204030204" pitchFamily="34" charset="0"/>
              </a:rPr>
              <a:t>Magnetická objemová susceptibilita objektů 1/07, 4/07 a 5/07 v Březnici.</a:t>
            </a:r>
            <a:endParaRPr lang="cs-CZ"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BC9C180-560D-56AC-0A0B-A4FE6F25704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11795788-1434-B382-6A03-CB9B1C77B44A}"/>
              </a:ext>
            </a:extLst>
          </p:cNvPr>
          <p:cNvSpPr>
            <a:spLocks noGrp="1"/>
          </p:cNvSpPr>
          <p:nvPr>
            <p:ph idx="1"/>
          </p:nvPr>
        </p:nvSpPr>
        <p:spPr/>
        <p:txBody>
          <a:bodyPr/>
          <a:lstStyle/>
          <a:p>
            <a:endParaRPr lang="cs-CZ" dirty="0"/>
          </a:p>
        </p:txBody>
      </p:sp>
      <p:graphicFrame>
        <p:nvGraphicFramePr>
          <p:cNvPr id="4" name="Objekt 3">
            <a:extLst>
              <a:ext uri="{FF2B5EF4-FFF2-40B4-BE49-F238E27FC236}">
                <a16:creationId xmlns:a16="http://schemas.microsoft.com/office/drawing/2014/main" id="{5346BC41-2F3B-7F3B-1C4B-09AF107F1667}"/>
              </a:ext>
            </a:extLst>
          </p:cNvPr>
          <p:cNvGraphicFramePr>
            <a:graphicFrameLocks noChangeAspect="1"/>
          </p:cNvGraphicFramePr>
          <p:nvPr>
            <p:extLst>
              <p:ext uri="{D42A27DB-BD31-4B8C-83A1-F6EECF244321}">
                <p14:modId xmlns:p14="http://schemas.microsoft.com/office/powerpoint/2010/main" val="1034300136"/>
              </p:ext>
            </p:extLst>
          </p:nvPr>
        </p:nvGraphicFramePr>
        <p:xfrm>
          <a:off x="1939058" y="218064"/>
          <a:ext cx="8216323" cy="6319129"/>
        </p:xfrm>
        <a:graphic>
          <a:graphicData uri="http://schemas.openxmlformats.org/presentationml/2006/ole">
            <mc:AlternateContent xmlns:mc="http://schemas.openxmlformats.org/markup-compatibility/2006">
              <mc:Choice xmlns:v="urn:schemas-microsoft-com:vml" Requires="v">
                <p:oleObj name="Image" r:id="rId2" imgW="8064720" imgH="6202440" progId="Photoshop.Image.18">
                  <p:embed/>
                </p:oleObj>
              </mc:Choice>
              <mc:Fallback>
                <p:oleObj name="Image" r:id="rId2" imgW="8064720" imgH="6202440" progId="Photoshop.Image.18">
                  <p:embed/>
                  <p:pic>
                    <p:nvPicPr>
                      <p:cNvPr id="4" name="Objekt 3">
                        <a:extLst>
                          <a:ext uri="{FF2B5EF4-FFF2-40B4-BE49-F238E27FC236}">
                            <a16:creationId xmlns:a16="http://schemas.microsoft.com/office/drawing/2014/main" id="{5346BC41-2F3B-7F3B-1C4B-09AF107F1667}"/>
                          </a:ext>
                        </a:extLst>
                      </p:cNvPr>
                      <p:cNvPicPr/>
                      <p:nvPr/>
                    </p:nvPicPr>
                    <p:blipFill>
                      <a:blip r:embed="rId3"/>
                      <a:stretch>
                        <a:fillRect/>
                      </a:stretch>
                    </p:blipFill>
                    <p:spPr>
                      <a:xfrm>
                        <a:off x="1939058" y="218064"/>
                        <a:ext cx="8216323" cy="6319129"/>
                      </a:xfrm>
                      <a:prstGeom prst="rect">
                        <a:avLst/>
                      </a:prstGeom>
                    </p:spPr>
                  </p:pic>
                </p:oleObj>
              </mc:Fallback>
            </mc:AlternateContent>
          </a:graphicData>
        </a:graphic>
      </p:graphicFrame>
    </p:spTree>
    <p:extLst>
      <p:ext uri="{BB962C8B-B14F-4D97-AF65-F5344CB8AC3E}">
        <p14:creationId xmlns:p14="http://schemas.microsoft.com/office/powerpoint/2010/main" val="15374789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F13C768-F5D7-936E-7715-81F0605ACDA7}"/>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A01628B-00CA-4E92-1803-58CF8D538210}"/>
              </a:ext>
            </a:extLst>
          </p:cNvPr>
          <p:cNvSpPr>
            <a:spLocks noGrp="1"/>
          </p:cNvSpPr>
          <p:nvPr>
            <p:ph idx="1"/>
          </p:nvPr>
        </p:nvSpPr>
        <p:spPr/>
        <p:txBody>
          <a:bodyPr/>
          <a:lstStyle/>
          <a:p>
            <a:endParaRPr lang="cs-CZ"/>
          </a:p>
        </p:txBody>
      </p:sp>
      <p:graphicFrame>
        <p:nvGraphicFramePr>
          <p:cNvPr id="4" name="Objekt 3">
            <a:extLst>
              <a:ext uri="{FF2B5EF4-FFF2-40B4-BE49-F238E27FC236}">
                <a16:creationId xmlns:a16="http://schemas.microsoft.com/office/drawing/2014/main" id="{7B2BFFEF-99CC-DC28-11D6-45E4DC3EFF93}"/>
              </a:ext>
            </a:extLst>
          </p:cNvPr>
          <p:cNvGraphicFramePr>
            <a:graphicFrameLocks noChangeAspect="1"/>
          </p:cNvGraphicFramePr>
          <p:nvPr>
            <p:extLst>
              <p:ext uri="{D42A27DB-BD31-4B8C-83A1-F6EECF244321}">
                <p14:modId xmlns:p14="http://schemas.microsoft.com/office/powerpoint/2010/main" val="2603458161"/>
              </p:ext>
            </p:extLst>
          </p:nvPr>
        </p:nvGraphicFramePr>
        <p:xfrm>
          <a:off x="838200" y="399761"/>
          <a:ext cx="5056187" cy="5418137"/>
        </p:xfrm>
        <a:graphic>
          <a:graphicData uri="http://schemas.openxmlformats.org/presentationml/2006/ole">
            <mc:AlternateContent xmlns:mc="http://schemas.openxmlformats.org/markup-compatibility/2006">
              <mc:Choice xmlns:v="urn:schemas-microsoft-com:vml" Requires="v">
                <p:oleObj name="Image" r:id="rId2" imgW="6422040" imgH="6882120" progId="Photoshop.Image.18">
                  <p:embed/>
                </p:oleObj>
              </mc:Choice>
              <mc:Fallback>
                <p:oleObj name="Image" r:id="rId2" imgW="6422040" imgH="6882120" progId="Photoshop.Image.18">
                  <p:embed/>
                  <p:pic>
                    <p:nvPicPr>
                      <p:cNvPr id="4" name="Objekt 3">
                        <a:extLst>
                          <a:ext uri="{FF2B5EF4-FFF2-40B4-BE49-F238E27FC236}">
                            <a16:creationId xmlns:a16="http://schemas.microsoft.com/office/drawing/2014/main" id="{7B2BFFEF-99CC-DC28-11D6-45E4DC3EFF93}"/>
                          </a:ext>
                        </a:extLst>
                      </p:cNvPr>
                      <p:cNvPicPr/>
                      <p:nvPr/>
                    </p:nvPicPr>
                    <p:blipFill>
                      <a:blip r:embed="rId3"/>
                      <a:stretch>
                        <a:fillRect/>
                      </a:stretch>
                    </p:blipFill>
                    <p:spPr>
                      <a:xfrm>
                        <a:off x="838200" y="399761"/>
                        <a:ext cx="5056187" cy="5418137"/>
                      </a:xfrm>
                      <a:prstGeom prst="rect">
                        <a:avLst/>
                      </a:prstGeom>
                    </p:spPr>
                  </p:pic>
                </p:oleObj>
              </mc:Fallback>
            </mc:AlternateContent>
          </a:graphicData>
        </a:graphic>
      </p:graphicFrame>
      <p:graphicFrame>
        <p:nvGraphicFramePr>
          <p:cNvPr id="5" name="Objekt 4">
            <a:extLst>
              <a:ext uri="{FF2B5EF4-FFF2-40B4-BE49-F238E27FC236}">
                <a16:creationId xmlns:a16="http://schemas.microsoft.com/office/drawing/2014/main" id="{F04C657F-7C20-082A-683B-554705BA55C5}"/>
              </a:ext>
            </a:extLst>
          </p:cNvPr>
          <p:cNvGraphicFramePr>
            <a:graphicFrameLocks noChangeAspect="1"/>
          </p:cNvGraphicFramePr>
          <p:nvPr>
            <p:extLst>
              <p:ext uri="{D42A27DB-BD31-4B8C-83A1-F6EECF244321}">
                <p14:modId xmlns:p14="http://schemas.microsoft.com/office/powerpoint/2010/main" val="1677995233"/>
              </p:ext>
            </p:extLst>
          </p:nvPr>
        </p:nvGraphicFramePr>
        <p:xfrm>
          <a:off x="7921901" y="399761"/>
          <a:ext cx="3065463" cy="5807075"/>
        </p:xfrm>
        <a:graphic>
          <a:graphicData uri="http://schemas.openxmlformats.org/presentationml/2006/ole">
            <mc:AlternateContent xmlns:mc="http://schemas.openxmlformats.org/markup-compatibility/2006">
              <mc:Choice xmlns:v="urn:schemas-microsoft-com:vml" Requires="v">
                <p:oleObj name="Image" r:id="rId4" imgW="3066120" imgH="5806440" progId="Photoshop.Image.18">
                  <p:embed/>
                </p:oleObj>
              </mc:Choice>
              <mc:Fallback>
                <p:oleObj name="Image" r:id="rId4" imgW="3066120" imgH="5806440" progId="Photoshop.Image.18">
                  <p:embed/>
                  <p:pic>
                    <p:nvPicPr>
                      <p:cNvPr id="5" name="Objekt 4">
                        <a:extLst>
                          <a:ext uri="{FF2B5EF4-FFF2-40B4-BE49-F238E27FC236}">
                            <a16:creationId xmlns:a16="http://schemas.microsoft.com/office/drawing/2014/main" id="{F04C657F-7C20-082A-683B-554705BA55C5}"/>
                          </a:ext>
                        </a:extLst>
                      </p:cNvPr>
                      <p:cNvPicPr/>
                      <p:nvPr/>
                    </p:nvPicPr>
                    <p:blipFill>
                      <a:blip r:embed="rId5"/>
                      <a:stretch>
                        <a:fillRect/>
                      </a:stretch>
                    </p:blipFill>
                    <p:spPr>
                      <a:xfrm>
                        <a:off x="7921901" y="399761"/>
                        <a:ext cx="3065463" cy="5807075"/>
                      </a:xfrm>
                      <a:prstGeom prst="rect">
                        <a:avLst/>
                      </a:prstGeom>
                    </p:spPr>
                  </p:pic>
                </p:oleObj>
              </mc:Fallback>
            </mc:AlternateContent>
          </a:graphicData>
        </a:graphic>
      </p:graphicFrame>
      <p:pic>
        <p:nvPicPr>
          <p:cNvPr id="6" name="Obrázek 1">
            <a:extLst>
              <a:ext uri="{FF2B5EF4-FFF2-40B4-BE49-F238E27FC236}">
                <a16:creationId xmlns:a16="http://schemas.microsoft.com/office/drawing/2014/main" id="{13E7F5B4-01B4-9850-91B6-04E2BB6706B4}"/>
              </a:ext>
            </a:extLst>
          </p:cNvPr>
          <p:cNvPicPr>
            <a:picLocks noChangeAspect="1"/>
          </p:cNvPicPr>
          <p:nvPr/>
        </p:nvPicPr>
        <p:blipFill>
          <a:blip r:embed="rId6">
            <a:extLst>
              <a:ext uri="{28A0092B-C50C-407E-A947-70E740481C1C}">
                <a14:useLocalDpi xmlns:a14="http://schemas.microsoft.com/office/drawing/2010/main" val="0"/>
              </a:ext>
            </a:extLst>
          </a:blip>
          <a:srcRect r="50169" b="44534"/>
          <a:stretch>
            <a:fillRect/>
          </a:stretch>
        </p:blipFill>
        <p:spPr bwMode="auto">
          <a:xfrm>
            <a:off x="4919176" y="2939842"/>
            <a:ext cx="2636289" cy="3372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190959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ChangeArrowheads="1"/>
          </p:cNvSpPr>
          <p:nvPr/>
        </p:nvSpPr>
        <p:spPr bwMode="auto">
          <a:xfrm>
            <a:off x="1752600" y="228600"/>
            <a:ext cx="5943600" cy="21542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sz="1800" b="1"/>
              <a:t>Organický materiál konzervovaný korozními produkty</a:t>
            </a:r>
          </a:p>
          <a:p>
            <a:pPr eaLnBrk="1" hangingPunct="1">
              <a:spcBef>
                <a:spcPct val="50000"/>
              </a:spcBef>
              <a:buFontTx/>
              <a:buChar char="-"/>
            </a:pPr>
            <a:r>
              <a:rPr lang="cs-CZ" altLang="cs-CZ" sz="1800"/>
              <a:t> laboratoř: vzorky od plechu uvnitř T </a:t>
            </a:r>
            <a:r>
              <a:rPr lang="cs-CZ" altLang="cs-CZ" sz="1800">
                <a:solidFill>
                  <a:srgbClr val="FF0000"/>
                </a:solidFill>
              </a:rPr>
              <a:t>pyl, fytolity, proteiny, potravinové protilátky, </a:t>
            </a:r>
            <a:r>
              <a:rPr lang="cs-CZ" altLang="cs-CZ" sz="1800">
                <a:solidFill>
                  <a:schemeClr val="accent2"/>
                </a:solidFill>
              </a:rPr>
              <a:t>paraziologie, rozsivky</a:t>
            </a:r>
          </a:p>
          <a:p>
            <a:pPr eaLnBrk="1" hangingPunct="1">
              <a:spcBef>
                <a:spcPct val="50000"/>
              </a:spcBef>
              <a:buFontTx/>
              <a:buChar char="-"/>
            </a:pPr>
            <a:r>
              <a:rPr lang="cs-CZ" altLang="cs-CZ" sz="1800"/>
              <a:t> Flotace (4,6 l) + rezidua: </a:t>
            </a:r>
            <a:r>
              <a:rPr lang="cs-CZ" altLang="cs-CZ" sz="1800">
                <a:solidFill>
                  <a:srgbClr val="FF0000"/>
                </a:solidFill>
              </a:rPr>
              <a:t>rostlinné makrozbytky, uhlíky a dřevo, exkrementy, hmyz, fragmenty textilu, „mg kuličky“</a:t>
            </a:r>
          </a:p>
          <a:p>
            <a:pPr eaLnBrk="1" hangingPunct="1">
              <a:spcBef>
                <a:spcPct val="50000"/>
              </a:spcBef>
              <a:buFontTx/>
              <a:buChar char="-"/>
            </a:pPr>
            <a:r>
              <a:rPr lang="cs-CZ" altLang="cs-CZ" sz="1800"/>
              <a:t> </a:t>
            </a:r>
            <a:r>
              <a:rPr lang="cs-CZ" altLang="cs-CZ" sz="1800">
                <a:solidFill>
                  <a:srgbClr val="FF0000"/>
                </a:solidFill>
              </a:rPr>
              <a:t>zvířecí a lidské kosti, textil</a:t>
            </a:r>
          </a:p>
        </p:txBody>
      </p:sp>
      <p:pic>
        <p:nvPicPr>
          <p:cNvPr id="91139" name="Picture 8" descr="C:\Documents and Settings\Tereziáš z Hradu\Plocha\turbany_env\T1-6\lis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73938" y="4149726"/>
            <a:ext cx="329406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0" name="Picture 11" descr="D:\data\pro Word\Fotky-digitál\Lokality\lokality jižní Čechy\mohyly\Zahrádka u Chabičovic 1\Turbany 2011\P4151320.JPG"/>
          <p:cNvPicPr>
            <a:picLocks noChangeAspect="1" noChangeArrowheads="1"/>
          </p:cNvPicPr>
          <p:nvPr/>
        </p:nvPicPr>
        <p:blipFill>
          <a:blip r:embed="rId3">
            <a:lum bright="8000" contrast="26000"/>
            <a:extLst>
              <a:ext uri="{28A0092B-C50C-407E-A947-70E740481C1C}">
                <a14:useLocalDpi xmlns:a14="http://schemas.microsoft.com/office/drawing/2010/main" val="0"/>
              </a:ext>
            </a:extLst>
          </a:blip>
          <a:srcRect/>
          <a:stretch>
            <a:fillRect/>
          </a:stretch>
        </p:blipFill>
        <p:spPr bwMode="auto">
          <a:xfrm>
            <a:off x="1524000" y="3657600"/>
            <a:ext cx="4267200" cy="32004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1141" name="Text Box 12"/>
          <p:cNvSpPr txBox="1">
            <a:spLocks noChangeArrowheads="1"/>
          </p:cNvSpPr>
          <p:nvPr/>
        </p:nvSpPr>
        <p:spPr bwMode="auto">
          <a:xfrm>
            <a:off x="1676400" y="3962401"/>
            <a:ext cx="609600" cy="6508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T2</a:t>
            </a:r>
          </a:p>
          <a:p>
            <a:pPr algn="ctr" eaLnBrk="1" hangingPunct="1"/>
            <a:r>
              <a:rPr lang="en-GB" altLang="cs-CZ" sz="1800">
                <a:ea typeface="Arial Unicode MS" pitchFamily="34" charset="-128"/>
                <a:cs typeface="Arial Unicode MS" pitchFamily="34" charset="-128"/>
              </a:rPr>
              <a:t>2,25</a:t>
            </a:r>
            <a:endParaRPr lang="cs-CZ" altLang="cs-CZ" sz="1800">
              <a:ea typeface="Arial Unicode MS" pitchFamily="34" charset="-128"/>
              <a:cs typeface="Arial Unicode MS" pitchFamily="34" charset="-128"/>
            </a:endParaRPr>
          </a:p>
        </p:txBody>
      </p:sp>
      <p:sp>
        <p:nvSpPr>
          <p:cNvPr id="91142" name="Text Box 13"/>
          <p:cNvSpPr txBox="1">
            <a:spLocks noChangeArrowheads="1"/>
          </p:cNvSpPr>
          <p:nvPr/>
        </p:nvSpPr>
        <p:spPr bwMode="auto">
          <a:xfrm>
            <a:off x="4800600" y="5791201"/>
            <a:ext cx="609600" cy="650875"/>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T1 </a:t>
            </a:r>
            <a:r>
              <a:rPr lang="en-GB" altLang="cs-CZ" sz="1800">
                <a:ea typeface="Arial Unicode MS" pitchFamily="34" charset="-128"/>
                <a:cs typeface="Arial Unicode MS" pitchFamily="34" charset="-128"/>
              </a:rPr>
              <a:t>2,05</a:t>
            </a:r>
            <a:endParaRPr lang="cs-CZ" altLang="cs-CZ" sz="1800">
              <a:ea typeface="Arial Unicode MS" pitchFamily="34" charset="-128"/>
              <a:cs typeface="Arial Unicode MS" pitchFamily="34" charset="-128"/>
            </a:endParaRPr>
          </a:p>
        </p:txBody>
      </p:sp>
      <p:pic>
        <p:nvPicPr>
          <p:cNvPr id="91143" name="Picture 14" descr="C:\Documents and Settings\Tereziáš z Hradu\Plocha\turbany_env\T2-5\skvar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0"/>
            <a:ext cx="327660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4" name="Picture 15" descr="C:\Documents and Settings\Tereziáš z Hradu\Plocha\turbany_env\T1-6\další část\P10106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9375" y="1989138"/>
            <a:ext cx="2211388"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5" name="Picture 18" descr="C:\Documents and Settings\Tereziáš z Hradu\Plocha\turbany_env\T2-5RM\P101064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25" y="2349501"/>
            <a:ext cx="165735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6" name="Rectangle 35"/>
          <p:cNvSpPr>
            <a:spLocks noChangeArrowheads="1"/>
          </p:cNvSpPr>
          <p:nvPr/>
        </p:nvSpPr>
        <p:spPr bwMode="auto">
          <a:xfrm>
            <a:off x="3505200" y="6324601"/>
            <a:ext cx="4699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GB" altLang="cs-CZ" sz="1800">
                <a:ea typeface="Arial Unicode MS" pitchFamily="34" charset="-128"/>
                <a:cs typeface="Arial Unicode MS" pitchFamily="34" charset="-128"/>
              </a:rPr>
              <a:t>0,3</a:t>
            </a:r>
            <a:endParaRPr lang="cs-CZ" altLang="cs-CZ" sz="1800">
              <a:ea typeface="Arial Unicode MS" pitchFamily="34" charset="-128"/>
              <a:cs typeface="Arial Unicode MS" pitchFamily="34" charset="-128"/>
            </a:endParaRPr>
          </a:p>
        </p:txBody>
      </p:sp>
      <p:pic>
        <p:nvPicPr>
          <p:cNvPr id="91147" name="Picture 5" descr="C:\Documents and Settings\Tereziáš z Hradu\Plocha\turbany_env\zlomky.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91400" y="2246314"/>
            <a:ext cx="3276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38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C:\Documents and Settings\Tereziáš z Hradu\Plocha\turbany_env\zvireci kosti\celek_r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457200"/>
            <a:ext cx="89154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3" name="Rectangle 3"/>
          <p:cNvSpPr>
            <a:spLocks noGrp="1" noChangeArrowheads="1"/>
          </p:cNvSpPr>
          <p:nvPr>
            <p:ph type="title"/>
          </p:nvPr>
        </p:nvSpPr>
        <p:spPr>
          <a:xfrm>
            <a:off x="6019800" y="457200"/>
            <a:ext cx="4800600" cy="685800"/>
          </a:xfrm>
          <a:noFill/>
        </p:spPr>
        <p:txBody>
          <a:bodyPr/>
          <a:lstStyle/>
          <a:p>
            <a:pPr algn="l"/>
            <a:r>
              <a:rPr lang="cs-CZ" altLang="cs-CZ" sz="2400">
                <a:solidFill>
                  <a:schemeClr val="bg1"/>
                </a:solidFill>
              </a:rPr>
              <a:t>Přepálené zvířecí kosti v počtu 10</a:t>
            </a:r>
          </a:p>
        </p:txBody>
      </p:sp>
      <p:sp>
        <p:nvSpPr>
          <p:cNvPr id="92164" name="Rectangle 4"/>
          <p:cNvSpPr>
            <a:spLocks noChangeArrowheads="1"/>
          </p:cNvSpPr>
          <p:nvPr/>
        </p:nvSpPr>
        <p:spPr bwMode="auto">
          <a:xfrm>
            <a:off x="6477000" y="4343400"/>
            <a:ext cx="3886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Jedinec/jedinci nebyli juvenilní, patrně se jedná o subadultní až adultní savce.</a:t>
            </a:r>
          </a:p>
        </p:txBody>
      </p:sp>
      <p:sp>
        <p:nvSpPr>
          <p:cNvPr id="92165" name="Oval 5"/>
          <p:cNvSpPr>
            <a:spLocks noChangeArrowheads="1"/>
          </p:cNvSpPr>
          <p:nvPr/>
        </p:nvSpPr>
        <p:spPr bwMode="auto">
          <a:xfrm>
            <a:off x="2971800" y="1905000"/>
            <a:ext cx="2438400" cy="2590800"/>
          </a:xfrm>
          <a:prstGeom prst="ellipse">
            <a:avLst/>
          </a:prstGeom>
          <a:noFill/>
          <a:ln w="9525">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92166" name="Rectangle 6"/>
          <p:cNvSpPr>
            <a:spLocks noGrp="1" noChangeArrowheads="1"/>
          </p:cNvSpPr>
          <p:nvPr>
            <p:ph type="body" idx="1"/>
          </p:nvPr>
        </p:nvSpPr>
        <p:spPr>
          <a:xfrm>
            <a:off x="1524000" y="4648200"/>
            <a:ext cx="3429000" cy="1371600"/>
          </a:xfrm>
          <a:noFill/>
        </p:spPr>
        <p:txBody>
          <a:bodyPr/>
          <a:lstStyle/>
          <a:p>
            <a:pPr>
              <a:spcBef>
                <a:spcPct val="0"/>
              </a:spcBef>
              <a:buFontTx/>
              <a:buNone/>
            </a:pPr>
            <a:r>
              <a:rPr lang="cs-CZ" altLang="cs-CZ" sz="1400">
                <a:solidFill>
                  <a:schemeClr val="bg1"/>
                </a:solidFill>
              </a:rPr>
              <a:t>zlomek diafýzy stehenní kosti (</a:t>
            </a:r>
            <a:r>
              <a:rPr lang="cs-CZ" altLang="cs-CZ" sz="1400" i="1">
                <a:solidFill>
                  <a:schemeClr val="bg1"/>
                </a:solidFill>
              </a:rPr>
              <a:t>femur</a:t>
            </a:r>
            <a:r>
              <a:rPr lang="cs-CZ" altLang="cs-CZ" sz="1400">
                <a:solidFill>
                  <a:schemeClr val="bg1"/>
                </a:solidFill>
              </a:rPr>
              <a:t>)</a:t>
            </a:r>
          </a:p>
        </p:txBody>
      </p:sp>
      <p:sp>
        <p:nvSpPr>
          <p:cNvPr id="92167" name="Rectangle 7"/>
          <p:cNvSpPr>
            <a:spLocks noChangeArrowheads="1"/>
          </p:cNvSpPr>
          <p:nvPr/>
        </p:nvSpPr>
        <p:spPr bwMode="auto">
          <a:xfrm>
            <a:off x="3810001" y="4114800"/>
            <a:ext cx="21066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dorzální části žeber (</a:t>
            </a:r>
            <a:r>
              <a:rPr lang="cs-CZ" altLang="cs-CZ" sz="1400" i="1">
                <a:solidFill>
                  <a:schemeClr val="bg1"/>
                </a:solidFill>
              </a:rPr>
              <a:t>costa</a:t>
            </a:r>
            <a:r>
              <a:rPr lang="cs-CZ" altLang="cs-CZ" sz="1400">
                <a:solidFill>
                  <a:schemeClr val="bg1"/>
                </a:solidFill>
              </a:rPr>
              <a:t>)</a:t>
            </a:r>
          </a:p>
        </p:txBody>
      </p:sp>
      <p:sp>
        <p:nvSpPr>
          <p:cNvPr id="92168" name="Rectangle 8"/>
          <p:cNvSpPr>
            <a:spLocks noChangeArrowheads="1"/>
          </p:cNvSpPr>
          <p:nvPr/>
        </p:nvSpPr>
        <p:spPr bwMode="auto">
          <a:xfrm>
            <a:off x="2819400" y="609600"/>
            <a:ext cx="26749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400">
                <a:solidFill>
                  <a:schemeClr val="bg1"/>
                </a:solidFill>
              </a:rPr>
              <a:t>zlomek mozkovny (</a:t>
            </a:r>
            <a:r>
              <a:rPr lang="cs-CZ" altLang="cs-CZ" sz="1400" i="1">
                <a:solidFill>
                  <a:schemeClr val="bg1"/>
                </a:solidFill>
              </a:rPr>
              <a:t>neurocranium</a:t>
            </a:r>
            <a:r>
              <a:rPr lang="cs-CZ" altLang="cs-CZ" sz="1400">
                <a:solidFill>
                  <a:schemeClr val="bg1"/>
                </a:solidFill>
              </a:rPr>
              <a:t>)</a:t>
            </a:r>
          </a:p>
        </p:txBody>
      </p:sp>
      <p:sp>
        <p:nvSpPr>
          <p:cNvPr id="92169" name="Rectangle 9"/>
          <p:cNvSpPr>
            <a:spLocks noChangeArrowheads="1"/>
          </p:cNvSpPr>
          <p:nvPr/>
        </p:nvSpPr>
        <p:spPr bwMode="auto">
          <a:xfrm>
            <a:off x="1524000" y="4953001"/>
            <a:ext cx="9144000"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b="1"/>
              <a:t>Materiál byl pálen při teplotách překračujících </a:t>
            </a:r>
            <a:r>
              <a:rPr lang="cs-CZ" altLang="cs-CZ" sz="1800" b="1">
                <a:cs typeface="Times New Roman" pitchFamily="18" charset="0"/>
              </a:rPr>
              <a:t>900 °C (Shipman, 1988). </a:t>
            </a:r>
            <a:endParaRPr lang="cs-CZ" altLang="cs-CZ" sz="1800"/>
          </a:p>
        </p:txBody>
      </p:sp>
      <p:sp>
        <p:nvSpPr>
          <p:cNvPr id="92170" name="Rectangle 10"/>
          <p:cNvSpPr>
            <a:spLocks noChangeArrowheads="1"/>
          </p:cNvSpPr>
          <p:nvPr/>
        </p:nvSpPr>
        <p:spPr bwMode="auto">
          <a:xfrm>
            <a:off x="1524000" y="80964"/>
            <a:ext cx="4267200" cy="376237"/>
          </a:xfrm>
          <a:prstGeom prst="rect">
            <a:avLst/>
          </a:prstGeom>
          <a:solidFill>
            <a:srgbClr val="FF0000"/>
          </a:solidFill>
          <a:ln w="9525">
            <a:solidFill>
              <a:srgbClr val="FF0000"/>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b="1">
                <a:cs typeface="Times New Roman" pitchFamily="18" charset="0"/>
              </a:rPr>
              <a:t>ovce nebo koz</a:t>
            </a:r>
            <a:r>
              <a:rPr lang="cs-CZ" altLang="cs-CZ" sz="1800" b="1"/>
              <a:t>a</a:t>
            </a:r>
            <a:r>
              <a:rPr lang="cs-CZ" altLang="cs-CZ" sz="1800" b="1">
                <a:cs typeface="Times New Roman" pitchFamily="18" charset="0"/>
              </a:rPr>
              <a:t> </a:t>
            </a:r>
            <a:r>
              <a:rPr lang="cs-CZ" altLang="cs-CZ" sz="1800" b="1" i="1">
                <a:cs typeface="Times New Roman" pitchFamily="18" charset="0"/>
              </a:rPr>
              <a:t>(Ovis aries/Capra hircus</a:t>
            </a:r>
            <a:r>
              <a:rPr lang="cs-CZ" altLang="cs-CZ" sz="1800" b="1"/>
              <a:t>)</a:t>
            </a:r>
          </a:p>
        </p:txBody>
      </p:sp>
      <p:sp>
        <p:nvSpPr>
          <p:cNvPr id="92171" name="Rectangle 11"/>
          <p:cNvSpPr>
            <a:spLocks noChangeArrowheads="1"/>
          </p:cNvSpPr>
          <p:nvPr/>
        </p:nvSpPr>
        <p:spPr bwMode="auto">
          <a:xfrm>
            <a:off x="1524000" y="5530850"/>
            <a:ext cx="8991600" cy="64135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sz="1800" b="1">
                <a:solidFill>
                  <a:srgbClr val="000000"/>
                </a:solidFill>
              </a:rPr>
              <a:t>Fragmenty lidských kostí, z kterých je možné určit jen dva zlomky žeber (</a:t>
            </a:r>
            <a:r>
              <a:rPr lang="cs-CZ" altLang="cs-CZ" sz="1800" b="1" i="1">
                <a:solidFill>
                  <a:srgbClr val="000000"/>
                </a:solidFill>
              </a:rPr>
              <a:t>costae</a:t>
            </a:r>
            <a:r>
              <a:rPr lang="cs-CZ" altLang="cs-CZ" sz="1800" b="1">
                <a:solidFill>
                  <a:srgbClr val="000000"/>
                </a:solidFill>
              </a:rPr>
              <a:t>). Žebra pravděpodobně prošla lehkým žárem do 400-500°C (Schmidt and Symes, 2008). </a:t>
            </a:r>
          </a:p>
        </p:txBody>
      </p:sp>
      <p:sp>
        <p:nvSpPr>
          <p:cNvPr id="92172" name="TextovéPole 2"/>
          <p:cNvSpPr txBox="1">
            <a:spLocks noChangeArrowheads="1"/>
          </p:cNvSpPr>
          <p:nvPr/>
        </p:nvSpPr>
        <p:spPr bwMode="auto">
          <a:xfrm>
            <a:off x="1646238" y="6207126"/>
            <a:ext cx="19986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L. Kovačiková, K. Farkašová</a:t>
            </a:r>
          </a:p>
        </p:txBody>
      </p:sp>
    </p:spTree>
    <p:extLst>
      <p:ext uri="{BB962C8B-B14F-4D97-AF65-F5344CB8AC3E}">
        <p14:creationId xmlns:p14="http://schemas.microsoft.com/office/powerpoint/2010/main" val="5677939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2" descr="C:\Documents and Settings\Tereziáš z Hradu\Plocha\turbany_env\P41513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773" y="304800"/>
            <a:ext cx="41862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3" descr="C:\Documents and Settings\Tereziáš z Hradu\Plocha\turbany_env\T2 nohy\P101060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4436" y="228600"/>
            <a:ext cx="32766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Line 5"/>
          <p:cNvSpPr>
            <a:spLocks noChangeShapeType="1"/>
          </p:cNvSpPr>
          <p:nvPr/>
        </p:nvSpPr>
        <p:spPr bwMode="auto">
          <a:xfrm>
            <a:off x="818322" y="914400"/>
            <a:ext cx="1447800" cy="1981200"/>
          </a:xfrm>
          <a:prstGeom prst="line">
            <a:avLst/>
          </a:prstGeom>
          <a:noFill/>
          <a:ln w="38100">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191" name="Text Box 6"/>
          <p:cNvSpPr txBox="1">
            <a:spLocks noChangeArrowheads="1"/>
          </p:cNvSpPr>
          <p:nvPr/>
        </p:nvSpPr>
        <p:spPr bwMode="auto">
          <a:xfrm>
            <a:off x="589722" y="3124200"/>
            <a:ext cx="457200" cy="37623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T1</a:t>
            </a:r>
          </a:p>
        </p:txBody>
      </p:sp>
      <p:sp>
        <p:nvSpPr>
          <p:cNvPr id="93192" name="Text Box 7"/>
          <p:cNvSpPr txBox="1">
            <a:spLocks noChangeArrowheads="1"/>
          </p:cNvSpPr>
          <p:nvPr/>
        </p:nvSpPr>
        <p:spPr bwMode="auto">
          <a:xfrm>
            <a:off x="2799522" y="838200"/>
            <a:ext cx="457200" cy="376238"/>
          </a:xfrm>
          <a:prstGeom prst="rect">
            <a:avLst/>
          </a:prstGeom>
          <a:solidFill>
            <a:schemeClr val="bg1"/>
          </a:solidFill>
          <a:ln w="9525">
            <a:solidFill>
              <a:schemeClr val="tx1"/>
            </a:solidFill>
            <a:miter lim="800000"/>
            <a:headEnd/>
            <a:tailEnd/>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cs-CZ" altLang="cs-CZ" sz="1800"/>
              <a:t>T2</a:t>
            </a:r>
          </a:p>
        </p:txBody>
      </p:sp>
      <p:sp>
        <p:nvSpPr>
          <p:cNvPr id="93193" name="Line 10"/>
          <p:cNvSpPr>
            <a:spLocks noChangeShapeType="1"/>
          </p:cNvSpPr>
          <p:nvPr/>
        </p:nvSpPr>
        <p:spPr bwMode="auto">
          <a:xfrm>
            <a:off x="3256722" y="2209800"/>
            <a:ext cx="1828800"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194" name="Line 12"/>
          <p:cNvSpPr>
            <a:spLocks noChangeShapeType="1"/>
          </p:cNvSpPr>
          <p:nvPr/>
        </p:nvSpPr>
        <p:spPr bwMode="auto">
          <a:xfrm flipH="1">
            <a:off x="2799522" y="3810000"/>
            <a:ext cx="1295400" cy="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3195" name="Text Box 13"/>
          <p:cNvSpPr txBox="1">
            <a:spLocks noChangeArrowheads="1"/>
          </p:cNvSpPr>
          <p:nvPr/>
        </p:nvSpPr>
        <p:spPr bwMode="auto">
          <a:xfrm>
            <a:off x="3240848" y="3394075"/>
            <a:ext cx="430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 </a:t>
            </a:r>
          </a:p>
        </p:txBody>
      </p:sp>
      <p:sp>
        <p:nvSpPr>
          <p:cNvPr id="93196" name="Rectangle 14"/>
          <p:cNvSpPr>
            <a:spLocks noChangeArrowheads="1"/>
          </p:cNvSpPr>
          <p:nvPr/>
        </p:nvSpPr>
        <p:spPr bwMode="auto">
          <a:xfrm>
            <a:off x="4648200" y="4038600"/>
            <a:ext cx="2590800"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dirty="0">
                <a:solidFill>
                  <a:srgbClr val="000000"/>
                </a:solidFill>
              </a:rPr>
              <a:t> střední části těla pravé holenní kosti (</a:t>
            </a:r>
            <a:r>
              <a:rPr lang="cs-CZ" altLang="cs-CZ" i="1" dirty="0" err="1">
                <a:solidFill>
                  <a:srgbClr val="000000"/>
                </a:solidFill>
              </a:rPr>
              <a:t>tibia</a:t>
            </a:r>
            <a:r>
              <a:rPr lang="cs-CZ" altLang="cs-CZ" dirty="0">
                <a:solidFill>
                  <a:srgbClr val="000000"/>
                </a:solidFill>
              </a:rPr>
              <a:t>), část lýtkové kosti (</a:t>
            </a:r>
            <a:r>
              <a:rPr lang="cs-CZ" altLang="cs-CZ" i="1" dirty="0">
                <a:solidFill>
                  <a:srgbClr val="000000"/>
                </a:solidFill>
              </a:rPr>
              <a:t>fibula</a:t>
            </a:r>
            <a:r>
              <a:rPr lang="cs-CZ" altLang="cs-CZ" dirty="0">
                <a:solidFill>
                  <a:srgbClr val="000000"/>
                </a:solidFill>
              </a:rPr>
              <a:t>) </a:t>
            </a:r>
          </a:p>
        </p:txBody>
      </p:sp>
      <p:sp>
        <p:nvSpPr>
          <p:cNvPr id="93197" name="Text Box 15"/>
          <p:cNvSpPr txBox="1">
            <a:spLocks noChangeArrowheads="1"/>
          </p:cNvSpPr>
          <p:nvPr/>
        </p:nvSpPr>
        <p:spPr bwMode="auto">
          <a:xfrm>
            <a:off x="4079047" y="1717675"/>
            <a:ext cx="36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L</a:t>
            </a:r>
          </a:p>
        </p:txBody>
      </p:sp>
      <p:sp>
        <p:nvSpPr>
          <p:cNvPr id="93198" name="Rectangle 16"/>
          <p:cNvSpPr>
            <a:spLocks noChangeArrowheads="1"/>
          </p:cNvSpPr>
          <p:nvPr/>
        </p:nvSpPr>
        <p:spPr bwMode="auto">
          <a:xfrm>
            <a:off x="7779025" y="215348"/>
            <a:ext cx="3429001"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dirty="0">
                <a:solidFill>
                  <a:srgbClr val="000000"/>
                </a:solidFill>
              </a:rPr>
              <a:t> dva zlomky těla lýtkové kosti (</a:t>
            </a:r>
            <a:r>
              <a:rPr lang="cs-CZ" altLang="cs-CZ" i="1" dirty="0">
                <a:solidFill>
                  <a:srgbClr val="000000"/>
                </a:solidFill>
              </a:rPr>
              <a:t>fibula</a:t>
            </a:r>
            <a:r>
              <a:rPr lang="cs-CZ" altLang="cs-CZ" dirty="0">
                <a:solidFill>
                  <a:srgbClr val="000000"/>
                </a:solidFill>
              </a:rPr>
              <a:t>), jeden zlomek těla holenní kosti (</a:t>
            </a:r>
            <a:r>
              <a:rPr lang="cs-CZ" altLang="cs-CZ" i="1" dirty="0" err="1">
                <a:solidFill>
                  <a:srgbClr val="000000"/>
                </a:solidFill>
              </a:rPr>
              <a:t>tibia</a:t>
            </a:r>
            <a:r>
              <a:rPr lang="cs-CZ" altLang="cs-CZ" dirty="0">
                <a:solidFill>
                  <a:srgbClr val="000000"/>
                </a:solidFill>
              </a:rPr>
              <a:t>) </a:t>
            </a:r>
          </a:p>
        </p:txBody>
      </p:sp>
      <p:sp>
        <p:nvSpPr>
          <p:cNvPr id="93199" name="Text Box 17"/>
          <p:cNvSpPr txBox="1">
            <a:spLocks noChangeArrowheads="1"/>
          </p:cNvSpPr>
          <p:nvPr/>
        </p:nvSpPr>
        <p:spPr bwMode="auto">
          <a:xfrm>
            <a:off x="284922" y="457200"/>
            <a:ext cx="808038"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textil</a:t>
            </a:r>
          </a:p>
        </p:txBody>
      </p:sp>
      <p:sp>
        <p:nvSpPr>
          <p:cNvPr id="93200" name="Rectangle 18"/>
          <p:cNvSpPr>
            <a:spLocks noChangeArrowheads="1"/>
          </p:cNvSpPr>
          <p:nvPr/>
        </p:nvSpPr>
        <p:spPr bwMode="auto">
          <a:xfrm>
            <a:off x="274638" y="5899633"/>
            <a:ext cx="44196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spcBef>
                <a:spcPct val="50000"/>
              </a:spcBef>
            </a:pPr>
            <a:r>
              <a:rPr lang="cs-CZ" altLang="cs-CZ" dirty="0">
                <a:solidFill>
                  <a:srgbClr val="000000"/>
                </a:solidFill>
              </a:rPr>
              <a:t> jedinec ve věku </a:t>
            </a:r>
            <a:r>
              <a:rPr lang="cs-CZ" altLang="cs-CZ" i="1" dirty="0" err="1">
                <a:solidFill>
                  <a:srgbClr val="000000"/>
                </a:solidFill>
              </a:rPr>
              <a:t>juvenis</a:t>
            </a:r>
            <a:r>
              <a:rPr lang="cs-CZ" altLang="cs-CZ" i="1" dirty="0">
                <a:solidFill>
                  <a:srgbClr val="000000"/>
                </a:solidFill>
              </a:rPr>
              <a:t> </a:t>
            </a:r>
            <a:r>
              <a:rPr lang="cs-CZ" altLang="cs-CZ" dirty="0">
                <a:solidFill>
                  <a:srgbClr val="000000"/>
                </a:solidFill>
              </a:rPr>
              <a:t>– </a:t>
            </a:r>
            <a:r>
              <a:rPr lang="cs-CZ" altLang="cs-CZ" i="1" dirty="0" err="1">
                <a:solidFill>
                  <a:srgbClr val="000000"/>
                </a:solidFill>
              </a:rPr>
              <a:t>senilis</a:t>
            </a:r>
            <a:endParaRPr lang="cs-CZ" altLang="cs-CZ" i="1" dirty="0">
              <a:solidFill>
                <a:srgbClr val="000000"/>
              </a:solidFill>
            </a:endParaRPr>
          </a:p>
        </p:txBody>
      </p:sp>
      <p:pic>
        <p:nvPicPr>
          <p:cNvPr id="2" name="Obrázek 1">
            <a:extLst>
              <a:ext uri="{FF2B5EF4-FFF2-40B4-BE49-F238E27FC236}">
                <a16:creationId xmlns:a16="http://schemas.microsoft.com/office/drawing/2014/main" id="{51C6F49C-B03D-8CC4-ADB5-EAF900B0B4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84191" y="1862589"/>
            <a:ext cx="4576894" cy="5158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69902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5" descr="C:\Documents and Settings\Tereziáš z Hradu\Plocha\turbany_env\T2-5RM\pup_s_textile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355976"/>
            <a:ext cx="4343400" cy="350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9" name="Text Box 7"/>
          <p:cNvSpPr txBox="1">
            <a:spLocks noChangeArrowheads="1"/>
          </p:cNvSpPr>
          <p:nvPr/>
        </p:nvSpPr>
        <p:spPr bwMode="auto">
          <a:xfrm>
            <a:off x="3717925" y="278447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a:p>
        </p:txBody>
      </p:sp>
      <p:sp>
        <p:nvSpPr>
          <p:cNvPr id="96260" name="Line 8"/>
          <p:cNvSpPr>
            <a:spLocks noChangeShapeType="1"/>
          </p:cNvSpPr>
          <p:nvPr/>
        </p:nvSpPr>
        <p:spPr bwMode="auto">
          <a:xfrm>
            <a:off x="1524000" y="57912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6261" name="Line 9"/>
          <p:cNvSpPr>
            <a:spLocks noChangeShapeType="1"/>
          </p:cNvSpPr>
          <p:nvPr/>
        </p:nvSpPr>
        <p:spPr bwMode="auto">
          <a:xfrm>
            <a:off x="1524000" y="5334000"/>
            <a:ext cx="228600" cy="0"/>
          </a:xfrm>
          <a:prstGeom prst="line">
            <a:avLst/>
          </a:prstGeom>
          <a:noFill/>
          <a:ln w="9525">
            <a:solidFill>
              <a:srgbClr val="FF33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96262" name="Rectangle 10"/>
          <p:cNvSpPr>
            <a:spLocks noChangeArrowheads="1"/>
          </p:cNvSpPr>
          <p:nvPr/>
        </p:nvSpPr>
        <p:spPr bwMode="auto">
          <a:xfrm>
            <a:off x="1752601" y="2825750"/>
            <a:ext cx="17049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entomologie</a:t>
            </a:r>
          </a:p>
        </p:txBody>
      </p:sp>
      <p:pic>
        <p:nvPicPr>
          <p:cNvPr id="96263" name="Obrázek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08614" y="69851"/>
            <a:ext cx="5259387"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Rectangle 8"/>
          <p:cNvSpPr>
            <a:spLocks noChangeArrowheads="1"/>
          </p:cNvSpPr>
          <p:nvPr/>
        </p:nvSpPr>
        <p:spPr bwMode="auto">
          <a:xfrm>
            <a:off x="1638301" y="90489"/>
            <a:ext cx="3732213" cy="280193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just" eaLnBrk="1" hangingPunct="1"/>
            <a:r>
              <a:rPr lang="cs-CZ" altLang="cs-CZ" sz="1600" b="1"/>
              <a:t>K</a:t>
            </a:r>
            <a:r>
              <a:rPr lang="cs-CZ" altLang="cs-CZ" sz="1600" b="1">
                <a:cs typeface="Times New Roman" pitchFamily="18" charset="0"/>
              </a:rPr>
              <a:t> zakladení těla mrtvého došlo někdy v období května až poloviny července (pravděpodobně polovina června až července).</a:t>
            </a:r>
          </a:p>
          <a:p>
            <a:pPr eaLnBrk="1" hangingPunct="1"/>
            <a:r>
              <a:rPr lang="cs-CZ" altLang="cs-CZ" sz="1600" b="1">
                <a:cs typeface="Times New Roman" pitchFamily="18" charset="0"/>
              </a:rPr>
              <a:t>V případě celé mrtvoly k zakopání muselo dojít až po zakladení zástupci Calliphoridae a Muscidae (a s vysokou pravděpodobností i Fanniidae) tedy minimálně po čtyřech až pěti dnech </a:t>
            </a:r>
            <a:r>
              <a:rPr lang="cs-CZ" altLang="cs-CZ" sz="1600" b="1"/>
              <a:t>. </a:t>
            </a:r>
            <a:r>
              <a:rPr lang="cs-CZ" altLang="cs-CZ" sz="1600" b="1">
                <a:cs typeface="Times New Roman" pitchFamily="18" charset="0"/>
              </a:rPr>
              <a:t>Je však jisté, že mrtvý byl pohřben nejpozději po devíti až čtrnácti dnech </a:t>
            </a:r>
            <a:endParaRPr lang="cs-CZ" altLang="cs-CZ" sz="1600"/>
          </a:p>
        </p:txBody>
      </p:sp>
      <p:sp>
        <p:nvSpPr>
          <p:cNvPr id="96265" name="Rectangle 5"/>
          <p:cNvSpPr>
            <a:spLocks noChangeArrowheads="1"/>
          </p:cNvSpPr>
          <p:nvPr/>
        </p:nvSpPr>
        <p:spPr bwMode="auto">
          <a:xfrm>
            <a:off x="5408614" y="5578476"/>
            <a:ext cx="5178425" cy="132397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600" b="1"/>
              <a:t> - </a:t>
            </a:r>
            <a:r>
              <a:rPr lang="cs-CZ" altLang="cs-CZ" sz="1600" b="1">
                <a:cs typeface="Times New Roman" pitchFamily="18" charset="0"/>
              </a:rPr>
              <a:t>ve starém suchém dřevě listnatých i jehličnatých stromů</a:t>
            </a:r>
            <a:r>
              <a:rPr lang="cs-CZ" altLang="cs-CZ" sz="1600" b="1"/>
              <a:t> </a:t>
            </a:r>
          </a:p>
          <a:p>
            <a:pPr eaLnBrk="1" hangingPunct="1"/>
            <a:r>
              <a:rPr lang="cs-CZ" altLang="cs-CZ" sz="1600" b="1"/>
              <a:t>- </a:t>
            </a:r>
            <a:r>
              <a:rPr lang="cs-CZ" altLang="cs-CZ" sz="1600" b="1">
                <a:cs typeface="Times New Roman" pitchFamily="18" charset="0"/>
              </a:rPr>
              <a:t>živí </a:t>
            </a:r>
            <a:r>
              <a:rPr lang="cs-CZ" altLang="cs-CZ" sz="1600" b="1"/>
              <a:t>se </a:t>
            </a:r>
            <a:r>
              <a:rPr lang="cs-CZ" altLang="cs-CZ" sz="1600" b="1">
                <a:cs typeface="Times New Roman" pitchFamily="18" charset="0"/>
              </a:rPr>
              <a:t>listy bylin, keřů a listnatých stromů</a:t>
            </a:r>
            <a:r>
              <a:rPr lang="cs-CZ" altLang="cs-CZ" sz="1600" b="1"/>
              <a:t> </a:t>
            </a:r>
          </a:p>
          <a:p>
            <a:pPr eaLnBrk="1" hangingPunct="1"/>
            <a:r>
              <a:rPr lang="cs-CZ" altLang="cs-CZ" sz="1600" b="1"/>
              <a:t>- </a:t>
            </a:r>
            <a:r>
              <a:rPr lang="cs-CZ" altLang="cs-CZ" sz="1600" b="1">
                <a:cs typeface="Times New Roman" pitchFamily="18" charset="0"/>
              </a:rPr>
              <a:t>v trusu býložravých savců </a:t>
            </a:r>
            <a:r>
              <a:rPr lang="cs-CZ" altLang="cs-CZ" sz="1600" b="1"/>
              <a:t>, </a:t>
            </a:r>
            <a:r>
              <a:rPr lang="cs-CZ" altLang="cs-CZ" sz="1600" b="1">
                <a:cs typeface="Times New Roman" pitchFamily="18" charset="0"/>
              </a:rPr>
              <a:t>hnijících látkách rostlinného původu</a:t>
            </a:r>
            <a:endParaRPr lang="cs-CZ" altLang="cs-CZ" sz="1600" b="1"/>
          </a:p>
        </p:txBody>
      </p:sp>
      <p:sp>
        <p:nvSpPr>
          <p:cNvPr id="96266" name="TextovéPole 2"/>
          <p:cNvSpPr txBox="1">
            <a:spLocks noChangeArrowheads="1"/>
          </p:cNvSpPr>
          <p:nvPr/>
        </p:nvSpPr>
        <p:spPr bwMode="auto">
          <a:xfrm>
            <a:off x="9480551" y="234951"/>
            <a:ext cx="8350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A. Bezděk</a:t>
            </a:r>
          </a:p>
        </p:txBody>
      </p:sp>
      <p:sp>
        <p:nvSpPr>
          <p:cNvPr id="96267" name="TextovéPole 3"/>
          <p:cNvSpPr txBox="1">
            <a:spLocks noChangeArrowheads="1"/>
          </p:cNvSpPr>
          <p:nvPr/>
        </p:nvSpPr>
        <p:spPr bwMode="auto">
          <a:xfrm>
            <a:off x="4224338" y="3429001"/>
            <a:ext cx="9461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H. Šuláková</a:t>
            </a:r>
          </a:p>
        </p:txBody>
      </p:sp>
    </p:spTree>
    <p:extLst>
      <p:ext uri="{BB962C8B-B14F-4D97-AF65-F5344CB8AC3E}">
        <p14:creationId xmlns:p14="http://schemas.microsoft.com/office/powerpoint/2010/main" val="3345913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20"/>
          <p:cNvGraphicFramePr>
            <a:graphicFrameLocks noChangeAspect="1"/>
          </p:cNvGraphicFramePr>
          <p:nvPr/>
        </p:nvGraphicFramePr>
        <p:xfrm>
          <a:off x="1752600" y="2047876"/>
          <a:ext cx="6019800" cy="1457325"/>
        </p:xfrm>
        <a:graphic>
          <a:graphicData uri="http://schemas.openxmlformats.org/presentationml/2006/ole">
            <mc:AlternateContent xmlns:mc="http://schemas.openxmlformats.org/markup-compatibility/2006">
              <mc:Choice xmlns:v="urn:schemas-microsoft-com:vml" Requires="v">
                <p:oleObj name="List" r:id="rId2" imgW="5496375" imgH="1457787" progId="Excel.Sheet.8">
                  <p:embed/>
                </p:oleObj>
              </mc:Choice>
              <mc:Fallback>
                <p:oleObj name="List" r:id="rId2" imgW="5496375" imgH="1457787" progId="Excel.Sheet.8">
                  <p:embed/>
                  <p:pic>
                    <p:nvPicPr>
                      <p:cNvPr id="4098" name="Object 1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2047876"/>
                        <a:ext cx="601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099" name="Object 150"/>
          <p:cNvGraphicFramePr>
            <a:graphicFrameLocks noChangeAspect="1"/>
          </p:cNvGraphicFramePr>
          <p:nvPr/>
        </p:nvGraphicFramePr>
        <p:xfrm>
          <a:off x="8001000" y="2057400"/>
          <a:ext cx="1733550" cy="609600"/>
        </p:xfrm>
        <a:graphic>
          <a:graphicData uri="http://schemas.openxmlformats.org/presentationml/2006/ole">
            <mc:AlternateContent xmlns:mc="http://schemas.openxmlformats.org/markup-compatibility/2006">
              <mc:Choice xmlns:v="urn:schemas-microsoft-com:vml" Requires="v">
                <p:oleObj name="List" r:id="rId4" imgW="1733850" imgH="609970" progId="Excel.Sheet.8">
                  <p:embed/>
                </p:oleObj>
              </mc:Choice>
              <mc:Fallback>
                <p:oleObj name="List" r:id="rId4" imgW="1733850" imgH="609970" progId="Excel.Sheet.8">
                  <p:embed/>
                  <p:pic>
                    <p:nvPicPr>
                      <p:cNvPr id="4099" name="Object 1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1000" y="2057400"/>
                        <a:ext cx="17335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00" name="Text Box 151"/>
          <p:cNvSpPr txBox="1">
            <a:spLocks noChangeArrowheads="1"/>
          </p:cNvSpPr>
          <p:nvPr/>
        </p:nvSpPr>
        <p:spPr bwMode="auto">
          <a:xfrm>
            <a:off x="2270125" y="1143000"/>
            <a:ext cx="7112000" cy="4572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Potravinové protilátky (</a:t>
            </a:r>
            <a:r>
              <a:rPr lang="en-US" altLang="cs-CZ" i="1">
                <a:cs typeface="Times New Roman" pitchFamily="18" charset="0"/>
              </a:rPr>
              <a:t>ELISA</a:t>
            </a:r>
            <a:r>
              <a:rPr lang="cs-CZ" altLang="cs-CZ"/>
              <a:t> , </a:t>
            </a:r>
            <a:r>
              <a:rPr lang="en-US" altLang="cs-CZ" i="1">
                <a:cs typeface="Times New Roman" pitchFamily="18" charset="0"/>
              </a:rPr>
              <a:t>Rapid 3-D</a:t>
            </a:r>
            <a:r>
              <a:rPr lang="cs-CZ" altLang="cs-CZ"/>
              <a:t> ) – J. Pavelka</a:t>
            </a:r>
          </a:p>
        </p:txBody>
      </p:sp>
      <p:sp>
        <p:nvSpPr>
          <p:cNvPr id="4101" name="Text Box 152"/>
          <p:cNvSpPr txBox="1">
            <a:spLocks noChangeArrowheads="1"/>
          </p:cNvSpPr>
          <p:nvPr/>
        </p:nvSpPr>
        <p:spPr bwMode="auto">
          <a:xfrm>
            <a:off x="1981200" y="4419600"/>
            <a:ext cx="8001000" cy="156966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Hmotnostní spektrometr </a:t>
            </a:r>
            <a:r>
              <a:rPr lang="cs-CZ" altLang="cs-CZ">
                <a:ea typeface="Lucida Sans Unicode" pitchFamily="34" charset="0"/>
                <a:cs typeface="Lucida Sans Unicode" pitchFamily="34" charset="0"/>
              </a:rPr>
              <a:t>ESI-MS/MS Q-TOF Premier (Waters) </a:t>
            </a:r>
            <a:r>
              <a:rPr lang="cs-CZ" altLang="cs-CZ"/>
              <a:t>– P. Koník</a:t>
            </a:r>
          </a:p>
          <a:p>
            <a:pPr eaLnBrk="1" hangingPunct="1"/>
            <a:r>
              <a:rPr lang="cs-CZ" altLang="cs-CZ">
                <a:ea typeface="Lucida Sans Unicode" pitchFamily="34" charset="0"/>
                <a:cs typeface="Lucida Sans Unicode" pitchFamily="34" charset="0"/>
              </a:rPr>
              <a:t>Metoda identifikace protein</a:t>
            </a:r>
            <a:r>
              <a:rPr lang="cs-CZ" altLang="cs-CZ"/>
              <a:t>ů:</a:t>
            </a:r>
          </a:p>
          <a:p>
            <a:pPr eaLnBrk="1" hangingPunct="1"/>
            <a:r>
              <a:rPr lang="cs-CZ" altLang="cs-CZ">
                <a:solidFill>
                  <a:srgbClr val="FF0000"/>
                </a:solidFill>
              </a:rPr>
              <a:t>Bovine serum albumin</a:t>
            </a:r>
            <a:r>
              <a:rPr lang="cs-CZ" altLang="cs-CZ"/>
              <a:t> (</a:t>
            </a:r>
            <a:r>
              <a:rPr lang="cs-CZ" altLang="cs-CZ" i="1"/>
              <a:t>Bos taurus</a:t>
            </a:r>
            <a:r>
              <a:rPr lang="cs-CZ" altLang="cs-CZ"/>
              <a:t>) protein kravského mléka</a:t>
            </a:r>
          </a:p>
        </p:txBody>
      </p:sp>
      <p:sp>
        <p:nvSpPr>
          <p:cNvPr id="4102" name="Text Box 153"/>
          <p:cNvSpPr txBox="1">
            <a:spLocks noChangeArrowheads="1"/>
          </p:cNvSpPr>
          <p:nvPr/>
        </p:nvSpPr>
        <p:spPr bwMode="auto">
          <a:xfrm>
            <a:off x="5410200" y="254001"/>
            <a:ext cx="1487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2800" b="1"/>
              <a:t>Proteiny</a:t>
            </a:r>
          </a:p>
        </p:txBody>
      </p:sp>
    </p:spTree>
    <p:extLst>
      <p:ext uri="{BB962C8B-B14F-4D97-AF65-F5344CB8AC3E}">
        <p14:creationId xmlns:p14="http://schemas.microsoft.com/office/powerpoint/2010/main" val="30688010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ChangeArrowheads="1"/>
          </p:cNvSpPr>
          <p:nvPr/>
        </p:nvSpPr>
        <p:spPr bwMode="auto">
          <a:xfrm>
            <a:off x="1524000" y="2590800"/>
            <a:ext cx="4038600" cy="42672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cs-CZ"/>
          </a:p>
        </p:txBody>
      </p:sp>
      <p:pic>
        <p:nvPicPr>
          <p:cNvPr id="41987" name="Picture 3" descr="C:\Documents and Settings\Tereziáš z Hradu\Plocha\hvoždany archeo\S1 pudorys se sítí nevybarvená.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8738" y="1524001"/>
            <a:ext cx="4259262" cy="6030913"/>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C:\Documents and Settings\Tereziáš z Hradu\Dokumenty\arl\obr.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4896" y="-1"/>
            <a:ext cx="9142413" cy="1857375"/>
          </a:xfrm>
          <a:prstGeom prst="rect">
            <a:avLst/>
          </a:prstGeom>
          <a:noFill/>
          <a:extLst>
            <a:ext uri="{909E8E84-426E-40DD-AFC4-6F175D3DCCD1}">
              <a14:hiddenFill xmlns:a14="http://schemas.microsoft.com/office/drawing/2010/main">
                <a:solidFill>
                  <a:srgbClr val="FFFFFF"/>
                </a:solidFill>
              </a14:hiddenFill>
            </a:ext>
          </a:extLst>
        </p:spPr>
      </p:pic>
      <p:sp>
        <p:nvSpPr>
          <p:cNvPr id="41989" name="Rectangle 11"/>
          <p:cNvSpPr>
            <a:spLocks noChangeArrowheads="1"/>
          </p:cNvSpPr>
          <p:nvPr/>
        </p:nvSpPr>
        <p:spPr bwMode="auto">
          <a:xfrm>
            <a:off x="1828800" y="3276600"/>
            <a:ext cx="3048000" cy="2667000"/>
          </a:xfrm>
          <a:prstGeom prst="rect">
            <a:avLst/>
          </a:prstGeom>
          <a:solidFill>
            <a:schemeClr val="tx1"/>
          </a:solidFill>
          <a:ln w="9525">
            <a:solidFill>
              <a:schemeClr val="tx2"/>
            </a:solidFill>
            <a:miter lim="800000"/>
            <a:headEnd/>
            <a:tailEnd/>
          </a:ln>
        </p:spPr>
        <p:txBody>
          <a:bodyPr wrap="none" anchor="ctr"/>
          <a:lstStyle/>
          <a:p>
            <a:endParaRPr lang="cs-CZ"/>
          </a:p>
        </p:txBody>
      </p:sp>
      <p:pic>
        <p:nvPicPr>
          <p:cNvPr id="41990" name="Picture 6" descr="C:\Documents and Settings\Tereziáš z Hradu\Plocha\bakaláře komp\bakalaze urny nadoby\bakaláže urny nádoby\Bakaláře hrob 1.JPEG"/>
          <p:cNvPicPr>
            <a:picLocks noChangeAspect="1" noChangeArrowheads="1"/>
          </p:cNvPicPr>
          <p:nvPr/>
        </p:nvPicPr>
        <p:blipFill>
          <a:blip r:embed="rId4" cstate="print">
            <a:clrChange>
              <a:clrFrom>
                <a:srgbClr val="FFFFFF"/>
              </a:clrFrom>
              <a:clrTo>
                <a:srgbClr val="FFFFFF">
                  <a:alpha val="0"/>
                </a:srgbClr>
              </a:clrTo>
            </a:clrChange>
            <a:lum contrast="54000"/>
            <a:grayscl/>
            <a:biLevel thresh="50000"/>
            <a:extLst>
              <a:ext uri="{28A0092B-C50C-407E-A947-70E740481C1C}">
                <a14:useLocalDpi xmlns:a14="http://schemas.microsoft.com/office/drawing/2010/main" val="0"/>
              </a:ext>
            </a:extLst>
          </a:blip>
          <a:srcRect/>
          <a:stretch>
            <a:fillRect/>
          </a:stretch>
        </p:blipFill>
        <p:spPr bwMode="auto">
          <a:xfrm>
            <a:off x="2362200" y="4038601"/>
            <a:ext cx="1828800"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Oval 9"/>
          <p:cNvSpPr>
            <a:spLocks noChangeArrowheads="1"/>
          </p:cNvSpPr>
          <p:nvPr/>
        </p:nvSpPr>
        <p:spPr bwMode="auto">
          <a:xfrm>
            <a:off x="1905000" y="5105400"/>
            <a:ext cx="914400" cy="304800"/>
          </a:xfrm>
          <a:prstGeom prst="ellipse">
            <a:avLst/>
          </a:prstGeom>
          <a:solidFill>
            <a:srgbClr val="FF9933"/>
          </a:solidFill>
          <a:ln w="9525">
            <a:solidFill>
              <a:schemeClr val="tx1"/>
            </a:solidFill>
            <a:round/>
            <a:headEnd/>
            <a:tailEnd/>
          </a:ln>
        </p:spPr>
        <p:txBody>
          <a:bodyPr wrap="none" anchor="ctr"/>
          <a:lstStyle/>
          <a:p>
            <a:endParaRPr lang="cs-CZ"/>
          </a:p>
        </p:txBody>
      </p:sp>
      <p:sp>
        <p:nvSpPr>
          <p:cNvPr id="41992" name="Oval 9"/>
          <p:cNvSpPr>
            <a:spLocks noChangeArrowheads="1"/>
          </p:cNvSpPr>
          <p:nvPr/>
        </p:nvSpPr>
        <p:spPr bwMode="auto">
          <a:xfrm>
            <a:off x="3733800" y="5105400"/>
            <a:ext cx="914400" cy="304800"/>
          </a:xfrm>
          <a:prstGeom prst="ellipse">
            <a:avLst/>
          </a:prstGeom>
          <a:solidFill>
            <a:srgbClr val="FF9933"/>
          </a:solidFill>
          <a:ln w="9525">
            <a:solidFill>
              <a:schemeClr val="tx1"/>
            </a:solidFill>
            <a:round/>
            <a:headEnd/>
            <a:tailEnd/>
          </a:ln>
        </p:spPr>
        <p:txBody>
          <a:bodyPr wrap="none" anchor="ctr"/>
          <a:lstStyle/>
          <a:p>
            <a:endParaRPr lang="cs-CZ"/>
          </a:p>
        </p:txBody>
      </p:sp>
      <p:sp>
        <p:nvSpPr>
          <p:cNvPr id="41993" name="Oval 7"/>
          <p:cNvSpPr>
            <a:spLocks noChangeArrowheads="1"/>
          </p:cNvSpPr>
          <p:nvPr/>
        </p:nvSpPr>
        <p:spPr bwMode="auto">
          <a:xfrm>
            <a:off x="2971800" y="4648200"/>
            <a:ext cx="609600" cy="533400"/>
          </a:xfrm>
          <a:prstGeom prst="ellipse">
            <a:avLst/>
          </a:prstGeom>
          <a:solidFill>
            <a:srgbClr val="FFFF00"/>
          </a:solidFill>
          <a:ln w="9525">
            <a:solidFill>
              <a:schemeClr val="tx1"/>
            </a:solidFill>
            <a:round/>
            <a:headEnd/>
            <a:tailEnd/>
          </a:ln>
        </p:spPr>
        <p:txBody>
          <a:bodyPr wrap="none" anchor="ctr"/>
          <a:lstStyle/>
          <a:p>
            <a:endParaRPr lang="cs-CZ"/>
          </a:p>
        </p:txBody>
      </p:sp>
      <p:sp>
        <p:nvSpPr>
          <p:cNvPr id="41994" name="Oval 10"/>
          <p:cNvSpPr>
            <a:spLocks noChangeArrowheads="1"/>
          </p:cNvSpPr>
          <p:nvPr/>
        </p:nvSpPr>
        <p:spPr bwMode="auto">
          <a:xfrm>
            <a:off x="3048000" y="5334000"/>
            <a:ext cx="457200" cy="457200"/>
          </a:xfrm>
          <a:prstGeom prst="ellipse">
            <a:avLst/>
          </a:prstGeom>
          <a:solidFill>
            <a:srgbClr val="FF6600"/>
          </a:solidFill>
          <a:ln w="9525">
            <a:solidFill>
              <a:schemeClr val="tx1"/>
            </a:solidFill>
            <a:round/>
            <a:headEnd/>
            <a:tailEnd/>
          </a:ln>
        </p:spPr>
        <p:txBody>
          <a:bodyPr wrap="none" anchor="ctr"/>
          <a:lstStyle/>
          <a:p>
            <a:endParaRPr lang="cs-CZ"/>
          </a:p>
        </p:txBody>
      </p:sp>
      <p:sp>
        <p:nvSpPr>
          <p:cNvPr id="41995" name="Text Box 11"/>
          <p:cNvSpPr txBox="1">
            <a:spLocks noChangeArrowheads="1"/>
          </p:cNvSpPr>
          <p:nvPr/>
        </p:nvSpPr>
        <p:spPr bwMode="auto">
          <a:xfrm>
            <a:off x="1676400" y="1371601"/>
            <a:ext cx="203835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pitchFamily="34" charset="0"/>
                <a:cs typeface="Times New Roman" pitchFamily="18" charset="0"/>
              </a:rPr>
              <a:t>totální vzorkování </a:t>
            </a:r>
          </a:p>
        </p:txBody>
      </p:sp>
      <p:sp>
        <p:nvSpPr>
          <p:cNvPr id="41996" name="Text Box 12"/>
          <p:cNvSpPr txBox="1">
            <a:spLocks noChangeArrowheads="1"/>
          </p:cNvSpPr>
          <p:nvPr/>
        </p:nvSpPr>
        <p:spPr bwMode="auto">
          <a:xfrm>
            <a:off x="6629400" y="6324601"/>
            <a:ext cx="267335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pitchFamily="34" charset="0"/>
              </a:rPr>
              <a:t>systematické vzorkování</a:t>
            </a:r>
          </a:p>
        </p:txBody>
      </p:sp>
      <p:sp>
        <p:nvSpPr>
          <p:cNvPr id="41997" name="Text Box 13"/>
          <p:cNvSpPr txBox="1">
            <a:spLocks noChangeArrowheads="1"/>
          </p:cNvSpPr>
          <p:nvPr/>
        </p:nvSpPr>
        <p:spPr bwMode="auto">
          <a:xfrm>
            <a:off x="1752600" y="6172201"/>
            <a:ext cx="224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cs-CZ">
                <a:latin typeface="Arial" pitchFamily="34" charset="0"/>
              </a:rPr>
              <a:t>záměrné vzorkování</a:t>
            </a:r>
          </a:p>
        </p:txBody>
      </p:sp>
      <p:sp>
        <p:nvSpPr>
          <p:cNvPr id="2" name="TextovéPole 1"/>
          <p:cNvSpPr txBox="1"/>
          <p:nvPr/>
        </p:nvSpPr>
        <p:spPr>
          <a:xfrm>
            <a:off x="5053959" y="82606"/>
            <a:ext cx="2113656" cy="369332"/>
          </a:xfrm>
          <a:prstGeom prst="rect">
            <a:avLst/>
          </a:prstGeom>
          <a:solidFill>
            <a:srgbClr val="FF0000"/>
          </a:solidFill>
        </p:spPr>
        <p:txBody>
          <a:bodyPr wrap="none" rtlCol="0">
            <a:spAutoFit/>
          </a:bodyPr>
          <a:lstStyle/>
          <a:p>
            <a:r>
              <a:rPr lang="cs-CZ" b="1" dirty="0"/>
              <a:t>Strategie vzorkování</a:t>
            </a:r>
          </a:p>
        </p:txBody>
      </p:sp>
    </p:spTree>
    <p:extLst>
      <p:ext uri="{BB962C8B-B14F-4D97-AF65-F5344CB8AC3E}">
        <p14:creationId xmlns:p14="http://schemas.microsoft.com/office/powerpoint/2010/main" val="3464862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743694" y="-96078"/>
            <a:ext cx="7772400" cy="1143000"/>
          </a:xfrm>
          <a:solidFill>
            <a:schemeClr val="bg1"/>
          </a:solidFill>
        </p:spPr>
        <p:txBody>
          <a:bodyPr/>
          <a:lstStyle/>
          <a:p>
            <a:r>
              <a:rPr lang="cs-CZ" altLang="cs-CZ" sz="1400" b="1" dirty="0">
                <a:latin typeface="Times New Roman" panose="02020603050405020304" pitchFamily="18" charset="0"/>
                <a:cs typeface="Times New Roman" panose="02020603050405020304" pitchFamily="18" charset="0"/>
              </a:rPr>
              <a:t>Pyl, rostlinné </a:t>
            </a:r>
            <a:r>
              <a:rPr lang="cs-CZ" altLang="cs-CZ" sz="1400" b="1" dirty="0" err="1">
                <a:latin typeface="Times New Roman" panose="02020603050405020304" pitchFamily="18" charset="0"/>
                <a:cs typeface="Times New Roman" panose="02020603050405020304" pitchFamily="18" charset="0"/>
              </a:rPr>
              <a:t>makrozbytky</a:t>
            </a:r>
            <a:r>
              <a:rPr lang="cs-CZ" altLang="cs-CZ" sz="1400" b="1" dirty="0">
                <a:latin typeface="Times New Roman" panose="02020603050405020304" pitchFamily="18" charset="0"/>
                <a:cs typeface="Times New Roman" panose="02020603050405020304" pitchFamily="18" charset="0"/>
              </a:rPr>
              <a:t>, uhlíky a dřevo</a:t>
            </a:r>
          </a:p>
        </p:txBody>
      </p:sp>
      <p:sp>
        <p:nvSpPr>
          <p:cNvPr id="5124" name="Rectangle 3"/>
          <p:cNvSpPr>
            <a:spLocks noGrp="1" noChangeArrowheads="1"/>
          </p:cNvSpPr>
          <p:nvPr>
            <p:ph type="body" idx="1"/>
          </p:nvPr>
        </p:nvSpPr>
        <p:spPr>
          <a:xfrm>
            <a:off x="800644" y="764978"/>
            <a:ext cx="10590711" cy="3048000"/>
          </a:xfrm>
          <a:solidFill>
            <a:schemeClr val="bg1"/>
          </a:solidFill>
        </p:spPr>
        <p:txBody>
          <a:bodyPr>
            <a:normAutofit/>
          </a:bodyPr>
          <a:lstStyle/>
          <a:p>
            <a:pPr marL="342900" indent="-342900">
              <a:lnSpc>
                <a:spcPct val="90000"/>
              </a:lnSpc>
              <a:buAutoNum type="alphaLcParenR"/>
            </a:pPr>
            <a:r>
              <a:rPr lang="cs-CZ" altLang="cs-CZ" sz="1400" dirty="0">
                <a:latin typeface="Times New Roman" panose="02020603050405020304" pitchFamily="18" charset="0"/>
                <a:cs typeface="Times New Roman" panose="02020603050405020304" pitchFamily="18" charset="0"/>
              </a:rPr>
              <a:t>Jednotlivé analýzy zachycují odlišné spektrum rostlin a odrážejí odlišné lidské činnosti</a:t>
            </a:r>
          </a:p>
          <a:p>
            <a:pPr marL="342900" indent="-342900">
              <a:lnSpc>
                <a:spcPct val="90000"/>
              </a:lnSpc>
              <a:buAutoNum type="alphaLcParenR"/>
            </a:pPr>
            <a:r>
              <a:rPr lang="cs-CZ" altLang="cs-CZ" sz="1400" dirty="0">
                <a:latin typeface="Times New Roman" panose="02020603050405020304" pitchFamily="18" charset="0"/>
                <a:cs typeface="Times New Roman" panose="02020603050405020304" pitchFamily="18" charset="0"/>
              </a:rPr>
              <a:t>Pylová zrna a rostlinné </a:t>
            </a:r>
            <a:r>
              <a:rPr lang="cs-CZ" altLang="cs-CZ" sz="1400" dirty="0" err="1">
                <a:latin typeface="Times New Roman" panose="02020603050405020304" pitchFamily="18" charset="0"/>
                <a:cs typeface="Times New Roman" panose="02020603050405020304" pitchFamily="18" charset="0"/>
              </a:rPr>
              <a:t>makrozbytky</a:t>
            </a:r>
            <a:r>
              <a:rPr lang="cs-CZ" altLang="cs-CZ" sz="1400" dirty="0">
                <a:latin typeface="Times New Roman" panose="02020603050405020304" pitchFamily="18" charset="0"/>
                <a:cs typeface="Times New Roman" panose="02020603050405020304" pitchFamily="18" charset="0"/>
              </a:rPr>
              <a:t> při kontaktu s bronzovým plechem výborně zachované</a:t>
            </a:r>
          </a:p>
          <a:p>
            <a:pPr marL="342900" indent="-342900">
              <a:lnSpc>
                <a:spcPct val="90000"/>
              </a:lnSpc>
              <a:buAutoNum type="alphaLcParenR"/>
            </a:pPr>
            <a:r>
              <a:rPr lang="cs-CZ" altLang="cs-CZ" sz="1400" dirty="0">
                <a:latin typeface="Times New Roman" panose="02020603050405020304" pitchFamily="18" charset="0"/>
                <a:cs typeface="Times New Roman" panose="02020603050405020304" pitchFamily="18" charset="0"/>
              </a:rPr>
              <a:t>Částečně odlesněná krajina s převahou pastvin; zemědělsky využívaná krajina</a:t>
            </a:r>
          </a:p>
          <a:p>
            <a:pPr marL="342900" indent="-342900">
              <a:lnSpc>
                <a:spcPct val="90000"/>
              </a:lnSpc>
              <a:buAutoNum type="alphaLcParenR"/>
            </a:pPr>
            <a:r>
              <a:rPr lang="cs-CZ" altLang="cs-CZ" sz="1400" dirty="0">
                <a:latin typeface="Times New Roman" panose="02020603050405020304" pitchFamily="18" charset="0"/>
                <a:cs typeface="Times New Roman" panose="02020603050405020304" pitchFamily="18" charset="0"/>
              </a:rPr>
              <a:t>Část organického materiálu jistě záměrně vložená (rostliny s nápadnými květy)</a:t>
            </a:r>
          </a:p>
          <a:p>
            <a:pPr>
              <a:lnSpc>
                <a:spcPct val="90000"/>
              </a:lnSpc>
            </a:pPr>
            <a:endParaRPr lang="cs-CZ" altLang="cs-CZ" sz="1400" dirty="0">
              <a:latin typeface="Times New Roman" panose="02020603050405020304" pitchFamily="18" charset="0"/>
              <a:cs typeface="Times New Roman" panose="02020603050405020304" pitchFamily="18" charset="0"/>
            </a:endParaRPr>
          </a:p>
          <a:p>
            <a:pPr>
              <a:lnSpc>
                <a:spcPct val="90000"/>
              </a:lnSpc>
            </a:pPr>
            <a:endParaRPr lang="cs-CZ" altLang="cs-CZ" sz="1400" dirty="0">
              <a:latin typeface="Times New Roman" panose="02020603050405020304" pitchFamily="18" charset="0"/>
              <a:cs typeface="Times New Roman" panose="02020603050405020304" pitchFamily="18" charset="0"/>
            </a:endParaRPr>
          </a:p>
        </p:txBody>
      </p:sp>
      <p:sp>
        <p:nvSpPr>
          <p:cNvPr id="5125" name="Rectangle 5"/>
          <p:cNvSpPr>
            <a:spLocks noChangeArrowheads="1"/>
          </p:cNvSpPr>
          <p:nvPr/>
        </p:nvSpPr>
        <p:spPr bwMode="auto">
          <a:xfrm>
            <a:off x="4552950" y="1981201"/>
            <a:ext cx="91440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sz="1400">
              <a:cs typeface="Times New Roman" panose="02020603050405020304" pitchFamily="18" charset="0"/>
            </a:endParaRPr>
          </a:p>
        </p:txBody>
      </p:sp>
      <p:sp>
        <p:nvSpPr>
          <p:cNvPr id="5126" name="Text Box 6"/>
          <p:cNvSpPr txBox="1">
            <a:spLocks noChangeArrowheads="1"/>
          </p:cNvSpPr>
          <p:nvPr/>
        </p:nvSpPr>
        <p:spPr bwMode="auto">
          <a:xfrm>
            <a:off x="998538" y="4611949"/>
            <a:ext cx="5349875" cy="2862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FontTx/>
              <a:buChar char="•"/>
            </a:pPr>
            <a:endParaRPr lang="cs-CZ" altLang="cs-CZ" sz="1400" dirty="0">
              <a:cs typeface="Times New Roman" panose="02020603050405020304" pitchFamily="18" charset="0"/>
            </a:endParaRPr>
          </a:p>
        </p:txBody>
      </p:sp>
      <p:pic>
        <p:nvPicPr>
          <p:cNvPr id="2" name="Picture 2">
            <a:extLst>
              <a:ext uri="{FF2B5EF4-FFF2-40B4-BE49-F238E27FC236}">
                <a16:creationId xmlns:a16="http://schemas.microsoft.com/office/drawing/2014/main" id="{9E1BD90C-1941-510D-AAC6-C0815EB676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8164" y="2723181"/>
            <a:ext cx="6304721" cy="4093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Zástupný symbol pro obsah 3" descr="FIG11.tif">
            <a:extLst>
              <a:ext uri="{FF2B5EF4-FFF2-40B4-BE49-F238E27FC236}">
                <a16:creationId xmlns:a16="http://schemas.microsoft.com/office/drawing/2014/main" id="{F7DDBE3D-1554-5658-C622-4F162E9F756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78062" y="2124393"/>
            <a:ext cx="4920102" cy="4542676"/>
          </a:xfrm>
          <a:prstGeom prst="rect">
            <a:avLst/>
          </a:prstGeom>
        </p:spPr>
      </p:pic>
    </p:spTree>
    <p:extLst>
      <p:ext uri="{BB962C8B-B14F-4D97-AF65-F5344CB8AC3E}">
        <p14:creationId xmlns:p14="http://schemas.microsoft.com/office/powerpoint/2010/main" val="22505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endParaRPr lang="cs-CZ" altLang="cs-CZ"/>
          </a:p>
        </p:txBody>
      </p:sp>
      <p:pic>
        <p:nvPicPr>
          <p:cNvPr id="99331" name="Picture 3" descr="C:\Documents and Settings\Tereziáš z Hradu\Plocha\turbany_env\T2 pyl\FIN\seq17934_crop.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1" y="0"/>
            <a:ext cx="5572125"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2" name="Rectangle 4"/>
          <p:cNvSpPr>
            <a:spLocks noGrp="1" noChangeArrowheads="1"/>
          </p:cNvSpPr>
          <p:nvPr>
            <p:ph type="body" idx="1"/>
          </p:nvPr>
        </p:nvSpPr>
        <p:spPr>
          <a:xfrm>
            <a:off x="1981200" y="2895600"/>
            <a:ext cx="1219200" cy="381000"/>
          </a:xfrm>
          <a:noFill/>
        </p:spPr>
        <p:txBody>
          <a:bodyPr/>
          <a:lstStyle/>
          <a:p>
            <a:pPr>
              <a:spcBef>
                <a:spcPct val="0"/>
              </a:spcBef>
              <a:buFontTx/>
              <a:buNone/>
            </a:pPr>
            <a:r>
              <a:rPr lang="cs-CZ" altLang="cs-CZ" sz="1600" i="1"/>
              <a:t>Poaceae</a:t>
            </a:r>
          </a:p>
        </p:txBody>
      </p:sp>
      <p:pic>
        <p:nvPicPr>
          <p:cNvPr id="99333" name="Picture 5" descr="C:\Documents and Settings\Tereziáš z Hradu\Plocha\turbany_env\T2 pyl\FIN\seq17997_cr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492500"/>
            <a:ext cx="36576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4" name="Picture 6" descr="C:\Documents and Settings\Tereziáš z Hradu\Plocha\turbany_env\T1-4RM\P1010602.JPG"/>
          <p:cNvPicPr>
            <a:picLocks noChangeAspect="1" noChangeArrowheads="1"/>
          </p:cNvPicPr>
          <p:nvPr/>
        </p:nvPicPr>
        <p:blipFill>
          <a:blip r:embed="rId4">
            <a:lum bright="24000" contrast="50000"/>
            <a:extLst>
              <a:ext uri="{28A0092B-C50C-407E-A947-70E740481C1C}">
                <a14:useLocalDpi xmlns:a14="http://schemas.microsoft.com/office/drawing/2010/main" val="0"/>
              </a:ext>
            </a:extLst>
          </a:blip>
          <a:srcRect b="14912"/>
          <a:stretch>
            <a:fillRect/>
          </a:stretch>
        </p:blipFill>
        <p:spPr bwMode="auto">
          <a:xfrm>
            <a:off x="7543800" y="4864100"/>
            <a:ext cx="3124200" cy="199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Picture 7" descr="C:\Documents and Settings\Tereziáš z Hradu\Plocha\turbany_env\T2-1RM\P1010626.JPG"/>
          <p:cNvPicPr>
            <a:picLocks noChangeAspect="1" noChangeArrowheads="1"/>
          </p:cNvPicPr>
          <p:nvPr/>
        </p:nvPicPr>
        <p:blipFill>
          <a:blip r:embed="rId5">
            <a:lum bright="20000" contrast="30000"/>
            <a:extLst>
              <a:ext uri="{28A0092B-C50C-407E-A947-70E740481C1C}">
                <a14:useLocalDpi xmlns:a14="http://schemas.microsoft.com/office/drawing/2010/main" val="0"/>
              </a:ext>
            </a:extLst>
          </a:blip>
          <a:srcRect/>
          <a:stretch>
            <a:fillRect/>
          </a:stretch>
        </p:blipFill>
        <p:spPr bwMode="auto">
          <a:xfrm>
            <a:off x="5257800" y="52578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6" name="Picture 8" descr="C:\Documents and Settings\Tereziáš z Hradu\Plocha\turbany_env\T2-2RM\P1010601.JPG"/>
          <p:cNvPicPr>
            <a:picLocks noChangeAspect="1" noChangeArrowheads="1"/>
          </p:cNvPicPr>
          <p:nvPr/>
        </p:nvPicPr>
        <p:blipFill>
          <a:blip r:embed="rId6">
            <a:lum bright="22000" contrast="34000"/>
            <a:extLst>
              <a:ext uri="{28A0092B-C50C-407E-A947-70E740481C1C}">
                <a14:useLocalDpi xmlns:a14="http://schemas.microsoft.com/office/drawing/2010/main" val="0"/>
              </a:ext>
            </a:extLst>
          </a:blip>
          <a:srcRect l="16777" r="16777"/>
          <a:stretch>
            <a:fillRect/>
          </a:stretch>
        </p:blipFill>
        <p:spPr bwMode="auto">
          <a:xfrm>
            <a:off x="5257801" y="3505200"/>
            <a:ext cx="1622425"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7" name="Picture 9" descr="C:\Documents and Settings\Tereziáš z Hradu\Plocha\turbany_env\T2-1RM\P1010629.JPG"/>
          <p:cNvPicPr>
            <a:picLocks noChangeAspect="1" noChangeArrowheads="1"/>
          </p:cNvPicPr>
          <p:nvPr/>
        </p:nvPicPr>
        <p:blipFill>
          <a:blip r:embed="rId7">
            <a:lum bright="20000" contrast="26000"/>
            <a:extLst>
              <a:ext uri="{28A0092B-C50C-407E-A947-70E740481C1C}">
                <a14:useLocalDpi xmlns:a14="http://schemas.microsoft.com/office/drawing/2010/main" val="0"/>
              </a:ext>
            </a:extLst>
          </a:blip>
          <a:srcRect r="11185"/>
          <a:stretch>
            <a:fillRect/>
          </a:stretch>
        </p:blipFill>
        <p:spPr bwMode="auto">
          <a:xfrm>
            <a:off x="7924800" y="0"/>
            <a:ext cx="2743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8" name="Picture 10" descr="C:\Documents and Settings\Tereziáš z Hradu\Plocha\turbany_env\T1-4RM\P1010605.JPG"/>
          <p:cNvPicPr>
            <a:picLocks noChangeAspect="1" noChangeArrowheads="1"/>
          </p:cNvPicPr>
          <p:nvPr/>
        </p:nvPicPr>
        <p:blipFill>
          <a:blip r:embed="rId8">
            <a:lum bright="18000" contrast="34000"/>
            <a:extLst>
              <a:ext uri="{28A0092B-C50C-407E-A947-70E740481C1C}">
                <a14:useLocalDpi xmlns:a14="http://schemas.microsoft.com/office/drawing/2010/main" val="0"/>
              </a:ext>
            </a:extLst>
          </a:blip>
          <a:srcRect l="11185"/>
          <a:stretch>
            <a:fillRect/>
          </a:stretch>
        </p:blipFill>
        <p:spPr bwMode="auto">
          <a:xfrm>
            <a:off x="7924800" y="2398713"/>
            <a:ext cx="2743200"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1302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5"/>
          <p:cNvGraphicFramePr>
            <a:graphicFrameLocks noChangeAspect="1"/>
          </p:cNvGraphicFramePr>
          <p:nvPr/>
        </p:nvGraphicFramePr>
        <p:xfrm>
          <a:off x="7543800" y="1"/>
          <a:ext cx="3124200" cy="2441575"/>
        </p:xfrm>
        <a:graphic>
          <a:graphicData uri="http://schemas.openxmlformats.org/presentationml/2006/ole">
            <mc:AlternateContent xmlns:mc="http://schemas.openxmlformats.org/markup-compatibility/2006">
              <mc:Choice xmlns:v="urn:schemas-microsoft-com:vml" Requires="v">
                <p:oleObj name="Graf" r:id="rId2" imgW="4839116" imgH="3781887" progId="Excel.Chart.8">
                  <p:embed/>
                </p:oleObj>
              </mc:Choice>
              <mc:Fallback>
                <p:oleObj name="Graf" r:id="rId2" imgW="4839116" imgH="3781887" progId="Excel.Chart.8">
                  <p:embed/>
                  <p:pic>
                    <p:nvPicPr>
                      <p:cNvPr id="6146"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1"/>
                        <a:ext cx="3124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149" name="Picture 6" descr="C:\Documents and Settings\Tereziáš z Hradu\Plocha\turbany_env\turbany\P10105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510214"/>
            <a:ext cx="2438400"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7" descr="C:\Documents and Settings\Tereziáš z Hradu\Plocha\turbany_env\T2-6RM\břízy.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274320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8" descr="C:\Documents and Settings\Tereziáš z Hradu\Plocha\turbany_env\T2-6RM\další\P101060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3000" y="4857750"/>
            <a:ext cx="26670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2" name="Picture 9" descr="C:\Documents and Settings\Tereziáš z Hradu\Plocha\turbany_env\T1-2RM\P1010616.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57400" y="41148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3" name="Picture 10" descr="C:\Documents and Settings\Tereziáš z Hradu\Plocha\turbany_env\T1-3RM\dalsi\P1010609.JPG"/>
          <p:cNvPicPr>
            <a:picLocks noChangeAspect="1" noChangeArrowheads="1"/>
          </p:cNvPicPr>
          <p:nvPr/>
        </p:nvPicPr>
        <p:blipFill>
          <a:blip r:embed="rId8">
            <a:lum bright="22000" contrast="36000"/>
            <a:extLst>
              <a:ext uri="{28A0092B-C50C-407E-A947-70E740481C1C}">
                <a14:useLocalDpi xmlns:a14="http://schemas.microsoft.com/office/drawing/2010/main" val="0"/>
              </a:ext>
            </a:extLst>
          </a:blip>
          <a:srcRect l="11185" r="22369"/>
          <a:stretch>
            <a:fillRect/>
          </a:stretch>
        </p:blipFill>
        <p:spPr bwMode="auto">
          <a:xfrm>
            <a:off x="8440738" y="4343400"/>
            <a:ext cx="2227262"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4" name="Text Box 11"/>
          <p:cNvSpPr txBox="1">
            <a:spLocks noChangeArrowheads="1"/>
          </p:cNvSpPr>
          <p:nvPr/>
        </p:nvSpPr>
        <p:spPr bwMode="auto">
          <a:xfrm>
            <a:off x="6934201" y="2057400"/>
            <a:ext cx="608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N=343</a:t>
            </a:r>
          </a:p>
        </p:txBody>
      </p:sp>
      <p:sp>
        <p:nvSpPr>
          <p:cNvPr id="6155" name="Rectangle 12"/>
          <p:cNvSpPr>
            <a:spLocks noChangeArrowheads="1"/>
          </p:cNvSpPr>
          <p:nvPr/>
        </p:nvSpPr>
        <p:spPr bwMode="auto">
          <a:xfrm>
            <a:off x="10059988" y="2438400"/>
            <a:ext cx="608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N=169</a:t>
            </a:r>
          </a:p>
        </p:txBody>
      </p:sp>
      <p:pic>
        <p:nvPicPr>
          <p:cNvPr id="6156" name="Picture 13" descr="C:\Documents and Settings\Tereziáš z Hradu\Plocha\turbany_env\T2 pyl\FIN\seq17804-Zaostřeno2_crop.t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86800" y="2743200"/>
            <a:ext cx="1981200" cy="183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7" name="Picture 14" descr="C:\Documents and Settings\Tereziáš z Hradu\Plocha\turbany_env\T1-3RM\P101061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38600" y="33528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8" name="Text Box 17"/>
          <p:cNvSpPr txBox="1">
            <a:spLocks noChangeArrowheads="1"/>
          </p:cNvSpPr>
          <p:nvPr/>
        </p:nvSpPr>
        <p:spPr bwMode="auto">
          <a:xfrm>
            <a:off x="7756526" y="228600"/>
            <a:ext cx="993775"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jehlice</a:t>
            </a:r>
          </a:p>
        </p:txBody>
      </p:sp>
      <p:graphicFrame>
        <p:nvGraphicFramePr>
          <p:cNvPr id="6147" name="Object 23"/>
          <p:cNvGraphicFramePr>
            <a:graphicFrameLocks noChangeAspect="1"/>
          </p:cNvGraphicFramePr>
          <p:nvPr/>
        </p:nvGraphicFramePr>
        <p:xfrm>
          <a:off x="1524000" y="0"/>
          <a:ext cx="6096000" cy="2387600"/>
        </p:xfrm>
        <a:graphic>
          <a:graphicData uri="http://schemas.openxmlformats.org/presentationml/2006/ole">
            <mc:AlternateContent xmlns:mc="http://schemas.openxmlformats.org/markup-compatibility/2006">
              <mc:Choice xmlns:v="urn:schemas-microsoft-com:vml" Requires="v">
                <p:oleObj name="Graf" r:id="rId11" imgW="6420381" imgH="2514970" progId="Excel.Chart.8">
                  <p:embed/>
                </p:oleObj>
              </mc:Choice>
              <mc:Fallback>
                <p:oleObj name="Graf" r:id="rId11" imgW="6420381" imgH="2514970" progId="Excel.Chart.8">
                  <p:embed/>
                  <p:pic>
                    <p:nvPicPr>
                      <p:cNvPr id="6147" name="Object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0" y="0"/>
                        <a:ext cx="6096000" cy="238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59" name="Text Box 24"/>
          <p:cNvSpPr>
            <a:spLocks noGrp="1" noChangeArrowheads="1"/>
          </p:cNvSpPr>
          <p:nvPr>
            <p:ph type="title"/>
          </p:nvPr>
        </p:nvSpPr>
        <p:spPr>
          <a:xfrm>
            <a:off x="6553200" y="228600"/>
            <a:ext cx="1066800" cy="381000"/>
          </a:xfrm>
          <a:solidFill>
            <a:schemeClr val="bg1"/>
          </a:solidFill>
        </p:spPr>
        <p:txBody>
          <a:bodyPr>
            <a:normAutofit fontScale="90000"/>
          </a:bodyPr>
          <a:lstStyle/>
          <a:p>
            <a:pPr algn="l"/>
            <a:r>
              <a:rPr lang="cs-CZ" altLang="cs-CZ" sz="2400"/>
              <a:t>uhlíky</a:t>
            </a:r>
          </a:p>
        </p:txBody>
      </p:sp>
      <p:graphicFrame>
        <p:nvGraphicFramePr>
          <p:cNvPr id="6148" name="Object 27"/>
          <p:cNvGraphicFramePr>
            <a:graphicFrameLocks noChangeAspect="1"/>
          </p:cNvGraphicFramePr>
          <p:nvPr/>
        </p:nvGraphicFramePr>
        <p:xfrm>
          <a:off x="1533526" y="2286001"/>
          <a:ext cx="2352675" cy="1571625"/>
        </p:xfrm>
        <a:graphic>
          <a:graphicData uri="http://schemas.openxmlformats.org/presentationml/2006/ole">
            <mc:AlternateContent xmlns:mc="http://schemas.openxmlformats.org/markup-compatibility/2006">
              <mc:Choice xmlns:v="urn:schemas-microsoft-com:vml" Requires="v">
                <p:oleObj name="Graf" r:id="rId13" imgW="2353056" imgH="1572087" progId="Excel.Chart.8">
                  <p:embed/>
                </p:oleObj>
              </mc:Choice>
              <mc:Fallback>
                <p:oleObj name="Graf" r:id="rId13" imgW="2353056" imgH="1572087" progId="Excel.Chart.8">
                  <p:embed/>
                  <p:pic>
                    <p:nvPicPr>
                      <p:cNvPr id="6148" name="Object 2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33526" y="2286001"/>
                        <a:ext cx="23526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160" name="Text Box 29"/>
          <p:cNvSpPr>
            <a:spLocks noGrp="1" noChangeArrowheads="1"/>
          </p:cNvSpPr>
          <p:nvPr>
            <p:ph type="body" idx="1"/>
          </p:nvPr>
        </p:nvSpPr>
        <p:spPr>
          <a:xfrm>
            <a:off x="3200400" y="2286000"/>
            <a:ext cx="914400" cy="457200"/>
          </a:xfrm>
          <a:solidFill>
            <a:schemeClr val="bg1"/>
          </a:solidFill>
        </p:spPr>
        <p:txBody>
          <a:bodyPr/>
          <a:lstStyle/>
          <a:p>
            <a:pPr>
              <a:spcBef>
                <a:spcPct val="0"/>
              </a:spcBef>
              <a:buFontTx/>
              <a:buNone/>
            </a:pPr>
            <a:r>
              <a:rPr lang="cs-CZ" altLang="cs-CZ" sz="2400"/>
              <a:t>dřevo</a:t>
            </a:r>
          </a:p>
        </p:txBody>
      </p:sp>
      <p:sp>
        <p:nvSpPr>
          <p:cNvPr id="6161" name="Text Box 30"/>
          <p:cNvSpPr txBox="1">
            <a:spLocks noChangeArrowheads="1"/>
          </p:cNvSpPr>
          <p:nvPr/>
        </p:nvSpPr>
        <p:spPr bwMode="auto">
          <a:xfrm>
            <a:off x="6553200" y="606426"/>
            <a:ext cx="82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N=339</a:t>
            </a:r>
          </a:p>
        </p:txBody>
      </p:sp>
      <p:sp>
        <p:nvSpPr>
          <p:cNvPr id="6162" name="Rectangle 32"/>
          <p:cNvSpPr>
            <a:spLocks noChangeArrowheads="1"/>
          </p:cNvSpPr>
          <p:nvPr/>
        </p:nvSpPr>
        <p:spPr bwMode="auto">
          <a:xfrm>
            <a:off x="3505200" y="3352801"/>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endParaRPr lang="cs-CZ" altLang="cs-CZ" sz="1800"/>
          </a:p>
        </p:txBody>
      </p:sp>
      <p:sp>
        <p:nvSpPr>
          <p:cNvPr id="6163" name="Text Box 33"/>
          <p:cNvSpPr txBox="1">
            <a:spLocks noChangeArrowheads="1"/>
          </p:cNvSpPr>
          <p:nvPr/>
        </p:nvSpPr>
        <p:spPr bwMode="auto">
          <a:xfrm>
            <a:off x="3200400" y="3467101"/>
            <a:ext cx="706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N=55</a:t>
            </a:r>
          </a:p>
        </p:txBody>
      </p:sp>
      <p:sp>
        <p:nvSpPr>
          <p:cNvPr id="6164" name="Text Box 34"/>
          <p:cNvSpPr txBox="1">
            <a:spLocks noChangeArrowheads="1"/>
          </p:cNvSpPr>
          <p:nvPr/>
        </p:nvSpPr>
        <p:spPr bwMode="auto">
          <a:xfrm>
            <a:off x="7772400" y="685801"/>
            <a:ext cx="82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N=170</a:t>
            </a:r>
          </a:p>
        </p:txBody>
      </p:sp>
      <p:sp>
        <p:nvSpPr>
          <p:cNvPr id="6165" name="TextovéPole 1"/>
          <p:cNvSpPr txBox="1">
            <a:spLocks noChangeArrowheads="1"/>
          </p:cNvSpPr>
          <p:nvPr/>
        </p:nvSpPr>
        <p:spPr bwMode="auto">
          <a:xfrm>
            <a:off x="6572250" y="2365376"/>
            <a:ext cx="730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J. Novák</a:t>
            </a:r>
          </a:p>
        </p:txBody>
      </p:sp>
    </p:spTree>
    <p:extLst>
      <p:ext uri="{BB962C8B-B14F-4D97-AF65-F5344CB8AC3E}">
        <p14:creationId xmlns:p14="http://schemas.microsoft.com/office/powerpoint/2010/main" val="204839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
          <p:cNvGraphicFramePr>
            <a:graphicFrameLocks noChangeAspect="1"/>
          </p:cNvGraphicFramePr>
          <p:nvPr/>
        </p:nvGraphicFramePr>
        <p:xfrm>
          <a:off x="1143001" y="1905001"/>
          <a:ext cx="3800475" cy="3095625"/>
        </p:xfrm>
        <a:graphic>
          <a:graphicData uri="http://schemas.openxmlformats.org/presentationml/2006/ole">
            <mc:AlternateContent xmlns:mc="http://schemas.openxmlformats.org/markup-compatibility/2006">
              <mc:Choice xmlns:v="urn:schemas-microsoft-com:vml" Requires="v">
                <p:oleObj name="Graf" r:id="rId2" imgW="3800948" imgH="3096087" progId="Excel.Chart.8">
                  <p:embed/>
                </p:oleObj>
              </mc:Choice>
              <mc:Fallback>
                <p:oleObj name="Graf" r:id="rId2" imgW="3800948" imgH="3096087" progId="Excel.Chart.8">
                  <p:embed/>
                  <p:pic>
                    <p:nvPicPr>
                      <p:cNvPr id="717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1905001"/>
                        <a:ext cx="3800475"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3" name="Picture 5" descr="C:\Documents and Settings\Tereziáš z Hradu\Plocha\turbany_env\T1-3RM\cf. ajuga.jpg"/>
          <p:cNvPicPr>
            <a:picLocks noChangeAspect="1" noChangeArrowheads="1"/>
          </p:cNvPicPr>
          <p:nvPr/>
        </p:nvPicPr>
        <p:blipFill>
          <a:blip r:embed="rId4">
            <a:lum bright="30000" contrast="30000"/>
            <a:extLst>
              <a:ext uri="{28A0092B-C50C-407E-A947-70E740481C1C}">
                <a14:useLocalDpi xmlns:a14="http://schemas.microsoft.com/office/drawing/2010/main" val="0"/>
              </a:ext>
            </a:extLst>
          </a:blip>
          <a:srcRect/>
          <a:stretch>
            <a:fillRect/>
          </a:stretch>
        </p:blipFill>
        <p:spPr bwMode="auto">
          <a:xfrm>
            <a:off x="4648200" y="228601"/>
            <a:ext cx="1981200" cy="130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7" descr="C:\Documents and Settings\Tereziáš z Hradu\Plocha\turbany_env\T1-3RM\cf. alopecurus.jpg"/>
          <p:cNvPicPr>
            <a:picLocks noChangeAspect="1" noChangeArrowheads="1"/>
          </p:cNvPicPr>
          <p:nvPr/>
        </p:nvPicPr>
        <p:blipFill>
          <a:blip r:embed="rId5">
            <a:lum bright="16000" contrast="32000"/>
            <a:extLst>
              <a:ext uri="{28A0092B-C50C-407E-A947-70E740481C1C}">
                <a14:useLocalDpi xmlns:a14="http://schemas.microsoft.com/office/drawing/2010/main" val="0"/>
              </a:ext>
            </a:extLst>
          </a:blip>
          <a:srcRect/>
          <a:stretch>
            <a:fillRect/>
          </a:stretch>
        </p:blipFill>
        <p:spPr bwMode="auto">
          <a:xfrm>
            <a:off x="6781800" y="228601"/>
            <a:ext cx="152400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9" descr="C:\Documents and Settings\Tereziáš z Hradu\Plocha\turbany_env\T2-1RM\bez.jpg"/>
          <p:cNvPicPr>
            <a:picLocks noChangeAspect="1" noChangeArrowheads="1"/>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3276600" y="152400"/>
            <a:ext cx="1309688"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12" descr="C:\Documents and Settings\Tereziáš z Hradu\Plocha\turbany_env\T2-6RM\P1010628.JPG"/>
          <p:cNvPicPr>
            <a:picLocks noChangeAspect="1" noChangeArrowheads="1"/>
          </p:cNvPicPr>
          <p:nvPr/>
        </p:nvPicPr>
        <p:blipFill>
          <a:blip r:embed="rId7">
            <a:lum bright="16000" contrast="32000"/>
            <a:extLst>
              <a:ext uri="{28A0092B-C50C-407E-A947-70E740481C1C}">
                <a14:useLocalDpi xmlns:a14="http://schemas.microsoft.com/office/drawing/2010/main" val="0"/>
              </a:ext>
            </a:extLst>
          </a:blip>
          <a:srcRect l="27962" t="14912" r="27962" b="14912"/>
          <a:stretch>
            <a:fillRect/>
          </a:stretch>
        </p:blipFill>
        <p:spPr bwMode="auto">
          <a:xfrm>
            <a:off x="1752600" y="152400"/>
            <a:ext cx="140493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171" name="Object 16"/>
          <p:cNvGraphicFramePr>
            <a:graphicFrameLocks noChangeAspect="1"/>
          </p:cNvGraphicFramePr>
          <p:nvPr/>
        </p:nvGraphicFramePr>
        <p:xfrm>
          <a:off x="6477001" y="3048001"/>
          <a:ext cx="3667125" cy="3540125"/>
        </p:xfrm>
        <a:graphic>
          <a:graphicData uri="http://schemas.openxmlformats.org/presentationml/2006/ole">
            <mc:AlternateContent xmlns:mc="http://schemas.openxmlformats.org/markup-compatibility/2006">
              <mc:Choice xmlns:v="urn:schemas-microsoft-com:vml" Requires="v">
                <p:oleObj name="Graf" r:id="rId8" imgW="4658083" imgH="4496170" progId="Excel.Chart.8">
                  <p:embed/>
                </p:oleObj>
              </mc:Choice>
              <mc:Fallback>
                <p:oleObj name="Graf" r:id="rId8" imgW="4658083" imgH="4496170" progId="Excel.Chart.8">
                  <p:embed/>
                  <p:pic>
                    <p:nvPicPr>
                      <p:cNvPr id="7171" name="Object 1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77001" y="3048001"/>
                        <a:ext cx="3667125"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172" name="Object 18"/>
          <p:cNvGraphicFramePr>
            <a:graphicFrameLocks noChangeAspect="1"/>
          </p:cNvGraphicFramePr>
          <p:nvPr/>
        </p:nvGraphicFramePr>
        <p:xfrm>
          <a:off x="8713788" y="1143001"/>
          <a:ext cx="1954212" cy="2028825"/>
        </p:xfrm>
        <a:graphic>
          <a:graphicData uri="http://schemas.openxmlformats.org/presentationml/2006/ole">
            <mc:AlternateContent xmlns:mc="http://schemas.openxmlformats.org/markup-compatibility/2006">
              <mc:Choice xmlns:v="urn:schemas-microsoft-com:vml" Requires="v">
                <p:oleObj name="Graf" r:id="rId10" imgW="4305623" imgH="4467687" progId="Excel.Chart.8">
                  <p:embed/>
                </p:oleObj>
              </mc:Choice>
              <mc:Fallback>
                <p:oleObj name="Graf" r:id="rId10" imgW="4305623" imgH="4467687" progId="Excel.Chart.8">
                  <p:embed/>
                  <p:pic>
                    <p:nvPicPr>
                      <p:cNvPr id="7172" name="Object 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13788" y="1143001"/>
                        <a:ext cx="1954212" cy="20288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177" name="Picture 19" descr="C:\Documents and Settings\Tereziáš z Hradu\Plocha\turbany_env\T2-1RM\P1010636.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24001" y="4724400"/>
            <a:ext cx="13700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21" descr="C:\Documents and Settings\Tereziáš z Hradu\Plocha\turbany_env\T2-1RM\P1010646.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5715000"/>
            <a:ext cx="1676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9" name="Picture 23" descr="C:\Documents and Settings\Tereziáš z Hradu\Plocha\turbany_env\T2-1RM\P1010644.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8201" y="5105401"/>
            <a:ext cx="10509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0" name="Picture 25" descr="C:\Documents and Settings\Tereziáš z Hradu\Plocha\turbany_env\T1-3RM\P1010604.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72000" y="4191000"/>
            <a:ext cx="1828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1" name="Picture 27" descr="C:\Documents and Settings\Tereziáš z Hradu\Plocha\turbany_env\T2-6RM\další\P1010610.JPG"/>
          <p:cNvPicPr>
            <a:picLocks noChangeAspect="1" noChangeArrowheads="1"/>
          </p:cNvPicPr>
          <p:nvPr/>
        </p:nvPicPr>
        <p:blipFill>
          <a:blip r:embed="rId16">
            <a:lum bright="12000" contrast="16000"/>
            <a:extLst>
              <a:ext uri="{28A0092B-C50C-407E-A947-70E740481C1C}">
                <a14:useLocalDpi xmlns:a14="http://schemas.microsoft.com/office/drawing/2010/main" val="0"/>
              </a:ext>
            </a:extLst>
          </a:blip>
          <a:srcRect/>
          <a:stretch>
            <a:fillRect/>
          </a:stretch>
        </p:blipFill>
        <p:spPr bwMode="auto">
          <a:xfrm>
            <a:off x="4572000" y="2743200"/>
            <a:ext cx="1752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2" name="Picture 28" descr="C:\Documents and Settings\Tereziáš z Hradu\Plocha\turbany_env\T2-5RM\boruvka_list.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15200" y="1295400"/>
            <a:ext cx="126365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3" name="Picture 29" descr="C:\Documents and Settings\Tereziáš z Hradu\Plocha\turbany_env\T2-6RM\P1010607.JPG"/>
          <p:cNvPicPr>
            <a:picLocks noChangeAspect="1" noChangeArrowheads="1"/>
          </p:cNvPicPr>
          <p:nvPr/>
        </p:nvPicPr>
        <p:blipFill>
          <a:blip r:embed="rId18">
            <a:lum bright="18000" contrast="24000"/>
            <a:extLst>
              <a:ext uri="{28A0092B-C50C-407E-A947-70E740481C1C}">
                <a14:useLocalDpi xmlns:a14="http://schemas.microsoft.com/office/drawing/2010/main" val="0"/>
              </a:ext>
            </a:extLst>
          </a:blip>
          <a:srcRect b="37282"/>
          <a:stretch>
            <a:fillRect/>
          </a:stretch>
        </p:blipFill>
        <p:spPr bwMode="auto">
          <a:xfrm>
            <a:off x="4572000" y="1600201"/>
            <a:ext cx="26670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4" name="Rectangle 30"/>
          <p:cNvSpPr>
            <a:spLocks noChangeArrowheads="1"/>
          </p:cNvSpPr>
          <p:nvPr/>
        </p:nvSpPr>
        <p:spPr bwMode="auto">
          <a:xfrm>
            <a:off x="9906001" y="2819400"/>
            <a:ext cx="60801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200"/>
              <a:t>N=448</a:t>
            </a:r>
          </a:p>
        </p:txBody>
      </p:sp>
      <p:sp>
        <p:nvSpPr>
          <p:cNvPr id="7185" name="Text Box 31"/>
          <p:cNvSpPr txBox="1">
            <a:spLocks noChangeArrowheads="1"/>
          </p:cNvSpPr>
          <p:nvPr/>
        </p:nvSpPr>
        <p:spPr bwMode="auto">
          <a:xfrm>
            <a:off x="9144000" y="6092826"/>
            <a:ext cx="8207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N=278</a:t>
            </a:r>
          </a:p>
        </p:txBody>
      </p:sp>
      <p:sp>
        <p:nvSpPr>
          <p:cNvPr id="7186" name="Text Box 32"/>
          <p:cNvSpPr txBox="1">
            <a:spLocks noChangeArrowheads="1"/>
          </p:cNvSpPr>
          <p:nvPr/>
        </p:nvSpPr>
        <p:spPr bwMode="auto">
          <a:xfrm>
            <a:off x="3717925" y="4533901"/>
            <a:ext cx="7064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t>N=16</a:t>
            </a:r>
          </a:p>
        </p:txBody>
      </p:sp>
    </p:spTree>
    <p:extLst>
      <p:ext uri="{BB962C8B-B14F-4D97-AF65-F5344CB8AC3E}">
        <p14:creationId xmlns:p14="http://schemas.microsoft.com/office/powerpoint/2010/main" val="4153927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endParaRPr lang="cs-CZ" altLang="cs-CZ"/>
          </a:p>
        </p:txBody>
      </p:sp>
      <p:sp>
        <p:nvSpPr>
          <p:cNvPr id="102403" name="Rectangle 3"/>
          <p:cNvSpPr>
            <a:spLocks noGrp="1" noChangeArrowheads="1"/>
          </p:cNvSpPr>
          <p:nvPr>
            <p:ph type="body" idx="1"/>
          </p:nvPr>
        </p:nvSpPr>
        <p:spPr/>
        <p:txBody>
          <a:bodyPr/>
          <a:lstStyle/>
          <a:p>
            <a:endParaRPr lang="cs-CZ" altLang="cs-CZ"/>
          </a:p>
        </p:txBody>
      </p:sp>
      <p:pic>
        <p:nvPicPr>
          <p:cNvPr id="102404" name="Picture 4" descr="C:\Documents and Settings\Tereziáš z Hradu\Plocha\turbany_env\T2-5RM\P1010629.JPG"/>
          <p:cNvPicPr>
            <a:picLocks noChangeAspect="1" noChangeArrowheads="1"/>
          </p:cNvPicPr>
          <p:nvPr/>
        </p:nvPicPr>
        <p:blipFill>
          <a:blip r:embed="rId2">
            <a:lum bright="20000" contrast="30000"/>
            <a:extLst>
              <a:ext uri="{28A0092B-C50C-407E-A947-70E740481C1C}">
                <a14:useLocalDpi xmlns:a14="http://schemas.microsoft.com/office/drawing/2010/main" val="0"/>
              </a:ext>
            </a:extLst>
          </a:blip>
          <a:srcRect/>
          <a:stretch>
            <a:fillRect/>
          </a:stretch>
        </p:blipFill>
        <p:spPr bwMode="auto">
          <a:xfrm>
            <a:off x="2057400" y="76200"/>
            <a:ext cx="3373438"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5" name="Picture 5" descr="C:\Documents and Settings\Tereziáš z Hradu\Plocha\turbany_env\T2-5RM\P1010622.JPG"/>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a:stretch>
            <a:fillRect/>
          </a:stretch>
        </p:blipFill>
        <p:spPr bwMode="auto">
          <a:xfrm>
            <a:off x="6781800" y="1981200"/>
            <a:ext cx="337185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6" descr="C:\Documents and Settings\Tereziáš z Hradu\Plocha\turbany_env\T1-3RM\jahodyy.jpg"/>
          <p:cNvPicPr>
            <a:picLocks noChangeAspect="1" noChangeArrowheads="1"/>
          </p:cNvPicPr>
          <p:nvPr/>
        </p:nvPicPr>
        <p:blipFill>
          <a:blip r:embed="rId4">
            <a:lum bright="22000" contrast="30000"/>
            <a:extLst>
              <a:ext uri="{28A0092B-C50C-407E-A947-70E740481C1C}">
                <a14:useLocalDpi xmlns:a14="http://schemas.microsoft.com/office/drawing/2010/main" val="0"/>
              </a:ext>
            </a:extLst>
          </a:blip>
          <a:srcRect/>
          <a:stretch>
            <a:fillRect/>
          </a:stretch>
        </p:blipFill>
        <p:spPr bwMode="auto">
          <a:xfrm>
            <a:off x="1752600" y="4689476"/>
            <a:ext cx="3581400"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C:\Documents and Settings\Tereziáš z Hradu\Plocha\turbany_env\T2-5RM\ostruzina.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0"/>
            <a:ext cx="28511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8" name="Picture 8" descr="C:\Documents and Settings\Tereziáš z Hradu\Plocha\turbany_env\T2-1RM\P1010640.JPG"/>
          <p:cNvPicPr>
            <a:picLocks noChangeAspect="1" noChangeArrowheads="1"/>
          </p:cNvPicPr>
          <p:nvPr/>
        </p:nvPicPr>
        <p:blipFill>
          <a:blip r:embed="rId6">
            <a:lum bright="16000" contrast="22000"/>
            <a:extLst>
              <a:ext uri="{28A0092B-C50C-407E-A947-70E740481C1C}">
                <a14:useLocalDpi xmlns:a14="http://schemas.microsoft.com/office/drawing/2010/main" val="0"/>
              </a:ext>
            </a:extLst>
          </a:blip>
          <a:srcRect/>
          <a:stretch>
            <a:fillRect/>
          </a:stretch>
        </p:blipFill>
        <p:spPr bwMode="auto">
          <a:xfrm>
            <a:off x="5257800" y="51435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9478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endParaRPr lang="cs-CZ" altLang="cs-CZ"/>
          </a:p>
        </p:txBody>
      </p:sp>
      <p:pic>
        <p:nvPicPr>
          <p:cNvPr id="103427" name="Picture 3" descr="C:\Documents and Settings\Tereziáš z Hradu\Plocha\turbany_env\T2-1RM\P1010652.JPG"/>
          <p:cNvPicPr>
            <a:picLocks noChangeAspect="1" noChangeArrowheads="1"/>
          </p:cNvPicPr>
          <p:nvPr/>
        </p:nvPicPr>
        <p:blipFill>
          <a:blip r:embed="rId2">
            <a:lum bright="10000" contrast="14000"/>
            <a:extLst>
              <a:ext uri="{28A0092B-C50C-407E-A947-70E740481C1C}">
                <a14:useLocalDpi xmlns:a14="http://schemas.microsoft.com/office/drawing/2010/main" val="0"/>
              </a:ext>
            </a:extLst>
          </a:blip>
          <a:srcRect/>
          <a:stretch>
            <a:fillRect/>
          </a:stretch>
        </p:blipFill>
        <p:spPr bwMode="auto">
          <a:xfrm>
            <a:off x="4495800" y="0"/>
            <a:ext cx="6172200" cy="462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C:\Documents and Settings\Tereziáš z Hradu\Plocha\turbany_env\T2-6RM\mák.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
            <a:ext cx="2909888"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C:\Documents and Settings\Tereziáš z Hradu\Plocha\turbany_env\T2-6RM\mák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3505201"/>
            <a:ext cx="4419600"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0" name="Rectangle 6"/>
          <p:cNvSpPr>
            <a:spLocks noGrp="1" noChangeArrowheads="1"/>
          </p:cNvSpPr>
          <p:nvPr>
            <p:ph type="body" idx="1"/>
          </p:nvPr>
        </p:nvSpPr>
        <p:spPr>
          <a:xfrm>
            <a:off x="6172200" y="5029200"/>
            <a:ext cx="4191000" cy="914400"/>
          </a:xfrm>
          <a:solidFill>
            <a:schemeClr val="hlink"/>
          </a:solidFill>
        </p:spPr>
        <p:txBody>
          <a:bodyPr/>
          <a:lstStyle/>
          <a:p>
            <a:pPr>
              <a:lnSpc>
                <a:spcPct val="90000"/>
              </a:lnSpc>
              <a:spcBef>
                <a:spcPct val="0"/>
              </a:spcBef>
              <a:buFontTx/>
              <a:buNone/>
            </a:pPr>
            <a:r>
              <a:rPr lang="cs-CZ" altLang="cs-CZ"/>
              <a:t>Depot maku v T2: potrava + droga</a:t>
            </a:r>
            <a:r>
              <a:rPr lang="cs-CZ" altLang="cs-CZ">
                <a:latin typeface="Arial" charset="0"/>
              </a:rPr>
              <a:t>?</a:t>
            </a:r>
          </a:p>
          <a:p>
            <a:pPr>
              <a:lnSpc>
                <a:spcPct val="90000"/>
              </a:lnSpc>
              <a:spcBef>
                <a:spcPct val="0"/>
              </a:spcBef>
              <a:buFontTx/>
              <a:buNone/>
            </a:pPr>
            <a:endParaRPr lang="cs-CZ" altLang="cs-CZ"/>
          </a:p>
        </p:txBody>
      </p:sp>
      <p:sp>
        <p:nvSpPr>
          <p:cNvPr id="103431" name="Text Box 8"/>
          <p:cNvSpPr txBox="1">
            <a:spLocks noChangeArrowheads="1"/>
          </p:cNvSpPr>
          <p:nvPr/>
        </p:nvSpPr>
        <p:spPr bwMode="auto">
          <a:xfrm>
            <a:off x="9051926" y="3851275"/>
            <a:ext cx="1033463"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a:t>N=111</a:t>
            </a:r>
          </a:p>
        </p:txBody>
      </p:sp>
    </p:spTree>
    <p:extLst>
      <p:ext uri="{BB962C8B-B14F-4D97-AF65-F5344CB8AC3E}">
        <p14:creationId xmlns:p14="http://schemas.microsoft.com/office/powerpoint/2010/main" val="16250017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descr="C:\Documents and Settings\Ondřej Chvojka\Dokumenty\Word\Přednášky\Pop. pole 2012\mohyla 2 - bronz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52400"/>
            <a:ext cx="1800225" cy="2438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4451" name="Picture 3" descr="C:\Documents and Settings\Tereziáš z Hradu\Plocha\turbokalibrace.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1" y="3048001"/>
            <a:ext cx="591026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Picture 4" descr="C:\Documents and Settings\Tereziáš z Hradu\Plocha\turbany_env\T2-1RM\P1010629.JPG"/>
          <p:cNvPicPr>
            <a:picLocks noChangeAspect="1" noChangeArrowheads="1"/>
          </p:cNvPicPr>
          <p:nvPr/>
        </p:nvPicPr>
        <p:blipFill>
          <a:blip r:embed="rId4">
            <a:lum bright="20000" contrast="26000"/>
            <a:extLst>
              <a:ext uri="{28A0092B-C50C-407E-A947-70E740481C1C}">
                <a14:useLocalDpi xmlns:a14="http://schemas.microsoft.com/office/drawing/2010/main" val="0"/>
              </a:ext>
            </a:extLst>
          </a:blip>
          <a:srcRect r="11185"/>
          <a:stretch>
            <a:fillRect/>
          </a:stretch>
        </p:blipFill>
        <p:spPr bwMode="auto">
          <a:xfrm>
            <a:off x="7696200" y="228600"/>
            <a:ext cx="27432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Line 5"/>
          <p:cNvSpPr>
            <a:spLocks noChangeShapeType="1"/>
          </p:cNvSpPr>
          <p:nvPr/>
        </p:nvSpPr>
        <p:spPr bwMode="auto">
          <a:xfrm flipV="1">
            <a:off x="7772400" y="2133600"/>
            <a:ext cx="609600" cy="20574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04454" name="Picture 6" descr="C:\Documents and Settings\Tereziáš z Hradu\Plocha\turbany_env\T2-6RM\další\P101063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3048000"/>
            <a:ext cx="236220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5" name="Line 7"/>
          <p:cNvSpPr>
            <a:spLocks noChangeShapeType="1"/>
          </p:cNvSpPr>
          <p:nvPr/>
        </p:nvSpPr>
        <p:spPr bwMode="auto">
          <a:xfrm flipV="1">
            <a:off x="7772400" y="4191000"/>
            <a:ext cx="9144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pic>
        <p:nvPicPr>
          <p:cNvPr id="104456" name="Picture 8" descr="C:\Documents and Settings\Tereziáš z Hradu\Plocha\turbany_env\DSCF1174.JPG"/>
          <p:cNvPicPr>
            <a:picLocks noChangeAspect="1" noChangeArrowheads="1"/>
          </p:cNvPicPr>
          <p:nvPr/>
        </p:nvPicPr>
        <p:blipFill>
          <a:blip r:embed="rId6">
            <a:lum contrast="14000"/>
            <a:extLst>
              <a:ext uri="{28A0092B-C50C-407E-A947-70E740481C1C}">
                <a14:useLocalDpi xmlns:a14="http://schemas.microsoft.com/office/drawing/2010/main" val="0"/>
              </a:ext>
            </a:extLst>
          </a:blip>
          <a:srcRect l="14474" r="3860"/>
          <a:stretch>
            <a:fillRect/>
          </a:stretch>
        </p:blipFill>
        <p:spPr bwMode="auto">
          <a:xfrm>
            <a:off x="8458200" y="4648201"/>
            <a:ext cx="22098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7" name="Line 9"/>
          <p:cNvSpPr>
            <a:spLocks noChangeShapeType="1"/>
          </p:cNvSpPr>
          <p:nvPr/>
        </p:nvSpPr>
        <p:spPr bwMode="auto">
          <a:xfrm>
            <a:off x="7772400" y="4876800"/>
            <a:ext cx="838200" cy="304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104458" name="Text Box 11"/>
          <p:cNvSpPr txBox="1">
            <a:spLocks noChangeArrowheads="1"/>
          </p:cNvSpPr>
          <p:nvPr/>
        </p:nvSpPr>
        <p:spPr bwMode="auto">
          <a:xfrm>
            <a:off x="1676401" y="2514601"/>
            <a:ext cx="10826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cs-CZ" altLang="cs-CZ" sz="1800">
                <a:solidFill>
                  <a:srgbClr val="FF0000"/>
                </a:solidFill>
              </a:rPr>
              <a:t>Mohyla 2</a:t>
            </a:r>
          </a:p>
        </p:txBody>
      </p:sp>
      <p:pic>
        <p:nvPicPr>
          <p:cNvPr id="104459" name="Picture 13" descr="C:\Documents and Settings\Tereziáš z Hradu\Plocha\turbany_env\T1-3RM\P101061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83820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60" name="Line 14"/>
          <p:cNvSpPr>
            <a:spLocks noChangeShapeType="1"/>
          </p:cNvSpPr>
          <p:nvPr/>
        </p:nvSpPr>
        <p:spPr bwMode="auto">
          <a:xfrm>
            <a:off x="4419600" y="609600"/>
            <a:ext cx="2590800" cy="19050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04461" name="Line 15"/>
          <p:cNvSpPr>
            <a:spLocks noChangeShapeType="1"/>
          </p:cNvSpPr>
          <p:nvPr/>
        </p:nvSpPr>
        <p:spPr bwMode="auto">
          <a:xfrm flipH="1">
            <a:off x="4191000" y="457200"/>
            <a:ext cx="2895600" cy="213360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cs-CZ"/>
          </a:p>
        </p:txBody>
      </p:sp>
    </p:spTree>
    <p:extLst>
      <p:ext uri="{BB962C8B-B14F-4D97-AF65-F5344CB8AC3E}">
        <p14:creationId xmlns:p14="http://schemas.microsoft.com/office/powerpoint/2010/main" val="2763365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2133600" y="304800"/>
            <a:ext cx="3657600" cy="457200"/>
          </a:xfrm>
          <a:solidFill>
            <a:schemeClr val="hlink"/>
          </a:solidFill>
        </p:spPr>
        <p:txBody>
          <a:bodyPr>
            <a:normAutofit fontScale="90000"/>
          </a:bodyPr>
          <a:lstStyle/>
          <a:p>
            <a:r>
              <a:rPr lang="cs-CZ" altLang="cs-CZ"/>
              <a:t>Závěr</a:t>
            </a:r>
          </a:p>
        </p:txBody>
      </p:sp>
      <p:sp>
        <p:nvSpPr>
          <p:cNvPr id="105475" name="Rectangle 3"/>
          <p:cNvSpPr>
            <a:spLocks noGrp="1" noChangeArrowheads="1"/>
          </p:cNvSpPr>
          <p:nvPr>
            <p:ph type="body" sz="half" idx="1"/>
          </p:nvPr>
        </p:nvSpPr>
        <p:spPr>
          <a:xfrm>
            <a:off x="2057400" y="1295400"/>
            <a:ext cx="3810000" cy="4114800"/>
          </a:xfrm>
          <a:solidFill>
            <a:schemeClr val="hlink"/>
          </a:solidFill>
        </p:spPr>
        <p:txBody>
          <a:bodyPr>
            <a:normAutofit fontScale="92500" lnSpcReduction="10000"/>
          </a:bodyPr>
          <a:lstStyle/>
          <a:p>
            <a:pPr>
              <a:lnSpc>
                <a:spcPct val="90000"/>
              </a:lnSpc>
            </a:pPr>
            <a:r>
              <a:rPr lang="cs-CZ" altLang="cs-CZ" sz="2000" b="1" dirty="0"/>
              <a:t>Pohřební ritus</a:t>
            </a:r>
          </a:p>
          <a:p>
            <a:pPr>
              <a:lnSpc>
                <a:spcPct val="90000"/>
              </a:lnSpc>
            </a:pPr>
            <a:endParaRPr lang="cs-CZ" altLang="cs-CZ" sz="2000" b="1" dirty="0"/>
          </a:p>
          <a:p>
            <a:pPr>
              <a:lnSpc>
                <a:spcPct val="90000"/>
              </a:lnSpc>
            </a:pPr>
            <a:r>
              <a:rPr lang="cs-CZ" altLang="cs-CZ" sz="1800" dirty="0"/>
              <a:t>Střední část holení v bronzových turbanech</a:t>
            </a:r>
          </a:p>
          <a:p>
            <a:pPr>
              <a:lnSpc>
                <a:spcPct val="90000"/>
              </a:lnSpc>
            </a:pPr>
            <a:endParaRPr lang="cs-CZ" altLang="cs-CZ" sz="1800" dirty="0"/>
          </a:p>
          <a:p>
            <a:pPr>
              <a:lnSpc>
                <a:spcPct val="90000"/>
              </a:lnSpc>
            </a:pPr>
            <a:r>
              <a:rPr lang="cs-CZ" altLang="cs-CZ" sz="1800" dirty="0"/>
              <a:t>Tkanina – oděv? (tři druhy textilu)</a:t>
            </a:r>
          </a:p>
          <a:p>
            <a:pPr>
              <a:lnSpc>
                <a:spcPct val="90000"/>
              </a:lnSpc>
            </a:pPr>
            <a:endParaRPr lang="cs-CZ" altLang="cs-CZ" sz="1800" dirty="0"/>
          </a:p>
          <a:p>
            <a:pPr>
              <a:lnSpc>
                <a:spcPct val="90000"/>
              </a:lnSpc>
            </a:pPr>
            <a:r>
              <a:rPr lang="cs-CZ" altLang="cs-CZ" sz="1800" dirty="0"/>
              <a:t>Turbany „vycpané senem a listím“ </a:t>
            </a:r>
          </a:p>
          <a:p>
            <a:pPr>
              <a:lnSpc>
                <a:spcPct val="90000"/>
              </a:lnSpc>
            </a:pPr>
            <a:endParaRPr lang="cs-CZ" altLang="cs-CZ" sz="1800" dirty="0"/>
          </a:p>
          <a:p>
            <a:pPr>
              <a:lnSpc>
                <a:spcPct val="90000"/>
              </a:lnSpc>
            </a:pPr>
            <a:r>
              <a:rPr lang="cs-CZ" altLang="cs-CZ" sz="1800" dirty="0"/>
              <a:t>Ovoce, mák, mléko, vejce, obilí, oříšky</a:t>
            </a:r>
          </a:p>
          <a:p>
            <a:pPr>
              <a:lnSpc>
                <a:spcPct val="90000"/>
              </a:lnSpc>
            </a:pPr>
            <a:endParaRPr lang="cs-CZ" altLang="cs-CZ" sz="1800" dirty="0"/>
          </a:p>
          <a:p>
            <a:pPr>
              <a:lnSpc>
                <a:spcPct val="90000"/>
              </a:lnSpc>
            </a:pPr>
            <a:r>
              <a:rPr lang="cs-CZ" altLang="cs-CZ" sz="1800" dirty="0" err="1"/>
              <a:t>Postdepoziční</a:t>
            </a:r>
            <a:r>
              <a:rPr lang="cs-CZ" altLang="cs-CZ" sz="1800" dirty="0"/>
              <a:t> procesy (hmyz)</a:t>
            </a:r>
            <a:endParaRPr lang="cs-CZ" altLang="cs-CZ" sz="2400" dirty="0"/>
          </a:p>
        </p:txBody>
      </p:sp>
      <p:sp>
        <p:nvSpPr>
          <p:cNvPr id="105476" name="Rectangle 4"/>
          <p:cNvSpPr>
            <a:spLocks noGrp="1" noChangeArrowheads="1"/>
          </p:cNvSpPr>
          <p:nvPr>
            <p:ph type="body" sz="half" idx="2"/>
          </p:nvPr>
        </p:nvSpPr>
        <p:spPr>
          <a:xfrm>
            <a:off x="6705600" y="152400"/>
            <a:ext cx="3810000" cy="3200400"/>
          </a:xfrm>
          <a:solidFill>
            <a:schemeClr val="hlink"/>
          </a:solidFill>
          <a:ln>
            <a:solidFill>
              <a:schemeClr val="hlink"/>
            </a:solidFill>
            <a:miter lim="800000"/>
            <a:headEnd/>
            <a:tailEnd/>
          </a:ln>
        </p:spPr>
        <p:txBody>
          <a:bodyPr>
            <a:normAutofit/>
          </a:bodyPr>
          <a:lstStyle/>
          <a:p>
            <a:pPr>
              <a:lnSpc>
                <a:spcPct val="90000"/>
              </a:lnSpc>
            </a:pPr>
            <a:r>
              <a:rPr lang="cs-CZ" altLang="cs-CZ" sz="1800" b="1" dirty="0"/>
              <a:t>Odraz krajiny</a:t>
            </a:r>
          </a:p>
          <a:p>
            <a:pPr>
              <a:lnSpc>
                <a:spcPct val="90000"/>
              </a:lnSpc>
            </a:pPr>
            <a:endParaRPr lang="cs-CZ" altLang="cs-CZ" sz="1800" b="1" dirty="0"/>
          </a:p>
          <a:p>
            <a:pPr>
              <a:lnSpc>
                <a:spcPct val="90000"/>
              </a:lnSpc>
            </a:pPr>
            <a:r>
              <a:rPr lang="cs-CZ" altLang="cs-CZ" sz="1800" dirty="0"/>
              <a:t>Částečně odlesněná krajina s převahou pastvin; zemědělsky využívaná krajina?</a:t>
            </a:r>
          </a:p>
        </p:txBody>
      </p:sp>
      <p:sp>
        <p:nvSpPr>
          <p:cNvPr id="105477" name="Rectangle 5"/>
          <p:cNvSpPr>
            <a:spLocks noChangeArrowheads="1"/>
          </p:cNvSpPr>
          <p:nvPr/>
        </p:nvSpPr>
        <p:spPr bwMode="auto">
          <a:xfrm>
            <a:off x="6705600" y="3581400"/>
            <a:ext cx="3810000" cy="2743200"/>
          </a:xfrm>
          <a:prstGeom prst="rect">
            <a:avLst/>
          </a:prstGeom>
          <a:solidFill>
            <a:schemeClr val="hlink"/>
          </a:solidFill>
          <a:ln w="9525">
            <a:solidFill>
              <a:schemeClr val="hlink"/>
            </a:solidFill>
            <a:miter lim="800000"/>
            <a:headEnd/>
            <a:tailEnd/>
          </a:ln>
        </p:spPr>
        <p:txBody>
          <a:bodyPr/>
          <a:lstStyle>
            <a:lvl1pPr marL="342900" indent="-342900"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lnSpc>
                <a:spcPct val="90000"/>
              </a:lnSpc>
              <a:spcBef>
                <a:spcPct val="20000"/>
              </a:spcBef>
              <a:buFontTx/>
              <a:buChar char="•"/>
            </a:pPr>
            <a:r>
              <a:rPr lang="cs-CZ" altLang="cs-CZ" sz="1800" b="1" dirty="0"/>
              <a:t>Turbany = duté bronzové kruhy</a:t>
            </a:r>
          </a:p>
          <a:p>
            <a:pPr eaLnBrk="1" hangingPunct="1">
              <a:lnSpc>
                <a:spcPct val="90000"/>
              </a:lnSpc>
              <a:spcBef>
                <a:spcPct val="20000"/>
              </a:spcBef>
              <a:buFontTx/>
              <a:buChar char="•"/>
            </a:pPr>
            <a:endParaRPr lang="cs-CZ" altLang="cs-CZ" sz="1800" b="1" dirty="0"/>
          </a:p>
          <a:p>
            <a:pPr eaLnBrk="1" hangingPunct="1">
              <a:lnSpc>
                <a:spcPct val="90000"/>
              </a:lnSpc>
              <a:spcBef>
                <a:spcPct val="20000"/>
              </a:spcBef>
              <a:buFontTx/>
              <a:buChar char="•"/>
            </a:pPr>
            <a:r>
              <a:rPr lang="cs-CZ" altLang="cs-CZ" sz="1800" dirty="0"/>
              <a:t>Ideální prostředí pro uchování organiky</a:t>
            </a:r>
          </a:p>
          <a:p>
            <a:pPr eaLnBrk="1" hangingPunct="1">
              <a:lnSpc>
                <a:spcPct val="90000"/>
              </a:lnSpc>
              <a:spcBef>
                <a:spcPct val="20000"/>
              </a:spcBef>
              <a:buFontTx/>
              <a:buChar char="•"/>
            </a:pPr>
            <a:endParaRPr lang="cs-CZ" altLang="cs-CZ" sz="1800" dirty="0"/>
          </a:p>
        </p:txBody>
      </p:sp>
    </p:spTree>
    <p:extLst>
      <p:ext uri="{BB962C8B-B14F-4D97-AF65-F5344CB8AC3E}">
        <p14:creationId xmlns:p14="http://schemas.microsoft.com/office/powerpoint/2010/main" val="3075295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5B4D02D-03A8-2ABC-AB57-896E6767EB8B}"/>
              </a:ext>
            </a:extLst>
          </p:cNvPr>
          <p:cNvSpPr txBox="1"/>
          <p:nvPr/>
        </p:nvSpPr>
        <p:spPr>
          <a:xfrm>
            <a:off x="184978" y="176410"/>
            <a:ext cx="11618844" cy="923330"/>
          </a:xfrm>
          <a:prstGeom prst="rect">
            <a:avLst/>
          </a:prstGeom>
          <a:noFill/>
        </p:spPr>
        <p:txBody>
          <a:bodyPr wrap="square">
            <a:spAutoFit/>
          </a:bodyPr>
          <a:lstStyle/>
          <a:p>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3.8 Hlásek, D., Bayer, 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Kovačiková</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L., Křivánek, R., Novák, J.,</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Vondrovský</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V., Šálková T. v tisku. Jihočeská hradiště z přelomu starší a střední doby bronzové: chronologie, přírodní prostředí, subsistence, aktivity, opevnění a kontext. </a:t>
            </a:r>
            <a:r>
              <a:rPr lang="cs-CZ" sz="1800" i="1" dirty="0">
                <a:effectLst/>
                <a:latin typeface="Times New Roman" panose="02020603050405020304" pitchFamily="18" charset="0"/>
                <a:ea typeface="Times New Roman" panose="02020603050405020304" pitchFamily="18" charset="0"/>
                <a:cs typeface="Times New Roman" panose="02020603050405020304" pitchFamily="18" charset="0"/>
              </a:rPr>
              <a:t>Památky archeologické, 114.</a:t>
            </a:r>
            <a:endParaRPr lang="cs-CZ" sz="1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4" name="Obrázek 13" descr="Obsah obrázku diagram&#10;&#10;Popis byl vytvořen automaticky">
            <a:extLst>
              <a:ext uri="{FF2B5EF4-FFF2-40B4-BE49-F238E27FC236}">
                <a16:creationId xmlns:a16="http://schemas.microsoft.com/office/drawing/2014/main" id="{FB080B1D-1A7F-48EC-DE62-187F51CBC4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0699" y="790663"/>
            <a:ext cx="5272851" cy="6219737"/>
          </a:xfrm>
          <a:prstGeom prst="rect">
            <a:avLst/>
          </a:prstGeom>
        </p:spPr>
      </p:pic>
    </p:spTree>
    <p:extLst>
      <p:ext uri="{BB962C8B-B14F-4D97-AF65-F5344CB8AC3E}">
        <p14:creationId xmlns:p14="http://schemas.microsoft.com/office/powerpoint/2010/main" val="3965130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id="{76217572-1570-303A-C228-667D5D8488A1}"/>
              </a:ext>
            </a:extLst>
          </p:cNvPr>
          <p:cNvSpPr txBox="1"/>
          <p:nvPr/>
        </p:nvSpPr>
        <p:spPr>
          <a:xfrm>
            <a:off x="129208" y="196912"/>
            <a:ext cx="11933583" cy="1200329"/>
          </a:xfrm>
          <a:prstGeom prst="rect">
            <a:avLst/>
          </a:prstGeom>
          <a:noFill/>
        </p:spPr>
        <p:txBody>
          <a:bodyPr wrap="square">
            <a:spAutoFit/>
          </a:bodyPr>
          <a:lstStyle/>
          <a:p>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3.9 Šálková 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Hiltscher</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T., Dreslerová, D.,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Kovačiková</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L., Jiřík, J. (2020).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Benefits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Using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Radiocarbon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Dating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and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Interdisciplinary</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Approach</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for</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Identifying</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Contamination</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of</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Archaeological</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Find</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Assemblages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 Case Study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from</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the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Multi</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-period Settlement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Site</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at</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Rakovice, Czech Republic.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Interdisplinaria</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Archeologica</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Natura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Sciences</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in </a:t>
            </a:r>
            <a:r>
              <a:rPr lang="cs-CZ" sz="1800" dirty="0" err="1">
                <a:effectLst/>
                <a:latin typeface="Times New Roman" panose="02020603050405020304" pitchFamily="18" charset="0"/>
                <a:ea typeface="Times New Roman" panose="02020603050405020304" pitchFamily="18" charset="0"/>
                <a:cs typeface="Times New Roman" panose="02020603050405020304" pitchFamily="18" charset="0"/>
              </a:rPr>
              <a:t>Anrchaeology</a:t>
            </a:r>
            <a:r>
              <a:rPr lang="cs-CZ" sz="1800" dirty="0">
                <a:effectLst/>
                <a:latin typeface="Times New Roman" panose="02020603050405020304" pitchFamily="18" charset="0"/>
                <a:ea typeface="Times New Roman" panose="02020603050405020304" pitchFamily="18" charset="0"/>
                <a:cs typeface="Times New Roman" panose="02020603050405020304" pitchFamily="18" charset="0"/>
              </a:rPr>
              <a:t>, vol. XI, 1, s. 21-31.</a:t>
            </a:r>
          </a:p>
        </p:txBody>
      </p:sp>
      <p:pic>
        <p:nvPicPr>
          <p:cNvPr id="16" name="Obrázek 15">
            <a:extLst>
              <a:ext uri="{FF2B5EF4-FFF2-40B4-BE49-F238E27FC236}">
                <a16:creationId xmlns:a16="http://schemas.microsoft.com/office/drawing/2014/main" id="{CAAC08F8-DD97-65FA-E6DF-051C765B1769}"/>
              </a:ext>
            </a:extLst>
          </p:cNvPr>
          <p:cNvPicPr>
            <a:picLocks noChangeAspect="1"/>
          </p:cNvPicPr>
          <p:nvPr/>
        </p:nvPicPr>
        <p:blipFill>
          <a:blip r:embed="rId2"/>
          <a:stretch>
            <a:fillRect/>
          </a:stretch>
        </p:blipFill>
        <p:spPr>
          <a:xfrm>
            <a:off x="7630099" y="1600200"/>
            <a:ext cx="3826689" cy="4737100"/>
          </a:xfrm>
          <a:prstGeom prst="rect">
            <a:avLst/>
          </a:prstGeom>
        </p:spPr>
      </p:pic>
      <p:pic>
        <p:nvPicPr>
          <p:cNvPr id="17" name="Obrázek 16">
            <a:extLst>
              <a:ext uri="{FF2B5EF4-FFF2-40B4-BE49-F238E27FC236}">
                <a16:creationId xmlns:a16="http://schemas.microsoft.com/office/drawing/2014/main" id="{93F25455-CB13-9A6A-99BD-144DEC6B805A}"/>
              </a:ext>
            </a:extLst>
          </p:cNvPr>
          <p:cNvPicPr>
            <a:picLocks noChangeAspect="1"/>
          </p:cNvPicPr>
          <p:nvPr/>
        </p:nvPicPr>
        <p:blipFill>
          <a:blip r:embed="rId3"/>
          <a:stretch>
            <a:fillRect/>
          </a:stretch>
        </p:blipFill>
        <p:spPr>
          <a:xfrm>
            <a:off x="208722" y="1318974"/>
            <a:ext cx="4303643" cy="5221393"/>
          </a:xfrm>
          <a:prstGeom prst="rect">
            <a:avLst/>
          </a:prstGeom>
        </p:spPr>
      </p:pic>
      <p:sp>
        <p:nvSpPr>
          <p:cNvPr id="19" name="TextovéPole 18">
            <a:extLst>
              <a:ext uri="{FF2B5EF4-FFF2-40B4-BE49-F238E27FC236}">
                <a16:creationId xmlns:a16="http://schemas.microsoft.com/office/drawing/2014/main" id="{344D224B-DDAE-5D9C-50EF-094C778CE77D}"/>
              </a:ext>
            </a:extLst>
          </p:cNvPr>
          <p:cNvSpPr txBox="1"/>
          <p:nvPr/>
        </p:nvSpPr>
        <p:spPr>
          <a:xfrm>
            <a:off x="4512365" y="1778000"/>
            <a:ext cx="2890752" cy="2031325"/>
          </a:xfrm>
          <a:prstGeom prst="rect">
            <a:avLst/>
          </a:prstGeom>
          <a:noFill/>
        </p:spPr>
        <p:txBody>
          <a:bodyPr wrap="square">
            <a:spAutoFit/>
          </a:bodyPr>
          <a:lstStyle/>
          <a:p>
            <a:pPr algn="l"/>
            <a:r>
              <a:rPr lang="en-US" sz="1800" b="1" i="0" u="none" strike="noStrike" baseline="0" dirty="0">
                <a:latin typeface="TimesNewRomanPS-BoldMT"/>
              </a:rPr>
              <a:t>Figure 2. </a:t>
            </a:r>
            <a:r>
              <a:rPr lang="en-US" sz="1800" b="0" i="0" u="none" strike="noStrike" baseline="0" dirty="0">
                <a:latin typeface="TimesNewRomanPSMT"/>
              </a:rPr>
              <a:t>Concentration of plant </a:t>
            </a:r>
            <a:r>
              <a:rPr lang="en-US" sz="1800" b="0" i="0" u="none" strike="noStrike" baseline="0" dirty="0" err="1">
                <a:latin typeface="TimesNewRomanPSMT"/>
              </a:rPr>
              <a:t>macroremains</a:t>
            </a:r>
            <a:r>
              <a:rPr lang="en-US" sz="1800" b="0" i="0" u="none" strike="noStrike" baseline="0" dirty="0">
                <a:latin typeface="TimesNewRomanPSMT"/>
              </a:rPr>
              <a:t> in one </a:t>
            </a:r>
            <a:r>
              <a:rPr lang="en-US" sz="1800" b="0" i="0" u="none" strike="noStrike" baseline="0" dirty="0" err="1">
                <a:latin typeface="TimesNewRomanPSMT"/>
              </a:rPr>
              <a:t>litre</a:t>
            </a:r>
            <a:r>
              <a:rPr lang="en-US" sz="1800" b="0" i="0" u="none" strike="noStrike" baseline="0" dirty="0">
                <a:latin typeface="TimesNewRomanPSMT"/>
              </a:rPr>
              <a:t> of the fill in particular sectors: A (blue dots): density of flax seeds; B (green dots): density of</a:t>
            </a:r>
            <a:r>
              <a:rPr lang="cs-CZ" sz="1800" b="0" i="0" u="none" strike="noStrike" baseline="0" dirty="0">
                <a:latin typeface="TimesNewRomanPSMT"/>
              </a:rPr>
              <a:t> </a:t>
            </a:r>
            <a:r>
              <a:rPr lang="cs-CZ" sz="1800" b="0" i="0" u="none" strike="noStrike" baseline="0" dirty="0" err="1">
                <a:latin typeface="TimesNewRomanPSMT"/>
              </a:rPr>
              <a:t>macroremains</a:t>
            </a:r>
            <a:r>
              <a:rPr lang="cs-CZ" sz="1800" b="0" i="0" u="none" strike="noStrike" baseline="0" dirty="0">
                <a:latin typeface="TimesNewRomanPSMT"/>
              </a:rPr>
              <a:t> </a:t>
            </a:r>
            <a:r>
              <a:rPr lang="cs-CZ" sz="1800" b="0" i="0" u="none" strike="noStrike" baseline="0" dirty="0" err="1">
                <a:latin typeface="TimesNewRomanPSMT"/>
              </a:rPr>
              <a:t>without</a:t>
            </a:r>
            <a:r>
              <a:rPr lang="cs-CZ" sz="1800" b="0" i="0" u="none" strike="noStrike" baseline="0" dirty="0">
                <a:latin typeface="TimesNewRomanPSMT"/>
              </a:rPr>
              <a:t> </a:t>
            </a:r>
            <a:r>
              <a:rPr lang="cs-CZ" sz="1800" b="0" i="0" u="none" strike="noStrike" baseline="0" dirty="0" err="1">
                <a:latin typeface="TimesNewRomanPSMT"/>
              </a:rPr>
              <a:t>flax</a:t>
            </a:r>
            <a:r>
              <a:rPr lang="cs-CZ" sz="1800" b="0" i="0" u="none" strike="noStrike" baseline="0" dirty="0">
                <a:latin typeface="TimesNewRomanPSMT"/>
              </a:rPr>
              <a:t>.</a:t>
            </a:r>
            <a:endParaRPr lang="cs-CZ" sz="1800" dirty="0"/>
          </a:p>
        </p:txBody>
      </p:sp>
    </p:spTree>
    <p:extLst>
      <p:ext uri="{BB962C8B-B14F-4D97-AF65-F5344CB8AC3E}">
        <p14:creationId xmlns:p14="http://schemas.microsoft.com/office/powerpoint/2010/main" val="21841951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1847850" y="115889"/>
            <a:ext cx="7056438" cy="1944687"/>
          </a:xfrm>
        </p:spPr>
        <p:txBody>
          <a:bodyPr>
            <a:normAutofit fontScale="92500" lnSpcReduction="20000"/>
          </a:bodyPr>
          <a:lstStyle/>
          <a:p>
            <a:pPr>
              <a:lnSpc>
                <a:spcPct val="90000"/>
              </a:lnSpc>
            </a:pPr>
            <a:endParaRPr lang="cs-CZ" altLang="cs-CZ" sz="2000" dirty="0"/>
          </a:p>
          <a:p>
            <a:pPr>
              <a:lnSpc>
                <a:spcPct val="90000"/>
              </a:lnSpc>
            </a:pPr>
            <a:r>
              <a:rPr lang="cs-CZ" altLang="cs-CZ" sz="2000" dirty="0" err="1"/>
              <a:t>Constant</a:t>
            </a:r>
            <a:r>
              <a:rPr lang="cs-CZ" altLang="cs-CZ" sz="2000" dirty="0"/>
              <a:t> </a:t>
            </a:r>
            <a:r>
              <a:rPr lang="cs-CZ" altLang="cs-CZ" sz="2000" dirty="0" err="1"/>
              <a:t>volume</a:t>
            </a:r>
            <a:r>
              <a:rPr lang="cs-CZ" altLang="cs-CZ" sz="2000" dirty="0"/>
              <a:t> </a:t>
            </a:r>
            <a:r>
              <a:rPr lang="cs-CZ" altLang="cs-CZ" sz="2000" dirty="0" err="1"/>
              <a:t>of</a:t>
            </a:r>
            <a:r>
              <a:rPr lang="cs-CZ" altLang="cs-CZ" sz="2000" dirty="0"/>
              <a:t> single </a:t>
            </a:r>
            <a:r>
              <a:rPr lang="cs-CZ" altLang="cs-CZ" sz="2000" dirty="0" err="1"/>
              <a:t>samples</a:t>
            </a:r>
            <a:r>
              <a:rPr lang="cs-CZ" altLang="cs-CZ" sz="2000" dirty="0"/>
              <a:t> (20 litre)</a:t>
            </a:r>
          </a:p>
          <a:p>
            <a:pPr>
              <a:lnSpc>
                <a:spcPct val="90000"/>
              </a:lnSpc>
            </a:pPr>
            <a:r>
              <a:rPr lang="cs-CZ" altLang="cs-CZ" sz="2000" dirty="0"/>
              <a:t>Minimum </a:t>
            </a:r>
            <a:r>
              <a:rPr lang="cs-CZ" altLang="cs-CZ" sz="2000" dirty="0" err="1"/>
              <a:t>volume</a:t>
            </a:r>
            <a:r>
              <a:rPr lang="cs-CZ" altLang="cs-CZ" sz="2000" dirty="0"/>
              <a:t> </a:t>
            </a:r>
            <a:r>
              <a:rPr lang="cs-CZ" altLang="cs-CZ" sz="2000" dirty="0" err="1"/>
              <a:t>of</a:t>
            </a:r>
            <a:r>
              <a:rPr lang="cs-CZ" altLang="cs-CZ" sz="2000" dirty="0"/>
              <a:t> </a:t>
            </a:r>
            <a:r>
              <a:rPr lang="cs-CZ" altLang="cs-CZ" sz="2000" dirty="0" err="1"/>
              <a:t>all</a:t>
            </a:r>
            <a:r>
              <a:rPr lang="cs-CZ" altLang="cs-CZ" sz="2000" dirty="0"/>
              <a:t> </a:t>
            </a:r>
            <a:r>
              <a:rPr lang="cs-CZ" altLang="cs-CZ" sz="2000" dirty="0" err="1"/>
              <a:t>samples</a:t>
            </a:r>
            <a:r>
              <a:rPr lang="cs-CZ" altLang="cs-CZ" sz="2000" dirty="0"/>
              <a:t> </a:t>
            </a:r>
            <a:r>
              <a:rPr lang="cs-CZ" altLang="cs-CZ" sz="2000" dirty="0" err="1"/>
              <a:t>from</a:t>
            </a:r>
            <a:r>
              <a:rPr lang="cs-CZ" altLang="cs-CZ" sz="2000" dirty="0"/>
              <a:t> single </a:t>
            </a:r>
            <a:r>
              <a:rPr lang="cs-CZ" altLang="cs-CZ" sz="2000" dirty="0" err="1"/>
              <a:t>context</a:t>
            </a:r>
            <a:r>
              <a:rPr lang="cs-CZ" altLang="cs-CZ" sz="2000" dirty="0"/>
              <a:t> (100 litre)</a:t>
            </a:r>
          </a:p>
          <a:p>
            <a:pPr>
              <a:lnSpc>
                <a:spcPct val="90000"/>
              </a:lnSpc>
            </a:pPr>
            <a:r>
              <a:rPr lang="cs-CZ" altLang="cs-CZ" sz="2000" dirty="0" err="1"/>
              <a:t>Separation</a:t>
            </a:r>
            <a:r>
              <a:rPr lang="cs-CZ" altLang="cs-CZ" sz="2000" dirty="0"/>
              <a:t> by </a:t>
            </a:r>
            <a:r>
              <a:rPr lang="cs-CZ" altLang="cs-CZ" sz="2000" dirty="0" err="1"/>
              <a:t>water</a:t>
            </a:r>
            <a:r>
              <a:rPr lang="cs-CZ" altLang="cs-CZ" sz="2000" dirty="0"/>
              <a:t> </a:t>
            </a:r>
            <a:r>
              <a:rPr lang="cs-CZ" altLang="cs-CZ" sz="2000" dirty="0" err="1"/>
              <a:t>flotation</a:t>
            </a:r>
            <a:r>
              <a:rPr lang="cs-CZ" altLang="cs-CZ" sz="1800" dirty="0"/>
              <a:t>/ </a:t>
            </a:r>
            <a:r>
              <a:rPr lang="cs-CZ" altLang="cs-CZ" sz="2000" dirty="0" err="1"/>
              <a:t>washing</a:t>
            </a:r>
            <a:r>
              <a:rPr lang="cs-CZ" altLang="cs-CZ" sz="2000" dirty="0"/>
              <a:t> </a:t>
            </a:r>
            <a:r>
              <a:rPr lang="cs-CZ" altLang="cs-CZ" sz="2000" dirty="0" err="1"/>
              <a:t>over</a:t>
            </a:r>
            <a:endParaRPr lang="cs-CZ" altLang="cs-CZ" sz="2000" dirty="0"/>
          </a:p>
          <a:p>
            <a:pPr>
              <a:lnSpc>
                <a:spcPct val="90000"/>
              </a:lnSpc>
            </a:pPr>
            <a:r>
              <a:rPr lang="cs-CZ" altLang="cs-CZ" sz="2000" dirty="0" err="1"/>
              <a:t>Mesh</a:t>
            </a:r>
            <a:r>
              <a:rPr lang="cs-CZ" altLang="cs-CZ" sz="2000" dirty="0"/>
              <a:t> </a:t>
            </a:r>
            <a:r>
              <a:rPr lang="cs-CZ" altLang="cs-CZ" sz="2000" dirty="0" err="1"/>
              <a:t>size</a:t>
            </a:r>
            <a:r>
              <a:rPr lang="cs-CZ" altLang="cs-CZ" sz="2000" dirty="0"/>
              <a:t> 0.25 mm</a:t>
            </a:r>
          </a:p>
          <a:p>
            <a:pPr>
              <a:lnSpc>
                <a:spcPct val="90000"/>
              </a:lnSpc>
            </a:pPr>
            <a:r>
              <a:rPr lang="cs-CZ" altLang="cs-CZ" sz="2000" dirty="0" err="1"/>
              <a:t>Analyses</a:t>
            </a:r>
            <a:r>
              <a:rPr lang="cs-CZ" altLang="cs-CZ" sz="2000" dirty="0"/>
              <a:t> </a:t>
            </a:r>
            <a:r>
              <a:rPr lang="cs-CZ" altLang="cs-CZ" sz="2000" dirty="0" err="1"/>
              <a:t>of</a:t>
            </a:r>
            <a:r>
              <a:rPr lang="cs-CZ" altLang="cs-CZ" sz="2000" dirty="0"/>
              <a:t> </a:t>
            </a:r>
            <a:r>
              <a:rPr lang="cs-CZ" altLang="cs-CZ" sz="2000" dirty="0" err="1"/>
              <a:t>flotation</a:t>
            </a:r>
            <a:r>
              <a:rPr lang="cs-CZ" altLang="cs-CZ" sz="2000" dirty="0"/>
              <a:t> residuum (</a:t>
            </a:r>
            <a:r>
              <a:rPr lang="cs-CZ" altLang="cs-CZ" sz="2000" dirty="0" err="1"/>
              <a:t>artefacts</a:t>
            </a:r>
            <a:r>
              <a:rPr lang="cs-CZ" altLang="cs-CZ" sz="2000" dirty="0"/>
              <a:t>, </a:t>
            </a:r>
            <a:r>
              <a:rPr lang="cs-CZ" altLang="cs-CZ" sz="2000" dirty="0" err="1"/>
              <a:t>bones</a:t>
            </a:r>
            <a:r>
              <a:rPr lang="cs-CZ" altLang="cs-CZ" sz="2000" dirty="0"/>
              <a:t>, amber </a:t>
            </a:r>
            <a:r>
              <a:rPr lang="cs-CZ" altLang="cs-CZ" sz="2000" dirty="0" err="1"/>
              <a:t>beads</a:t>
            </a:r>
            <a:r>
              <a:rPr lang="cs-CZ" altLang="cs-CZ" sz="2000" dirty="0"/>
              <a:t> </a:t>
            </a:r>
            <a:r>
              <a:rPr lang="cs-CZ" altLang="cs-CZ" sz="2000" dirty="0" err="1"/>
              <a:t>etc</a:t>
            </a:r>
            <a:r>
              <a:rPr lang="cs-CZ" altLang="cs-CZ" sz="2000" dirty="0"/>
              <a:t>.)</a:t>
            </a:r>
            <a:endParaRPr lang="cs-CZ" altLang="cs-CZ" sz="1400" dirty="0"/>
          </a:p>
          <a:p>
            <a:pPr>
              <a:lnSpc>
                <a:spcPct val="90000"/>
              </a:lnSpc>
              <a:spcBef>
                <a:spcPct val="0"/>
              </a:spcBef>
              <a:buFontTx/>
              <a:buChar char="-"/>
            </a:pPr>
            <a:endParaRPr lang="cs-CZ" altLang="cs-CZ" sz="1400" dirty="0"/>
          </a:p>
        </p:txBody>
      </p:sp>
      <p:pic>
        <p:nvPicPr>
          <p:cNvPr id="8195" name="Picture 3" descr="E:\záloha M\Albrechtice 2012 fotografieyyy\C\plavení\M12-10-26--16-25-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9412" y="2263776"/>
            <a:ext cx="3996647" cy="2997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4" descr="E:\záloha M\Albrechtice 2012 fotografieyyy\C\plavení\M12-08-02--12-4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67" y="2263776"/>
            <a:ext cx="3996646" cy="299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C:\Users\Cyril\Documents\vzykumy\arge\abb\abb.1.jpg">
            <a:extLst>
              <a:ext uri="{FF2B5EF4-FFF2-40B4-BE49-F238E27FC236}">
                <a16:creationId xmlns:a16="http://schemas.microsoft.com/office/drawing/2014/main" id="{EAC3C95A-72C2-BE15-0456-188951143F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0180" y="2263775"/>
            <a:ext cx="3908924" cy="2997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61373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E36887-5200-22CD-A50A-740A942B72A3}"/>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B10CA71-D46E-115C-1D1D-AECA0B819CBC}"/>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1D012B49-0FE4-3DBE-A41F-0B35D6338F25}"/>
              </a:ext>
            </a:extLst>
          </p:cNvPr>
          <p:cNvSpPr>
            <a:spLocks noGrp="1"/>
          </p:cNvSpPr>
          <p:nvPr>
            <p:ph sz="half" idx="2"/>
          </p:nvPr>
        </p:nvSpPr>
        <p:spPr/>
        <p:txBody>
          <a:bodyPr/>
          <a:lstStyle/>
          <a:p>
            <a:endParaRPr lang="cs-CZ"/>
          </a:p>
        </p:txBody>
      </p:sp>
      <p:pic>
        <p:nvPicPr>
          <p:cNvPr id="7" name="Obrázek 6">
            <a:extLst>
              <a:ext uri="{FF2B5EF4-FFF2-40B4-BE49-F238E27FC236}">
                <a16:creationId xmlns:a16="http://schemas.microsoft.com/office/drawing/2014/main" id="{B98F38C1-BDDC-5501-21A6-8B55F8AAF96F}"/>
              </a:ext>
            </a:extLst>
          </p:cNvPr>
          <p:cNvPicPr>
            <a:picLocks noChangeAspect="1"/>
          </p:cNvPicPr>
          <p:nvPr/>
        </p:nvPicPr>
        <p:blipFill>
          <a:blip r:embed="rId2"/>
          <a:stretch>
            <a:fillRect/>
          </a:stretch>
        </p:blipFill>
        <p:spPr>
          <a:xfrm>
            <a:off x="6241527" y="1549876"/>
            <a:ext cx="4548651" cy="4084177"/>
          </a:xfrm>
          <a:prstGeom prst="rect">
            <a:avLst/>
          </a:prstGeom>
        </p:spPr>
      </p:pic>
      <p:sp>
        <p:nvSpPr>
          <p:cNvPr id="8" name="TextovéPole 7">
            <a:extLst>
              <a:ext uri="{FF2B5EF4-FFF2-40B4-BE49-F238E27FC236}">
                <a16:creationId xmlns:a16="http://schemas.microsoft.com/office/drawing/2014/main" id="{95D5299F-5E91-AA58-8E47-008942B9ADD9}"/>
              </a:ext>
            </a:extLst>
          </p:cNvPr>
          <p:cNvSpPr txBox="1"/>
          <p:nvPr/>
        </p:nvSpPr>
        <p:spPr>
          <a:xfrm>
            <a:off x="4917049" y="681037"/>
            <a:ext cx="7691901" cy="738664"/>
          </a:xfrm>
          <a:prstGeom prst="rect">
            <a:avLst/>
          </a:prstGeom>
          <a:noFill/>
        </p:spPr>
        <p:txBody>
          <a:bodyPr wrap="square">
            <a:spAutoFit/>
          </a:bodyPr>
          <a:lstStyle/>
          <a:p>
            <a:pPr algn="l"/>
            <a:r>
              <a:rPr lang="en-US" sz="1400" b="1" i="0" u="none" strike="noStrike" baseline="0" dirty="0">
                <a:latin typeface="TimesNewRomanPS-BoldMT"/>
              </a:rPr>
              <a:t>Figure 3. </a:t>
            </a:r>
            <a:r>
              <a:rPr lang="en-US" sz="1400" b="0" i="0" u="none" strike="noStrike" baseline="0" dirty="0">
                <a:latin typeface="TimesNewRomanPSMT"/>
              </a:rPr>
              <a:t>Group diagram comparing the</a:t>
            </a:r>
            <a:r>
              <a:rPr lang="cs-CZ" sz="1400" b="0" i="0" u="none" strike="noStrike" baseline="0" dirty="0">
                <a:latin typeface="TimesNewRomanPSMT"/>
              </a:rPr>
              <a:t> </a:t>
            </a:r>
            <a:r>
              <a:rPr lang="en-US" sz="1400" b="0" i="0" u="none" strike="noStrike" baseline="0" dirty="0">
                <a:latin typeface="TimesNewRomanPSMT"/>
              </a:rPr>
              <a:t>dating of samples. Green: interval of the ERP</a:t>
            </a:r>
          </a:p>
          <a:p>
            <a:pPr algn="l"/>
            <a:r>
              <a:rPr lang="en-US" sz="1400" b="0" i="0" u="none" strike="noStrike" baseline="0" dirty="0">
                <a:latin typeface="TimesNewRomanPSMT"/>
              </a:rPr>
              <a:t>pottery typological dating; red: interval of</a:t>
            </a:r>
            <a:r>
              <a:rPr lang="cs-CZ" sz="1400" b="0" i="0" u="none" strike="noStrike" baseline="0" dirty="0">
                <a:latin typeface="TimesNewRomanPSMT"/>
              </a:rPr>
              <a:t> </a:t>
            </a:r>
            <a:r>
              <a:rPr lang="en-US" sz="1400" b="0" i="0" u="none" strike="noStrike" baseline="0" dirty="0">
                <a:latin typeface="TimesNewRomanPSMT"/>
              </a:rPr>
              <a:t>the EMP (so-called Middle Hillfort period)</a:t>
            </a:r>
          </a:p>
          <a:p>
            <a:pPr algn="l"/>
            <a:r>
              <a:rPr lang="cs-CZ" sz="1400" b="0" i="0" u="none" strike="noStrike" baseline="0" dirty="0" err="1">
                <a:latin typeface="TimesNewRomanPSMT"/>
              </a:rPr>
              <a:t>pottery</a:t>
            </a:r>
            <a:r>
              <a:rPr lang="cs-CZ" sz="1400" b="0" i="0" u="none" strike="noStrike" baseline="0" dirty="0">
                <a:latin typeface="TimesNewRomanPSMT"/>
              </a:rPr>
              <a:t> </a:t>
            </a:r>
            <a:r>
              <a:rPr lang="cs-CZ" sz="1400" b="0" i="0" u="none" strike="noStrike" baseline="0" dirty="0" err="1">
                <a:latin typeface="TimesNewRomanPSMT"/>
              </a:rPr>
              <a:t>typological</a:t>
            </a:r>
            <a:r>
              <a:rPr lang="cs-CZ" sz="1400" b="0" i="0" u="none" strike="noStrike" baseline="0" dirty="0">
                <a:latin typeface="TimesNewRomanPSMT"/>
              </a:rPr>
              <a:t> </a:t>
            </a:r>
            <a:r>
              <a:rPr lang="cs-CZ" sz="1400" b="0" i="0" u="none" strike="noStrike" baseline="0" dirty="0" err="1">
                <a:latin typeface="TimesNewRomanPSMT"/>
              </a:rPr>
              <a:t>dating</a:t>
            </a:r>
            <a:r>
              <a:rPr lang="cs-CZ" sz="1400" b="0" i="0" u="none" strike="noStrike" baseline="0" dirty="0">
                <a:latin typeface="TimesNewRomanPSMT"/>
              </a:rPr>
              <a:t>. </a:t>
            </a:r>
            <a:r>
              <a:rPr lang="cs-CZ" sz="1400" b="0" i="0" u="none" strike="noStrike" baseline="0" dirty="0" err="1">
                <a:latin typeface="TimesNewRomanPSMT"/>
              </a:rPr>
              <a:t>Calibration</a:t>
            </a:r>
            <a:r>
              <a:rPr lang="cs-CZ" sz="1400" b="0" i="0" u="none" strike="noStrike" baseline="0" dirty="0">
                <a:latin typeface="TimesNewRomanPSMT"/>
              </a:rPr>
              <a:t> </a:t>
            </a:r>
            <a:r>
              <a:rPr lang="da-DK" sz="1400" b="0" i="0" u="none" strike="noStrike" baseline="0" dirty="0">
                <a:latin typeface="TimesNewRomanPSMT"/>
              </a:rPr>
              <a:t>according to Reimer </a:t>
            </a:r>
            <a:r>
              <a:rPr lang="da-DK" sz="1400" b="0" i="1" u="none" strike="noStrike" baseline="0" dirty="0">
                <a:latin typeface="TimesNewRomanPS-ItalicMT"/>
              </a:rPr>
              <a:t>et al. </a:t>
            </a:r>
            <a:r>
              <a:rPr lang="da-DK" sz="1400" b="0" i="0" u="none" strike="noStrike" baseline="0" dirty="0">
                <a:latin typeface="TimesNewRomanPSMT"/>
              </a:rPr>
              <a:t>(2013).</a:t>
            </a:r>
            <a:endParaRPr lang="cs-CZ" sz="1400" dirty="0"/>
          </a:p>
        </p:txBody>
      </p:sp>
      <p:pic>
        <p:nvPicPr>
          <p:cNvPr id="9" name="Obrázek 8">
            <a:extLst>
              <a:ext uri="{FF2B5EF4-FFF2-40B4-BE49-F238E27FC236}">
                <a16:creationId xmlns:a16="http://schemas.microsoft.com/office/drawing/2014/main" id="{6F4C330E-BC91-5BF2-16E4-189F8D287391}"/>
              </a:ext>
            </a:extLst>
          </p:cNvPr>
          <p:cNvPicPr>
            <a:picLocks noChangeAspect="1"/>
          </p:cNvPicPr>
          <p:nvPr/>
        </p:nvPicPr>
        <p:blipFill>
          <a:blip r:embed="rId3"/>
          <a:stretch>
            <a:fillRect/>
          </a:stretch>
        </p:blipFill>
        <p:spPr>
          <a:xfrm>
            <a:off x="146853" y="90005"/>
            <a:ext cx="4773028" cy="5213357"/>
          </a:xfrm>
          <a:prstGeom prst="rect">
            <a:avLst/>
          </a:prstGeom>
        </p:spPr>
      </p:pic>
      <p:sp>
        <p:nvSpPr>
          <p:cNvPr id="10" name="TextovéPole 9">
            <a:extLst>
              <a:ext uri="{FF2B5EF4-FFF2-40B4-BE49-F238E27FC236}">
                <a16:creationId xmlns:a16="http://schemas.microsoft.com/office/drawing/2014/main" id="{8AD6E720-FF07-5FED-82FA-0BB66098911B}"/>
              </a:ext>
            </a:extLst>
          </p:cNvPr>
          <p:cNvSpPr txBox="1"/>
          <p:nvPr/>
        </p:nvSpPr>
        <p:spPr>
          <a:xfrm>
            <a:off x="-74874" y="5303362"/>
            <a:ext cx="6094674" cy="954107"/>
          </a:xfrm>
          <a:prstGeom prst="rect">
            <a:avLst/>
          </a:prstGeom>
          <a:noFill/>
        </p:spPr>
        <p:txBody>
          <a:bodyPr wrap="square">
            <a:spAutoFit/>
          </a:bodyPr>
          <a:lstStyle/>
          <a:p>
            <a:pPr algn="l"/>
            <a:r>
              <a:rPr lang="en-US" sz="1400" b="1" i="0" u="none" strike="noStrike" baseline="0" dirty="0">
                <a:latin typeface="TimesNewRomanPS-BoldMT"/>
              </a:rPr>
              <a:t>Figure 7. </a:t>
            </a:r>
            <a:r>
              <a:rPr lang="en-US" sz="1400" b="0" i="0" u="none" strike="noStrike" baseline="0" dirty="0">
                <a:latin typeface="TimesNewRomanPSMT"/>
              </a:rPr>
              <a:t>Contexts of the </a:t>
            </a:r>
            <a:r>
              <a:rPr lang="en-US" sz="1400" b="0" i="0" u="none" strike="noStrike" baseline="0" dirty="0" err="1">
                <a:latin typeface="TimesNewRomanPSMT"/>
              </a:rPr>
              <a:t>radiocarbondated</a:t>
            </a:r>
            <a:r>
              <a:rPr lang="cs-CZ" sz="1400" b="0" i="0" u="none" strike="noStrike" baseline="0" dirty="0">
                <a:latin typeface="TimesNewRomanPSMT"/>
              </a:rPr>
              <a:t> </a:t>
            </a:r>
            <a:r>
              <a:rPr lang="cs-CZ" sz="1400" b="0" i="0" u="none" strike="noStrike" baseline="0" dirty="0" err="1">
                <a:latin typeface="TimesNewRomanPSMT"/>
              </a:rPr>
              <a:t>samples</a:t>
            </a:r>
            <a:r>
              <a:rPr lang="cs-CZ" sz="1400" b="0" i="0" u="none" strike="noStrike" baseline="0" dirty="0">
                <a:latin typeface="TimesNewRomanPSMT"/>
              </a:rPr>
              <a:t>. Blue </a:t>
            </a:r>
            <a:r>
              <a:rPr lang="cs-CZ" sz="1400" b="0" i="0" u="none" strike="noStrike" baseline="0" dirty="0" err="1">
                <a:latin typeface="TimesNewRomanPSMT"/>
              </a:rPr>
              <a:t>dots</a:t>
            </a:r>
            <a:r>
              <a:rPr lang="cs-CZ" sz="1400" b="0" i="0" u="none" strike="noStrike" baseline="0" dirty="0">
                <a:latin typeface="TimesNewRomanPSMT"/>
              </a:rPr>
              <a:t>: 0–10 cm; </a:t>
            </a:r>
            <a:r>
              <a:rPr lang="cs-CZ" sz="1400" b="0" i="0" u="none" strike="noStrike" baseline="0" dirty="0" err="1">
                <a:latin typeface="TimesNewRomanPSMT"/>
              </a:rPr>
              <a:t>red</a:t>
            </a:r>
            <a:r>
              <a:rPr lang="cs-CZ" sz="1400" b="0" i="0" u="none" strike="noStrike" baseline="0" dirty="0">
                <a:latin typeface="TimesNewRomanPSMT"/>
              </a:rPr>
              <a:t> </a:t>
            </a:r>
            <a:r>
              <a:rPr lang="en-US" sz="1400" b="0" i="0" u="none" strike="noStrike" baseline="0" dirty="0">
                <a:latin typeface="TimesNewRomanPSMT"/>
              </a:rPr>
              <a:t>dots: 10 cm–bottom. AMS date assigned</a:t>
            </a:r>
            <a:r>
              <a:rPr lang="cs-CZ" sz="1400" b="0" i="0" u="none" strike="noStrike" baseline="0" dirty="0">
                <a:latin typeface="TimesNewRomanPSMT"/>
              </a:rPr>
              <a:t> </a:t>
            </a:r>
            <a:r>
              <a:rPr lang="en-US" sz="1400" b="0" i="0" u="none" strike="noStrike" baseline="0" dirty="0">
                <a:latin typeface="TimesNewRomanPSMT"/>
              </a:rPr>
              <a:t>to: yellow </a:t>
            </a:r>
            <a:r>
              <a:rPr lang="en-US" sz="1400" b="0" i="0" u="none" strike="noStrike" baseline="0" dirty="0" err="1">
                <a:latin typeface="TimesNewRomanPSMT"/>
              </a:rPr>
              <a:t>centre</a:t>
            </a:r>
            <a:r>
              <a:rPr lang="en-US" sz="1400" b="0" i="0" u="none" strike="noStrike" baseline="0" dirty="0">
                <a:latin typeface="TimesNewRomanPSMT"/>
              </a:rPr>
              <a:t>: Late La Tène, early RP;</a:t>
            </a:r>
          </a:p>
          <a:p>
            <a:pPr algn="l"/>
            <a:r>
              <a:rPr lang="cs-CZ" sz="1400" b="0" i="0" u="none" strike="noStrike" baseline="0" dirty="0" err="1">
                <a:latin typeface="TimesNewRomanPSMT"/>
              </a:rPr>
              <a:t>brown</a:t>
            </a:r>
            <a:r>
              <a:rPr lang="cs-CZ" sz="1400" b="0" i="0" u="none" strike="noStrike" baseline="0" dirty="0">
                <a:latin typeface="TimesNewRomanPSMT"/>
              </a:rPr>
              <a:t> centre: </a:t>
            </a:r>
            <a:r>
              <a:rPr lang="cs-CZ" sz="1400" b="0" i="0" u="none" strike="noStrike" baseline="0" dirty="0" err="1">
                <a:latin typeface="TimesNewRomanPSMT"/>
              </a:rPr>
              <a:t>Middle</a:t>
            </a:r>
            <a:r>
              <a:rPr lang="cs-CZ" sz="1400" b="0" i="0" u="none" strike="noStrike" baseline="0" dirty="0">
                <a:latin typeface="TimesNewRomanPSMT"/>
              </a:rPr>
              <a:t> </a:t>
            </a:r>
            <a:r>
              <a:rPr lang="cs-CZ" sz="1400" b="0" i="0" u="none" strike="noStrike" baseline="0" dirty="0" err="1">
                <a:latin typeface="TimesNewRomanPSMT"/>
              </a:rPr>
              <a:t>Hillfort</a:t>
            </a:r>
            <a:r>
              <a:rPr lang="cs-CZ" sz="1400" b="0" i="0" u="none" strike="noStrike" baseline="0" dirty="0">
                <a:latin typeface="TimesNewRomanPSMT"/>
              </a:rPr>
              <a:t> period; green </a:t>
            </a:r>
            <a:r>
              <a:rPr lang="en-US" sz="1400" b="0" i="0" u="none" strike="noStrike" baseline="0" dirty="0" err="1">
                <a:latin typeface="TimesNewRomanPSMT"/>
              </a:rPr>
              <a:t>centre</a:t>
            </a:r>
            <a:r>
              <a:rPr lang="en-US" sz="1400" b="0" i="0" u="none" strike="noStrike" baseline="0" dirty="0">
                <a:latin typeface="TimesNewRomanPSMT"/>
              </a:rPr>
              <a:t>: later phase of Middle Hillfort period</a:t>
            </a:r>
            <a:r>
              <a:rPr lang="cs-CZ" sz="1400" b="0" i="0" u="none" strike="noStrike" baseline="0" dirty="0">
                <a:latin typeface="TimesNewRomanPSMT"/>
              </a:rPr>
              <a:t> </a:t>
            </a:r>
            <a:r>
              <a:rPr lang="en-US" sz="1400" b="0" i="0" u="none" strike="noStrike" baseline="0" dirty="0">
                <a:latin typeface="TimesNewRomanPSMT"/>
              </a:rPr>
              <a:t>to earlier phase of Late Hillfort period (all</a:t>
            </a:r>
            <a:r>
              <a:rPr lang="cs-CZ" sz="1400" b="0" i="0" u="none" strike="noStrike" baseline="0" dirty="0">
                <a:latin typeface="TimesNewRomanPSMT"/>
              </a:rPr>
              <a:t> </a:t>
            </a:r>
            <a:r>
              <a:rPr lang="cs-CZ" sz="1400" b="0" i="0" u="none" strike="noStrike" baseline="0" dirty="0" err="1">
                <a:latin typeface="TimesNewRomanPSMT"/>
              </a:rPr>
              <a:t>flax</a:t>
            </a:r>
            <a:r>
              <a:rPr lang="cs-CZ" sz="1400" b="0" i="0" u="none" strike="noStrike" baseline="0" dirty="0">
                <a:latin typeface="TimesNewRomanPSMT"/>
              </a:rPr>
              <a:t> </a:t>
            </a:r>
            <a:r>
              <a:rPr lang="cs-CZ" sz="1400" b="0" i="0" u="none" strike="noStrike" baseline="0" dirty="0" err="1">
                <a:latin typeface="TimesNewRomanPSMT"/>
              </a:rPr>
              <a:t>seeds</a:t>
            </a:r>
            <a:r>
              <a:rPr lang="cs-CZ" sz="1400" b="0" i="0" u="none" strike="noStrike" baseline="0" dirty="0">
                <a:latin typeface="TimesNewRomanPSMT"/>
              </a:rPr>
              <a:t>).</a:t>
            </a:r>
            <a:endParaRPr lang="cs-CZ" sz="1400" dirty="0"/>
          </a:p>
        </p:txBody>
      </p:sp>
    </p:spTree>
    <p:extLst>
      <p:ext uri="{BB962C8B-B14F-4D97-AF65-F5344CB8AC3E}">
        <p14:creationId xmlns:p14="http://schemas.microsoft.com/office/powerpoint/2010/main" val="22228219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355850-38B5-36B7-D631-D8C1AD1EDEE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EC10A027-2523-5819-EF14-ABEFB1740C14}"/>
              </a:ext>
            </a:extLst>
          </p:cNvPr>
          <p:cNvSpPr>
            <a:spLocks noGrp="1"/>
          </p:cNvSpPr>
          <p:nvPr>
            <p:ph sz="half" idx="1"/>
          </p:nvPr>
        </p:nvSpPr>
        <p:spPr/>
        <p:txBody>
          <a:bodyPr/>
          <a:lstStyle/>
          <a:p>
            <a:endParaRPr lang="cs-CZ"/>
          </a:p>
        </p:txBody>
      </p:sp>
      <p:sp>
        <p:nvSpPr>
          <p:cNvPr id="4" name="Zástupný obsah 3">
            <a:extLst>
              <a:ext uri="{FF2B5EF4-FFF2-40B4-BE49-F238E27FC236}">
                <a16:creationId xmlns:a16="http://schemas.microsoft.com/office/drawing/2014/main" id="{123A35A3-4E38-12B6-6BEE-8789AC953107}"/>
              </a:ext>
            </a:extLst>
          </p:cNvPr>
          <p:cNvSpPr>
            <a:spLocks noGrp="1"/>
          </p:cNvSpPr>
          <p:nvPr>
            <p:ph sz="half" idx="2"/>
          </p:nvPr>
        </p:nvSpPr>
        <p:spPr/>
        <p:txBody>
          <a:bodyPr/>
          <a:lstStyle/>
          <a:p>
            <a:endParaRPr lang="cs-CZ" dirty="0"/>
          </a:p>
        </p:txBody>
      </p:sp>
      <p:pic>
        <p:nvPicPr>
          <p:cNvPr id="6" name="Obrázek 5">
            <a:extLst>
              <a:ext uri="{FF2B5EF4-FFF2-40B4-BE49-F238E27FC236}">
                <a16:creationId xmlns:a16="http://schemas.microsoft.com/office/drawing/2014/main" id="{5E4EEA83-5A2B-8834-04E7-7C0FC5F9D4E8}"/>
              </a:ext>
            </a:extLst>
          </p:cNvPr>
          <p:cNvPicPr>
            <a:picLocks noChangeAspect="1"/>
          </p:cNvPicPr>
          <p:nvPr/>
        </p:nvPicPr>
        <p:blipFill>
          <a:blip r:embed="rId2"/>
          <a:stretch>
            <a:fillRect/>
          </a:stretch>
        </p:blipFill>
        <p:spPr>
          <a:xfrm>
            <a:off x="1833392" y="0"/>
            <a:ext cx="9283077" cy="3375664"/>
          </a:xfrm>
          <a:prstGeom prst="rect">
            <a:avLst/>
          </a:prstGeom>
        </p:spPr>
      </p:pic>
      <p:pic>
        <p:nvPicPr>
          <p:cNvPr id="8" name="Obrázek 7">
            <a:extLst>
              <a:ext uri="{FF2B5EF4-FFF2-40B4-BE49-F238E27FC236}">
                <a16:creationId xmlns:a16="http://schemas.microsoft.com/office/drawing/2014/main" id="{626479AB-854D-E3E1-B0F4-D575E2BA7137}"/>
              </a:ext>
            </a:extLst>
          </p:cNvPr>
          <p:cNvPicPr>
            <a:picLocks noChangeAspect="1"/>
          </p:cNvPicPr>
          <p:nvPr/>
        </p:nvPicPr>
        <p:blipFill>
          <a:blip r:embed="rId3"/>
          <a:stretch>
            <a:fillRect/>
          </a:stretch>
        </p:blipFill>
        <p:spPr>
          <a:xfrm>
            <a:off x="482933" y="3207697"/>
            <a:ext cx="5892133" cy="3481338"/>
          </a:xfrm>
          <a:prstGeom prst="rect">
            <a:avLst/>
          </a:prstGeom>
        </p:spPr>
      </p:pic>
      <p:sp>
        <p:nvSpPr>
          <p:cNvPr id="10" name="TextovéPole 9">
            <a:extLst>
              <a:ext uri="{FF2B5EF4-FFF2-40B4-BE49-F238E27FC236}">
                <a16:creationId xmlns:a16="http://schemas.microsoft.com/office/drawing/2014/main" id="{21B97EE7-3F03-9DF9-1FB9-17FEFA04EBEF}"/>
              </a:ext>
            </a:extLst>
          </p:cNvPr>
          <p:cNvSpPr txBox="1"/>
          <p:nvPr/>
        </p:nvSpPr>
        <p:spPr>
          <a:xfrm>
            <a:off x="6249230" y="3510601"/>
            <a:ext cx="6097656" cy="1815882"/>
          </a:xfrm>
          <a:prstGeom prst="rect">
            <a:avLst/>
          </a:prstGeom>
          <a:noFill/>
        </p:spPr>
        <p:txBody>
          <a:bodyPr wrap="square">
            <a:spAutoFit/>
          </a:bodyPr>
          <a:lstStyle/>
          <a:p>
            <a:pPr algn="l"/>
            <a:r>
              <a:rPr lang="en-US" sz="1400" b="1" i="0" u="none" strike="noStrike" baseline="0" dirty="0">
                <a:latin typeface="TimesNewRomanPS-BoldMT"/>
              </a:rPr>
              <a:t>Figure 4. </a:t>
            </a:r>
            <a:r>
              <a:rPr lang="en-US" sz="1400" b="0" i="0" u="none" strike="noStrike" baseline="0" dirty="0">
                <a:latin typeface="TimesNewRomanPSMT"/>
              </a:rPr>
              <a:t>A – Reconstruction of spectra of plants from different ecological groups in F 1 and F 1.1 (logarithmic scale); B –Spectra of cereal remains in F1 and F 1.1 (logarithmic scale).</a:t>
            </a:r>
            <a:endParaRPr lang="cs-CZ" sz="1400" b="0" i="0" u="none" strike="noStrike" baseline="0" dirty="0">
              <a:latin typeface="TimesNewRomanPSMT"/>
            </a:endParaRPr>
          </a:p>
          <a:p>
            <a:pPr algn="l"/>
            <a:endParaRPr lang="cs-CZ" sz="1400" b="0" i="0" u="none" strike="noStrike" baseline="0" dirty="0">
              <a:latin typeface="TimesNewRomanPSMT"/>
            </a:endParaRPr>
          </a:p>
          <a:p>
            <a:pPr algn="l"/>
            <a:r>
              <a:rPr lang="cs-CZ" sz="1400" b="1" i="0" u="none" strike="noStrike" baseline="0" dirty="0" err="1">
                <a:latin typeface="TimesNewRomanPS-BoldMT"/>
              </a:rPr>
              <a:t>Figure</a:t>
            </a:r>
            <a:r>
              <a:rPr lang="cs-CZ" sz="1400" b="1" i="0" u="none" strike="noStrike" baseline="0" dirty="0">
                <a:latin typeface="TimesNewRomanPS-BoldMT"/>
              </a:rPr>
              <a:t> 5. </a:t>
            </a:r>
            <a:r>
              <a:rPr lang="cs-CZ" sz="1400" b="0" i="0" u="none" strike="noStrike" baseline="0" dirty="0" err="1">
                <a:latin typeface="TimesNewRomanPSMT"/>
              </a:rPr>
              <a:t>Detrended</a:t>
            </a:r>
            <a:r>
              <a:rPr lang="cs-CZ" sz="1400" b="0" i="0" u="none" strike="noStrike" baseline="0" dirty="0">
                <a:latin typeface="TimesNewRomanPSMT"/>
              </a:rPr>
              <a:t> </a:t>
            </a:r>
            <a:r>
              <a:rPr lang="cs-CZ" sz="1400" b="0" i="0" u="none" strike="noStrike" baseline="0" dirty="0" err="1">
                <a:latin typeface="TimesNewRomanPSMT"/>
              </a:rPr>
              <a:t>correspondence</a:t>
            </a:r>
            <a:r>
              <a:rPr lang="cs-CZ" sz="1400" b="0" i="0" u="none" strike="noStrike" baseline="0" dirty="0">
                <a:latin typeface="TimesNewRomanPSMT"/>
              </a:rPr>
              <a:t> </a:t>
            </a:r>
            <a:r>
              <a:rPr lang="en-US" sz="1400" b="0" i="0" u="none" strike="noStrike" baseline="0" dirty="0">
                <a:latin typeface="TimesNewRomanPSMT"/>
              </a:rPr>
              <a:t>analysis (DCA). Green: samples from</a:t>
            </a:r>
            <a:r>
              <a:rPr lang="cs-CZ" sz="1400" b="0" i="0" u="none" strike="noStrike" baseline="0" dirty="0">
                <a:latin typeface="TimesNewRomanPSMT"/>
              </a:rPr>
              <a:t> </a:t>
            </a:r>
            <a:r>
              <a:rPr lang="en-US" sz="1400" b="0" i="0" u="none" strike="noStrike" baseline="0" dirty="0">
                <a:latin typeface="TimesNewRomanPSMT"/>
              </a:rPr>
              <a:t>F 1; blue: samples from F 1.1; yellow:</a:t>
            </a:r>
            <a:r>
              <a:rPr lang="cs-CZ" sz="1400" b="0" i="0" u="none" strike="noStrike" baseline="0" dirty="0">
                <a:latin typeface="TimesNewRomanPSMT"/>
              </a:rPr>
              <a:t> </a:t>
            </a:r>
            <a:r>
              <a:rPr lang="en-US" sz="1400" b="0" i="0" u="none" strike="noStrike" baseline="0" dirty="0">
                <a:latin typeface="TimesNewRomanPSMT"/>
              </a:rPr>
              <a:t>samples from boundary area between the</a:t>
            </a:r>
            <a:r>
              <a:rPr lang="cs-CZ" sz="1400" b="0" i="0" u="none" strike="noStrike" baseline="0" dirty="0">
                <a:latin typeface="TimesNewRomanPSMT"/>
              </a:rPr>
              <a:t> </a:t>
            </a:r>
            <a:r>
              <a:rPr lang="en-US" sz="1400" b="0" i="0" u="none" strike="noStrike" baseline="0" dirty="0">
                <a:latin typeface="TimesNewRomanPSMT"/>
              </a:rPr>
              <a:t>two features. First axis explains 17.78%</a:t>
            </a:r>
            <a:r>
              <a:rPr lang="cs-CZ" sz="1400" b="0" i="0" u="none" strike="noStrike" baseline="0" dirty="0">
                <a:latin typeface="TimesNewRomanPSMT"/>
              </a:rPr>
              <a:t> </a:t>
            </a:r>
            <a:r>
              <a:rPr lang="en-US" sz="1400" b="0" i="0" u="none" strike="noStrike" baseline="0" dirty="0">
                <a:latin typeface="TimesNewRomanPSMT"/>
              </a:rPr>
              <a:t>variability; the first and the second axis</a:t>
            </a:r>
            <a:r>
              <a:rPr lang="cs-CZ" sz="1400" b="0" i="0" u="none" strike="noStrike" baseline="0" dirty="0">
                <a:latin typeface="TimesNewRomanPSMT"/>
              </a:rPr>
              <a:t> </a:t>
            </a:r>
            <a:r>
              <a:rPr lang="cs-CZ" sz="1400" b="0" i="0" u="none" strike="noStrike" baseline="0" dirty="0" err="1">
                <a:latin typeface="TimesNewRomanPSMT"/>
              </a:rPr>
              <a:t>together</a:t>
            </a:r>
            <a:r>
              <a:rPr lang="cs-CZ" sz="1400" b="0" i="0" u="none" strike="noStrike" baseline="0" dirty="0">
                <a:latin typeface="TimesNewRomanPSMT"/>
              </a:rPr>
              <a:t> 24.24%.</a:t>
            </a:r>
            <a:endParaRPr lang="cs-CZ" sz="1400" dirty="0"/>
          </a:p>
        </p:txBody>
      </p:sp>
    </p:spTree>
    <p:extLst>
      <p:ext uri="{BB962C8B-B14F-4D97-AF65-F5344CB8AC3E}">
        <p14:creationId xmlns:p14="http://schemas.microsoft.com/office/powerpoint/2010/main" val="4027260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977AB2F-7287-F7C8-7AAD-DFDAB3EF004E}"/>
              </a:ext>
            </a:extLst>
          </p:cNvPr>
          <p:cNvSpPr>
            <a:spLocks noGrp="1"/>
          </p:cNvSpPr>
          <p:nvPr>
            <p:ph type="title"/>
          </p:nvPr>
        </p:nvSpPr>
        <p:spPr/>
        <p:txBody>
          <a:bodyPr/>
          <a:lstStyle/>
          <a:p>
            <a:endParaRPr lang="cs-CZ" dirty="0"/>
          </a:p>
        </p:txBody>
      </p:sp>
      <p:sp>
        <p:nvSpPr>
          <p:cNvPr id="3" name="Zástupný obsah 2">
            <a:extLst>
              <a:ext uri="{FF2B5EF4-FFF2-40B4-BE49-F238E27FC236}">
                <a16:creationId xmlns:a16="http://schemas.microsoft.com/office/drawing/2014/main" id="{9F93417F-8F65-F546-479E-15005A334C15}"/>
              </a:ext>
            </a:extLst>
          </p:cNvPr>
          <p:cNvSpPr>
            <a:spLocks noGrp="1"/>
          </p:cNvSpPr>
          <p:nvPr>
            <p:ph sz="half" idx="1"/>
          </p:nvPr>
        </p:nvSpPr>
        <p:spPr/>
        <p:txBody>
          <a:bodyPr/>
          <a:lstStyle/>
          <a:p>
            <a:endParaRPr lang="cs-CZ" dirty="0"/>
          </a:p>
        </p:txBody>
      </p:sp>
      <p:sp>
        <p:nvSpPr>
          <p:cNvPr id="4" name="Zástupný obsah 3">
            <a:extLst>
              <a:ext uri="{FF2B5EF4-FFF2-40B4-BE49-F238E27FC236}">
                <a16:creationId xmlns:a16="http://schemas.microsoft.com/office/drawing/2014/main" id="{16F097EA-CA23-32AE-F9FC-95E10DEF0AB0}"/>
              </a:ext>
            </a:extLst>
          </p:cNvPr>
          <p:cNvSpPr>
            <a:spLocks noGrp="1"/>
          </p:cNvSpPr>
          <p:nvPr>
            <p:ph sz="half" idx="2"/>
          </p:nvPr>
        </p:nvSpPr>
        <p:spPr/>
        <p:txBody>
          <a:bodyPr/>
          <a:lstStyle/>
          <a:p>
            <a:endParaRPr lang="cs-CZ" dirty="0"/>
          </a:p>
        </p:txBody>
      </p:sp>
      <p:pic>
        <p:nvPicPr>
          <p:cNvPr id="6" name="Obrázek 5">
            <a:extLst>
              <a:ext uri="{FF2B5EF4-FFF2-40B4-BE49-F238E27FC236}">
                <a16:creationId xmlns:a16="http://schemas.microsoft.com/office/drawing/2014/main" id="{A4D5682F-0695-63C0-59C9-FADD084A0C85}"/>
              </a:ext>
            </a:extLst>
          </p:cNvPr>
          <p:cNvPicPr>
            <a:picLocks noChangeAspect="1"/>
          </p:cNvPicPr>
          <p:nvPr/>
        </p:nvPicPr>
        <p:blipFill>
          <a:blip r:embed="rId2"/>
          <a:stretch>
            <a:fillRect/>
          </a:stretch>
        </p:blipFill>
        <p:spPr>
          <a:xfrm>
            <a:off x="685800" y="-28666"/>
            <a:ext cx="4746907" cy="2960074"/>
          </a:xfrm>
          <a:prstGeom prst="rect">
            <a:avLst/>
          </a:prstGeom>
        </p:spPr>
      </p:pic>
      <p:sp>
        <p:nvSpPr>
          <p:cNvPr id="12" name="TextovéPole 11">
            <a:extLst>
              <a:ext uri="{FF2B5EF4-FFF2-40B4-BE49-F238E27FC236}">
                <a16:creationId xmlns:a16="http://schemas.microsoft.com/office/drawing/2014/main" id="{9B53B4DE-1189-755C-93EC-1C51FEBA668C}"/>
              </a:ext>
            </a:extLst>
          </p:cNvPr>
          <p:cNvSpPr txBox="1"/>
          <p:nvPr/>
        </p:nvSpPr>
        <p:spPr>
          <a:xfrm>
            <a:off x="429628" y="3343089"/>
            <a:ext cx="5181600" cy="2246769"/>
          </a:xfrm>
          <a:prstGeom prst="rect">
            <a:avLst/>
          </a:prstGeom>
          <a:noFill/>
        </p:spPr>
        <p:txBody>
          <a:bodyPr wrap="square">
            <a:spAutoFit/>
          </a:bodyPr>
          <a:lstStyle/>
          <a:p>
            <a:pPr algn="l"/>
            <a:r>
              <a:rPr lang="en-US" sz="1400" b="1" i="0" u="none" strike="noStrike" baseline="0" dirty="0">
                <a:latin typeface="TimesNewRomanPS-BoldMT"/>
              </a:rPr>
              <a:t>Figure 6. </a:t>
            </a:r>
            <a:r>
              <a:rPr lang="en-US" sz="1400" b="0" i="0" u="none" strike="noStrike" baseline="0" dirty="0">
                <a:latin typeface="TimesNewRomanPSMT"/>
              </a:rPr>
              <a:t>Reference assemblages of crop</a:t>
            </a:r>
            <a:r>
              <a:rPr lang="cs-CZ" sz="1400" b="0" i="0" u="none" strike="noStrike" baseline="0" dirty="0">
                <a:latin typeface="TimesNewRomanPSMT"/>
              </a:rPr>
              <a:t> </a:t>
            </a:r>
            <a:r>
              <a:rPr lang="en-US" sz="1400" b="0" i="0" u="none" strike="noStrike" baseline="0" dirty="0">
                <a:latin typeface="TimesNewRomanPSMT"/>
              </a:rPr>
              <a:t>remains from the Early Roman and Early</a:t>
            </a:r>
            <a:r>
              <a:rPr lang="cs-CZ" sz="1400" b="0" i="0" u="none" strike="noStrike" baseline="0" dirty="0">
                <a:latin typeface="TimesNewRomanPSMT"/>
              </a:rPr>
              <a:t> </a:t>
            </a:r>
            <a:r>
              <a:rPr lang="en-US" sz="1400" b="0" i="0" u="none" strike="noStrike" baseline="0" dirty="0">
                <a:latin typeface="TimesNewRomanPSMT"/>
              </a:rPr>
              <a:t>Mediaeval periods of South Bohemia.</a:t>
            </a:r>
            <a:r>
              <a:rPr lang="cs-CZ" sz="1400" b="0" i="0" u="none" strike="noStrike" baseline="0" dirty="0">
                <a:latin typeface="TimesNewRomanPSMT"/>
              </a:rPr>
              <a:t> </a:t>
            </a:r>
            <a:r>
              <a:rPr lang="en-US" sz="1400" b="0" i="0" u="none" strike="noStrike" baseline="0" dirty="0">
                <a:latin typeface="TimesNewRomanPSMT"/>
              </a:rPr>
              <a:t>Left: EMP. RF1.1 = </a:t>
            </a:r>
            <a:r>
              <a:rPr lang="en-US" sz="1400" b="0" i="0" u="none" strike="noStrike" baseline="0" dirty="0" err="1">
                <a:latin typeface="TimesNewRomanPSMT"/>
              </a:rPr>
              <a:t>Rakovice</a:t>
            </a:r>
            <a:r>
              <a:rPr lang="en-US" sz="1400" b="0" i="0" u="none" strike="noStrike" baseline="0" dirty="0">
                <a:latin typeface="TimesNewRomanPSMT"/>
              </a:rPr>
              <a:t> F 1.1; SSL =</a:t>
            </a:r>
            <a:r>
              <a:rPr lang="cs-CZ" sz="1400" b="0" i="0" u="none" strike="noStrike" baseline="0" dirty="0">
                <a:latin typeface="TimesNewRomanPSMT"/>
              </a:rPr>
              <a:t> Soběslav-</a:t>
            </a:r>
            <a:r>
              <a:rPr lang="cs-CZ" sz="1400" b="0" i="0" u="none" strike="noStrike" baseline="0" dirty="0" err="1">
                <a:latin typeface="TimesNewRomanPSMT"/>
              </a:rPr>
              <a:t>Svákov</a:t>
            </a:r>
            <a:r>
              <a:rPr lang="cs-CZ" sz="1400" b="0" i="0" u="none" strike="noStrike" baseline="0" dirty="0">
                <a:latin typeface="TimesNewRomanPSMT"/>
              </a:rPr>
              <a:t>; POC = </a:t>
            </a:r>
            <a:r>
              <a:rPr lang="cs-CZ" sz="1400" b="0" i="0" u="none" strike="noStrike" baseline="0" dirty="0" err="1">
                <a:latin typeface="TimesNewRomanPSMT"/>
              </a:rPr>
              <a:t>Počáply</a:t>
            </a:r>
            <a:r>
              <a:rPr lang="cs-CZ" sz="1400" b="0" i="0" u="none" strike="noStrike" baseline="0" dirty="0">
                <a:latin typeface="TimesNewRomanPSMT"/>
              </a:rPr>
              <a:t>; HUN = Hradec u </a:t>
            </a:r>
            <a:r>
              <a:rPr lang="cs-CZ" sz="1400" b="0" i="0" u="none" strike="noStrike" baseline="0" dirty="0" err="1">
                <a:latin typeface="TimesNewRomanPSMT"/>
              </a:rPr>
              <a:t>Nemějic</a:t>
            </a:r>
            <a:r>
              <a:rPr lang="cs-CZ" sz="1400" b="0" i="0" u="none" strike="noStrike" baseline="0" dirty="0">
                <a:latin typeface="TimesNewRomanPSMT"/>
              </a:rPr>
              <a:t>; SPR = Staré Prachatice; NET = Netolice; SLA = Slavonice. </a:t>
            </a:r>
            <a:r>
              <a:rPr lang="cs-CZ" sz="1400" b="0" i="0" u="none" strike="noStrike" baseline="0" dirty="0" err="1">
                <a:latin typeface="TimesNewRomanPSMT"/>
              </a:rPr>
              <a:t>Right</a:t>
            </a:r>
            <a:r>
              <a:rPr lang="cs-CZ" sz="1400" b="0" i="0" u="none" strike="noStrike" baseline="0" dirty="0">
                <a:latin typeface="TimesNewRomanPSMT"/>
              </a:rPr>
              <a:t>: ERP. RF1 = Rakovice F 1; DBO =</a:t>
            </a:r>
            <a:r>
              <a:rPr lang="pl-PL" sz="1400" b="0" i="0" u="none" strike="noStrike" baseline="0" dirty="0">
                <a:latin typeface="TimesNewRomanPSMT"/>
              </a:rPr>
              <a:t>Dolní Bukovsko; RAT = Rataje; PRE =</a:t>
            </a:r>
            <a:r>
              <a:rPr lang="pt-BR" sz="1400" b="0" i="0" u="none" strike="noStrike" baseline="0" dirty="0">
                <a:latin typeface="TimesNewRomanPSMT"/>
              </a:rPr>
              <a:t>Přešťovice. TA = </a:t>
            </a:r>
            <a:r>
              <a:rPr lang="pt-BR" sz="1400" b="0" i="1" u="none" strike="noStrike" baseline="0" dirty="0">
                <a:latin typeface="TimesNewRomanPS-ItalicMT"/>
              </a:rPr>
              <a:t>Triticum aestivum</a:t>
            </a:r>
            <a:r>
              <a:rPr lang="pt-BR" sz="1400" b="0" i="0" u="none" strike="noStrike" baseline="0" dirty="0">
                <a:latin typeface="TimesNewRomanPSMT"/>
              </a:rPr>
              <a:t>; TAC</a:t>
            </a:r>
            <a:r>
              <a:rPr lang="cs-CZ" sz="1400" b="0" i="0" u="none" strike="noStrike" baseline="0" dirty="0">
                <a:latin typeface="TimesNewRomanPSMT"/>
              </a:rPr>
              <a:t>= </a:t>
            </a:r>
            <a:r>
              <a:rPr lang="cs-CZ" sz="1400" b="0" i="1" u="none" strike="noStrike" baseline="0" dirty="0" err="1">
                <a:latin typeface="TimesNewRomanPS-ItalicMT"/>
              </a:rPr>
              <a:t>Triticum</a:t>
            </a:r>
            <a:r>
              <a:rPr lang="cs-CZ" sz="1400" b="0" i="1" u="none" strike="noStrike" baseline="0" dirty="0">
                <a:latin typeface="TimesNewRomanPS-ItalicMT"/>
              </a:rPr>
              <a:t> </a:t>
            </a:r>
            <a:r>
              <a:rPr lang="cs-CZ" sz="1400" b="0" i="1" u="none" strike="noStrike" baseline="0" dirty="0" err="1">
                <a:latin typeface="TimesNewRomanPS-ItalicMT"/>
              </a:rPr>
              <a:t>compactum</a:t>
            </a:r>
            <a:r>
              <a:rPr lang="cs-CZ" sz="1400" b="0" i="0" u="none" strike="noStrike" baseline="0" dirty="0">
                <a:latin typeface="TimesNewRomanPSMT"/>
              </a:rPr>
              <a:t>; PM = </a:t>
            </a:r>
            <a:r>
              <a:rPr lang="cs-CZ" sz="1400" b="0" i="1" u="none" strike="noStrike" baseline="0" dirty="0" err="1">
                <a:latin typeface="TimesNewRomanPS-ItalicMT"/>
              </a:rPr>
              <a:t>Panicum</a:t>
            </a:r>
            <a:r>
              <a:rPr lang="cs-CZ" sz="1400" b="0" i="1" u="none" strike="noStrike" baseline="0" dirty="0">
                <a:latin typeface="TimesNewRomanPS-ItalicMT"/>
              </a:rPr>
              <a:t> </a:t>
            </a:r>
            <a:r>
              <a:rPr lang="cs-CZ" sz="1400" b="0" i="1" u="none" strike="noStrike" baseline="0" dirty="0" err="1">
                <a:latin typeface="TimesNewRomanPS-ItalicMT"/>
              </a:rPr>
              <a:t>miliaceum</a:t>
            </a:r>
            <a:r>
              <a:rPr lang="cs-CZ" sz="1400" b="0" i="0" u="none" strike="noStrike" baseline="0" dirty="0">
                <a:latin typeface="TimesNewRomanPSMT"/>
              </a:rPr>
              <a:t>; HV = </a:t>
            </a:r>
            <a:r>
              <a:rPr lang="cs-CZ" sz="1400" b="0" i="1" u="none" strike="noStrike" baseline="0" dirty="0" err="1">
                <a:latin typeface="TimesNewRomanPS-ItalicMT"/>
              </a:rPr>
              <a:t>Hordeum</a:t>
            </a:r>
            <a:r>
              <a:rPr lang="cs-CZ" sz="1400" b="0" i="1" u="none" strike="noStrike" baseline="0" dirty="0">
                <a:latin typeface="TimesNewRomanPS-ItalicMT"/>
              </a:rPr>
              <a:t> </a:t>
            </a:r>
            <a:r>
              <a:rPr lang="cs-CZ" sz="1400" b="0" i="1" u="none" strike="noStrike" baseline="0" dirty="0" err="1">
                <a:latin typeface="TimesNewRomanPS-ItalicMT"/>
              </a:rPr>
              <a:t>vulgare</a:t>
            </a:r>
            <a:r>
              <a:rPr lang="cs-CZ" sz="1400" b="0" i="0" u="none" strike="noStrike" baseline="0" dirty="0">
                <a:latin typeface="TimesNewRomanPSMT"/>
              </a:rPr>
              <a:t>; SC =</a:t>
            </a:r>
            <a:r>
              <a:rPr lang="it-IT" sz="1400" b="0" i="1" u="none" strike="noStrike" baseline="0" dirty="0">
                <a:latin typeface="TimesNewRomanPS-ItalicMT"/>
              </a:rPr>
              <a:t>Secale cereale</a:t>
            </a:r>
            <a:r>
              <a:rPr lang="it-IT" sz="1400" b="0" i="0" u="none" strike="noStrike" baseline="0" dirty="0">
                <a:latin typeface="TimesNewRomanPSMT"/>
              </a:rPr>
              <a:t>; AV = </a:t>
            </a:r>
            <a:r>
              <a:rPr lang="it-IT" sz="1400" b="0" i="1" u="none" strike="noStrike" baseline="0" dirty="0">
                <a:latin typeface="TimesNewRomanPS-ItalicMT"/>
              </a:rPr>
              <a:t>Avena sativa</a:t>
            </a:r>
            <a:r>
              <a:rPr lang="it-IT" sz="1400" b="0" i="0" u="none" strike="noStrike" baseline="0" dirty="0">
                <a:latin typeface="TimesNewRomanPSMT"/>
              </a:rPr>
              <a:t>; TD =</a:t>
            </a:r>
            <a:r>
              <a:rPr lang="cs-CZ" sz="1400" b="0" i="1" u="none" strike="noStrike" baseline="0" dirty="0" err="1">
                <a:latin typeface="TimesNewRomanPS-ItalicMT"/>
              </a:rPr>
              <a:t>Triticum</a:t>
            </a:r>
            <a:r>
              <a:rPr lang="cs-CZ" sz="1400" b="0" i="1" u="none" strike="noStrike" baseline="0" dirty="0">
                <a:latin typeface="TimesNewRomanPS-ItalicMT"/>
              </a:rPr>
              <a:t> </a:t>
            </a:r>
            <a:r>
              <a:rPr lang="cs-CZ" sz="1400" b="0" i="1" u="none" strike="noStrike" baseline="0" dirty="0" err="1">
                <a:latin typeface="TimesNewRomanPS-ItalicMT"/>
              </a:rPr>
              <a:t>dicoccum</a:t>
            </a:r>
            <a:r>
              <a:rPr lang="cs-CZ" sz="1400" b="0" i="0" u="none" strike="noStrike" baseline="0" dirty="0">
                <a:latin typeface="TimesNewRomanPSMT"/>
              </a:rPr>
              <a:t>; TS =</a:t>
            </a:r>
            <a:r>
              <a:rPr lang="cs-CZ" sz="1400" b="0" i="1" u="none" strike="noStrike" baseline="0" dirty="0" err="1">
                <a:latin typeface="TimesNewRomanPS-ItalicMT"/>
              </a:rPr>
              <a:t>Triticum</a:t>
            </a:r>
            <a:r>
              <a:rPr lang="cs-CZ" sz="1400" b="0" i="1" u="none" strike="noStrike" baseline="0" dirty="0">
                <a:latin typeface="TimesNewRomanPS-ItalicMT"/>
              </a:rPr>
              <a:t> </a:t>
            </a:r>
            <a:r>
              <a:rPr lang="cs-CZ" sz="1400" b="0" i="1" u="none" strike="noStrike" baseline="0" dirty="0" err="1">
                <a:latin typeface="TimesNewRomanPS-ItalicMT"/>
              </a:rPr>
              <a:t>spelta</a:t>
            </a:r>
            <a:r>
              <a:rPr lang="cs-CZ" sz="1400" b="0" i="0" u="none" strike="noStrike" baseline="0" dirty="0">
                <a:latin typeface="TimesNewRomanPSMT"/>
              </a:rPr>
              <a:t>; TM = </a:t>
            </a:r>
            <a:r>
              <a:rPr lang="cs-CZ" sz="1400" b="0" i="1" u="none" strike="noStrike" baseline="0" dirty="0" err="1">
                <a:latin typeface="TimesNewRomanPS-ItalicMT"/>
              </a:rPr>
              <a:t>Triticum</a:t>
            </a:r>
            <a:r>
              <a:rPr lang="cs-CZ" sz="1400" b="0" i="1" u="none" strike="noStrike" baseline="0" dirty="0">
                <a:latin typeface="TimesNewRomanPS-ItalicMT"/>
              </a:rPr>
              <a:t> </a:t>
            </a:r>
            <a:r>
              <a:rPr lang="cs-CZ" sz="1400" b="0" i="1" u="none" strike="noStrike" baseline="0" dirty="0" err="1">
                <a:latin typeface="TimesNewRomanPS-ItalicMT"/>
              </a:rPr>
              <a:t>monococcum</a:t>
            </a:r>
            <a:r>
              <a:rPr lang="cs-CZ" sz="1400" b="0" i="0" u="none" strike="noStrike" baseline="0" dirty="0">
                <a:latin typeface="TimesNewRomanPSMT"/>
              </a:rPr>
              <a:t>.</a:t>
            </a:r>
            <a:endParaRPr lang="cs-CZ" sz="1400" dirty="0"/>
          </a:p>
        </p:txBody>
      </p:sp>
      <p:pic>
        <p:nvPicPr>
          <p:cNvPr id="14" name="Obrázek 13">
            <a:extLst>
              <a:ext uri="{FF2B5EF4-FFF2-40B4-BE49-F238E27FC236}">
                <a16:creationId xmlns:a16="http://schemas.microsoft.com/office/drawing/2014/main" id="{2D39DEF6-21C1-1241-B6C7-E7A5E781F74A}"/>
              </a:ext>
            </a:extLst>
          </p:cNvPr>
          <p:cNvPicPr>
            <a:picLocks noChangeAspect="1"/>
          </p:cNvPicPr>
          <p:nvPr/>
        </p:nvPicPr>
        <p:blipFill>
          <a:blip r:embed="rId3"/>
          <a:stretch>
            <a:fillRect/>
          </a:stretch>
        </p:blipFill>
        <p:spPr>
          <a:xfrm>
            <a:off x="5612267" y="278104"/>
            <a:ext cx="6301465" cy="3723190"/>
          </a:xfrm>
          <a:prstGeom prst="rect">
            <a:avLst/>
          </a:prstGeom>
        </p:spPr>
      </p:pic>
      <p:sp>
        <p:nvSpPr>
          <p:cNvPr id="16" name="TextovéPole 15">
            <a:extLst>
              <a:ext uri="{FF2B5EF4-FFF2-40B4-BE49-F238E27FC236}">
                <a16:creationId xmlns:a16="http://schemas.microsoft.com/office/drawing/2014/main" id="{1EFCECFA-F61C-6BD6-9285-806866D14515}"/>
              </a:ext>
            </a:extLst>
          </p:cNvPr>
          <p:cNvSpPr txBox="1"/>
          <p:nvPr/>
        </p:nvSpPr>
        <p:spPr>
          <a:xfrm>
            <a:off x="6428372" y="3670638"/>
            <a:ext cx="6096000" cy="1600438"/>
          </a:xfrm>
          <a:prstGeom prst="rect">
            <a:avLst/>
          </a:prstGeom>
          <a:noFill/>
        </p:spPr>
        <p:txBody>
          <a:bodyPr wrap="square">
            <a:spAutoFit/>
          </a:bodyPr>
          <a:lstStyle/>
          <a:p>
            <a:pPr algn="l"/>
            <a:r>
              <a:rPr lang="cs-CZ" sz="1400" b="1" i="0" u="none" strike="noStrike" baseline="0" dirty="0" err="1">
                <a:latin typeface="TimesNewRomanPS-BoldMT"/>
              </a:rPr>
              <a:t>Figure</a:t>
            </a:r>
            <a:r>
              <a:rPr lang="cs-CZ" sz="1400" b="1" i="0" u="none" strike="noStrike" baseline="0" dirty="0">
                <a:latin typeface="TimesNewRomanPS-BoldMT"/>
              </a:rPr>
              <a:t> 5. </a:t>
            </a:r>
            <a:r>
              <a:rPr lang="cs-CZ" sz="1400" b="0" i="0" u="none" strike="noStrike" baseline="0" dirty="0" err="1">
                <a:latin typeface="TimesNewRomanPSMT"/>
              </a:rPr>
              <a:t>Detrended</a:t>
            </a:r>
            <a:r>
              <a:rPr lang="cs-CZ" sz="1400" b="0" i="0" u="none" strike="noStrike" baseline="0" dirty="0">
                <a:latin typeface="TimesNewRomanPSMT"/>
              </a:rPr>
              <a:t> </a:t>
            </a:r>
            <a:r>
              <a:rPr lang="cs-CZ" sz="1400" b="0" i="0" u="none" strike="noStrike" baseline="0" dirty="0" err="1">
                <a:latin typeface="TimesNewRomanPSMT"/>
              </a:rPr>
              <a:t>correspondence</a:t>
            </a:r>
            <a:endParaRPr lang="cs-CZ" sz="1400" b="0" i="0" u="none" strike="noStrike" baseline="0" dirty="0">
              <a:latin typeface="TimesNewRomanPSMT"/>
            </a:endParaRPr>
          </a:p>
          <a:p>
            <a:pPr algn="l"/>
            <a:r>
              <a:rPr lang="en-US" sz="1400" b="0" i="0" u="none" strike="noStrike" baseline="0" dirty="0">
                <a:latin typeface="TimesNewRomanPSMT"/>
              </a:rPr>
              <a:t>analysis (DCA). Green: samples from</a:t>
            </a:r>
          </a:p>
          <a:p>
            <a:pPr algn="l"/>
            <a:r>
              <a:rPr lang="en-US" sz="1400" b="0" i="0" u="none" strike="noStrike" baseline="0" dirty="0">
                <a:latin typeface="TimesNewRomanPSMT"/>
              </a:rPr>
              <a:t>F 1; blue: samples from F 1.1; yellow:</a:t>
            </a:r>
          </a:p>
          <a:p>
            <a:pPr algn="l"/>
            <a:r>
              <a:rPr lang="en-US" sz="1400" b="0" i="0" u="none" strike="noStrike" baseline="0" dirty="0">
                <a:latin typeface="TimesNewRomanPSMT"/>
              </a:rPr>
              <a:t>samples from boundary area between the</a:t>
            </a:r>
          </a:p>
          <a:p>
            <a:pPr algn="l"/>
            <a:r>
              <a:rPr lang="en-US" sz="1400" b="0" i="0" u="none" strike="noStrike" baseline="0" dirty="0">
                <a:latin typeface="TimesNewRomanPSMT"/>
              </a:rPr>
              <a:t>two features. First axis explains 17.78%</a:t>
            </a:r>
          </a:p>
          <a:p>
            <a:pPr algn="l"/>
            <a:r>
              <a:rPr lang="en-US" sz="1400" b="0" i="0" u="none" strike="noStrike" baseline="0" dirty="0">
                <a:latin typeface="TimesNewRomanPSMT"/>
              </a:rPr>
              <a:t>variability; the first and the second axis</a:t>
            </a:r>
          </a:p>
          <a:p>
            <a:pPr algn="l"/>
            <a:r>
              <a:rPr lang="cs-CZ" sz="1400" b="0" i="0" u="none" strike="noStrike" baseline="0" dirty="0" err="1">
                <a:latin typeface="TimesNewRomanPSMT"/>
              </a:rPr>
              <a:t>together</a:t>
            </a:r>
            <a:r>
              <a:rPr lang="cs-CZ" sz="1400" b="0" i="0" u="none" strike="noStrike" baseline="0" dirty="0">
                <a:latin typeface="TimesNewRomanPSMT"/>
              </a:rPr>
              <a:t> 24.24%.</a:t>
            </a:r>
            <a:endParaRPr lang="cs-CZ" sz="1400" dirty="0"/>
          </a:p>
        </p:txBody>
      </p:sp>
    </p:spTree>
    <p:extLst>
      <p:ext uri="{BB962C8B-B14F-4D97-AF65-F5344CB8AC3E}">
        <p14:creationId xmlns:p14="http://schemas.microsoft.com/office/powerpoint/2010/main" val="3192789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458D2CB-0CD4-2CB6-8930-B69785CCECEF}"/>
              </a:ext>
            </a:extLst>
          </p:cNvPr>
          <p:cNvSpPr>
            <a:spLocks noGrp="1"/>
          </p:cNvSpPr>
          <p:nvPr>
            <p:ph type="title"/>
          </p:nvPr>
        </p:nvSpPr>
        <p:spPr/>
        <p:txBody>
          <a:bodyPr/>
          <a:lstStyle/>
          <a:p>
            <a:r>
              <a:rPr lang="cs-CZ" dirty="0"/>
              <a:t>Závěr</a:t>
            </a:r>
          </a:p>
        </p:txBody>
      </p:sp>
      <p:sp>
        <p:nvSpPr>
          <p:cNvPr id="6" name="TextovéPole 5">
            <a:extLst>
              <a:ext uri="{FF2B5EF4-FFF2-40B4-BE49-F238E27FC236}">
                <a16:creationId xmlns:a16="http://schemas.microsoft.com/office/drawing/2014/main" id="{B371AAB9-D519-E942-DCAF-759754B4884F}"/>
              </a:ext>
            </a:extLst>
          </p:cNvPr>
          <p:cNvSpPr txBox="1"/>
          <p:nvPr/>
        </p:nvSpPr>
        <p:spPr>
          <a:xfrm>
            <a:off x="0" y="1327934"/>
            <a:ext cx="11671300" cy="5078313"/>
          </a:xfrm>
          <a:prstGeom prst="rect">
            <a:avLst/>
          </a:prstGeom>
          <a:noFill/>
        </p:spPr>
        <p:txBody>
          <a:bodyPr wrap="square">
            <a:spAutoFit/>
          </a:bodyPr>
          <a:lstStyle/>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lang="cs-CZ" sz="1800" dirty="0">
                <a:effectLst/>
                <a:latin typeface="Times New Roman" panose="02020603050405020304" pitchFamily="18" charset="0"/>
                <a:ea typeface="Calibri" panose="020F0502020204030204" pitchFamily="34" charset="0"/>
              </a:rPr>
              <a:t>Během dvou tisíc let trvání doby bronzové a železné se v jižních Čechách proměňovala druhová struktura pěstovaných rostlin i ekonomický význam stabilně pěstovaných rostlin, obecně lze konstatovat, že se počet druhů kulturních rostlin během doby bronzové a železné zvyšoval.  Přímočaře definovat jednotlivé etapy však nelze, neboť variabilita pěstovaných rostlin v souborech byla značná. Po celé sledované období byly v jižních Čechách pěstovány převážně obilniny, zásadní obilninou pro celý interval doby bronzové a železné byl ječmen (</a:t>
            </a:r>
            <a:r>
              <a:rPr lang="cs-CZ" sz="1800" i="1" dirty="0" err="1">
                <a:effectLst/>
                <a:latin typeface="Times New Roman" panose="02020603050405020304" pitchFamily="18" charset="0"/>
                <a:ea typeface="Calibri" panose="020F0502020204030204" pitchFamily="34" charset="0"/>
              </a:rPr>
              <a:t>Hordeum</a:t>
            </a:r>
            <a:r>
              <a:rPr lang="cs-CZ" sz="1800" i="1" dirty="0">
                <a:effectLst/>
                <a:latin typeface="Times New Roman" panose="02020603050405020304" pitchFamily="18" charset="0"/>
                <a:ea typeface="Calibri" panose="020F0502020204030204" pitchFamily="34" charset="0"/>
              </a:rPr>
              <a:t> </a:t>
            </a:r>
            <a:r>
              <a:rPr lang="cs-CZ" sz="1800" i="1" dirty="0" err="1">
                <a:effectLst/>
                <a:latin typeface="Times New Roman" panose="02020603050405020304" pitchFamily="18" charset="0"/>
                <a:ea typeface="Calibri" panose="020F0502020204030204" pitchFamily="34" charset="0"/>
              </a:rPr>
              <a:t>vulgare</a:t>
            </a:r>
            <a:r>
              <a:rPr lang="cs-CZ" sz="1800" dirty="0">
                <a:effectLst/>
                <a:latin typeface="Times New Roman" panose="02020603050405020304" pitchFamily="18" charset="0"/>
                <a:ea typeface="Calibri" panose="020F0502020204030204" pitchFamily="34" charset="0"/>
              </a:rPr>
              <a:t>), který byl ve většině souborů dominantní, případně subdominantní plodinou</a:t>
            </a: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Doplňkovými plodinami byly zpravidla jednotlivé druhy pšenic či proso (od mladší doby bronzové). Strukturou pěstovaných plodin se jižní Čechy podobají buď při/alpské ekonomice  nebo ekonomice nížinných oblastí ČR, podobnost se v čase dynamicky mění. </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lang="cs-CZ" altLang="cs-CZ" sz="1800"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cs-CZ" altLang="cs-CZ" sz="1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Archeobotanická</a:t>
            </a: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cs-CZ" altLang="cs-CZ" sz="1800" i="0" u="none" strike="noStrike" cap="none" normalizeH="0" baseline="0" dirty="0">
                <a:ln>
                  <a:noFill/>
                </a:ln>
                <a:effectLst/>
                <a:latin typeface="Times New Roman" panose="02020603050405020304" pitchFamily="18" charset="0"/>
                <a:cs typeface="Times New Roman" panose="02020603050405020304" pitchFamily="18" charset="0"/>
              </a:rPr>
              <a:t>analýza může mít </a:t>
            </a:r>
            <a:r>
              <a:rPr lang="cs-CZ" altLang="cs-CZ" dirty="0">
                <a:latin typeface="Times New Roman" panose="02020603050405020304" pitchFamily="18" charset="0"/>
                <a:cs typeface="Times New Roman" panose="02020603050405020304" pitchFamily="18" charset="0"/>
              </a:rPr>
              <a:t>zásadní význam  při rekonstrukci </a:t>
            </a:r>
            <a:r>
              <a:rPr kumimoji="0" lang="cs-CZ" altLang="cs-CZ" sz="1800" i="0" u="none" strike="noStrike" cap="none" normalizeH="0" baseline="0" dirty="0">
                <a:ln>
                  <a:noFill/>
                </a:ln>
                <a:effectLst/>
                <a:latin typeface="Times New Roman" panose="02020603050405020304" pitchFamily="18" charset="0"/>
                <a:cs typeface="Times New Roman" panose="02020603050405020304" pitchFamily="18" charset="0"/>
              </a:rPr>
              <a:t>ekonomiky lidských skupin. Konkrétně přispívá k rekonstrukci podoby ekonomického zázemí sídlišť </a:t>
            </a:r>
            <a:r>
              <a:rPr lang="cs-CZ" altLang="cs-CZ" dirty="0">
                <a:latin typeface="Times New Roman" panose="02020603050405020304" pitchFamily="18" charset="0"/>
                <a:cs typeface="Times New Roman" panose="02020603050405020304" pitchFamily="18" charset="0"/>
              </a:rPr>
              <a:t>– sídelních areálů; k rekonstrukci druhové struktury pěstovaných a potenciálně sbíraných rostlin a rostlin, které mohly být předmětem obchodu/směny.</a:t>
            </a: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endParaRPr lang="cs-CZ" altLang="cs-CZ" sz="1800" dirty="0">
              <a:solidFill>
                <a:srgbClr val="000000"/>
              </a:solidFill>
              <a:latin typeface="Times New Roman" panose="02020603050405020304" pitchFamily="18" charset="0"/>
              <a:cs typeface="Times New Roman" panose="02020603050405020304" pitchFamily="18" charset="0"/>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pPr>
            <a:r>
              <a:rPr kumimoji="0" lang="cs-CZ" altLang="cs-CZ" sz="1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Archeobotanické</a:t>
            </a: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soubory rostlinných </a:t>
            </a:r>
            <a:r>
              <a:rPr kumimoji="0" lang="cs-CZ" altLang="cs-CZ" sz="1800" b="0"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makrozbytků</a:t>
            </a: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uložené v době bronzové a železné se formovaly různými způsoby, odrážejí strukturovanou lidskou činnost. K jejich ukládání docházelo záměrně i nezáměrně. Detailní studium jednotlivých souborů umož</a:t>
            </a:r>
            <a:r>
              <a:rPr lang="cs-CZ" altLang="cs-CZ" dirty="0">
                <a:solidFill>
                  <a:srgbClr val="000000"/>
                </a:solidFill>
                <a:latin typeface="Times New Roman" panose="02020603050405020304" pitchFamily="18" charset="0"/>
                <a:cs typeface="Times New Roman" panose="02020603050405020304" pitchFamily="18" charset="0"/>
              </a:rPr>
              <a:t>ň</a:t>
            </a:r>
            <a:r>
              <a:rPr kumimoji="0" lang="cs-CZ" altLang="cs-CZ"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uje rekonstruovat procesy, které uložení předcházely i ty, které s ním bezprostředně souvisí. Tyto detailní interpretace mají význam především v kontextu studia pohřbů, ukládání depotů kovových artefaktů a formování výplní objektů na sídlištích/studiu nakládání s odpadem. </a:t>
            </a:r>
            <a:endParaRPr kumimoji="0" lang="cs-CZ" altLang="cs-CZ"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817560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86D17BA-EE96-1B9C-2754-9904257707D1}"/>
              </a:ext>
            </a:extLst>
          </p:cNvPr>
          <p:cNvSpPr>
            <a:spLocks noGrp="1"/>
          </p:cNvSpPr>
          <p:nvPr>
            <p:ph type="title"/>
          </p:nvPr>
        </p:nvSpPr>
        <p:spPr>
          <a:xfrm>
            <a:off x="838199" y="2482160"/>
            <a:ext cx="11178209" cy="1325563"/>
          </a:xfrm>
        </p:spPr>
        <p:txBody>
          <a:bodyPr>
            <a:normAutofit fontScale="90000"/>
          </a:bodyPr>
          <a:lstStyle/>
          <a:p>
            <a:r>
              <a:rPr lang="cs-CZ" sz="2400" b="1" dirty="0">
                <a:solidFill>
                  <a:srgbClr val="2F5496"/>
                </a:solidFill>
                <a:effectLst/>
                <a:latin typeface="Times New Roman" panose="02020603050405020304" pitchFamily="18" charset="0"/>
                <a:ea typeface="Times New Roman" panose="02020603050405020304" pitchFamily="18" charset="0"/>
                <a:cs typeface="Times New Roman" panose="02020603050405020304" pitchFamily="18" charset="0"/>
              </a:rPr>
              <a:t>3.1 Druhová struktura pěstovaných rostlin v době bronzové a železné v jižních Čechách</a:t>
            </a:r>
            <a:br>
              <a:rPr lang="cs-CZ" sz="1800" b="1" dirty="0">
                <a:solidFill>
                  <a:srgbClr val="2F5496"/>
                </a:solidFill>
                <a:effectLst/>
                <a:latin typeface="Calibri Light" panose="020F0302020204030204" pitchFamily="34" charset="0"/>
                <a:ea typeface="Times New Roman" panose="02020603050405020304" pitchFamily="18" charset="0"/>
                <a:cs typeface="Times New Roman" panose="02020603050405020304" pitchFamily="18" charset="0"/>
              </a:rPr>
            </a:br>
            <a:endParaRPr lang="cs-CZ" dirty="0"/>
          </a:p>
        </p:txBody>
      </p:sp>
      <p:sp>
        <p:nvSpPr>
          <p:cNvPr id="3" name="Zástupný obsah 2">
            <a:extLst>
              <a:ext uri="{FF2B5EF4-FFF2-40B4-BE49-F238E27FC236}">
                <a16:creationId xmlns:a16="http://schemas.microsoft.com/office/drawing/2014/main" id="{8AA370CA-36CB-719E-B4C8-4393D7B1710F}"/>
              </a:ext>
            </a:extLst>
          </p:cNvPr>
          <p:cNvSpPr>
            <a:spLocks noGrp="1"/>
          </p:cNvSpPr>
          <p:nvPr>
            <p:ph idx="1"/>
          </p:nvPr>
        </p:nvSpPr>
        <p:spPr/>
        <p:txBody>
          <a:bodyPr/>
          <a:lstStyle/>
          <a:p>
            <a:endParaRPr lang="cs-CZ" dirty="0"/>
          </a:p>
        </p:txBody>
      </p:sp>
      <p:sp>
        <p:nvSpPr>
          <p:cNvPr id="5" name="TextovéPole 4">
            <a:extLst>
              <a:ext uri="{FF2B5EF4-FFF2-40B4-BE49-F238E27FC236}">
                <a16:creationId xmlns:a16="http://schemas.microsoft.com/office/drawing/2014/main" id="{B965FD9B-28DB-9398-CC05-AABB550263C0}"/>
              </a:ext>
            </a:extLst>
          </p:cNvPr>
          <p:cNvSpPr txBox="1"/>
          <p:nvPr/>
        </p:nvSpPr>
        <p:spPr>
          <a:xfrm>
            <a:off x="952500" y="681037"/>
            <a:ext cx="6096000" cy="769441"/>
          </a:xfrm>
          <a:prstGeom prst="rect">
            <a:avLst/>
          </a:prstGeom>
          <a:noFill/>
        </p:spPr>
        <p:txBody>
          <a:bodyPr wrap="square">
            <a:spAutoFit/>
          </a:bodyPr>
          <a:lstStyle/>
          <a:p>
            <a:r>
              <a:rPr lang="cs-CZ" sz="4400" dirty="0"/>
              <a:t>Výsledky</a:t>
            </a:r>
          </a:p>
        </p:txBody>
      </p:sp>
    </p:spTree>
    <p:extLst>
      <p:ext uri="{BB962C8B-B14F-4D97-AF65-F5344CB8AC3E}">
        <p14:creationId xmlns:p14="http://schemas.microsoft.com/office/powerpoint/2010/main" val="40425233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D45A21A-6D58-372F-8806-394C70676E9B}"/>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04F9C4D1-080C-44D2-BCC7-4A6BD2EE680F}"/>
              </a:ext>
            </a:extLst>
          </p:cNvPr>
          <p:cNvSpPr>
            <a:spLocks noGrp="1"/>
          </p:cNvSpPr>
          <p:nvPr>
            <p:ph idx="1"/>
          </p:nvPr>
        </p:nvSpPr>
        <p:spPr/>
        <p:txBody>
          <a:bodyPr/>
          <a:lstStyle/>
          <a:p>
            <a:endParaRPr lang="cs-CZ" dirty="0"/>
          </a:p>
        </p:txBody>
      </p:sp>
      <p:pic>
        <p:nvPicPr>
          <p:cNvPr id="4" name="Obrázek 3" descr="Obsah obrázku diagram&#10;&#10;Popis byl vytvořen automaticky">
            <a:extLst>
              <a:ext uri="{FF2B5EF4-FFF2-40B4-BE49-F238E27FC236}">
                <a16:creationId xmlns:a16="http://schemas.microsoft.com/office/drawing/2014/main" id="{23F37ABB-FD7C-B17E-B11F-A0816810128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190" y="131127"/>
            <a:ext cx="3622856" cy="6595745"/>
          </a:xfrm>
          <a:prstGeom prst="rect">
            <a:avLst/>
          </a:prstGeom>
          <a:noFill/>
          <a:ln>
            <a:noFill/>
          </a:ln>
        </p:spPr>
      </p:pic>
      <p:pic>
        <p:nvPicPr>
          <p:cNvPr id="5" name="Obrázek 4" descr="Obsah obrázku tabulka&#10;&#10;Popis byl vytvořen automaticky">
            <a:extLst>
              <a:ext uri="{FF2B5EF4-FFF2-40B4-BE49-F238E27FC236}">
                <a16:creationId xmlns:a16="http://schemas.microsoft.com/office/drawing/2014/main" id="{FD64B4A2-601A-39A8-A373-4FD04C84FC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3046" y="-14742"/>
            <a:ext cx="4247224" cy="6722212"/>
          </a:xfrm>
          <a:prstGeom prst="rect">
            <a:avLst/>
          </a:prstGeom>
        </p:spPr>
      </p:pic>
      <p:sp>
        <p:nvSpPr>
          <p:cNvPr id="8" name="TextovéPole 7">
            <a:extLst>
              <a:ext uri="{FF2B5EF4-FFF2-40B4-BE49-F238E27FC236}">
                <a16:creationId xmlns:a16="http://schemas.microsoft.com/office/drawing/2014/main" id="{8164FB3E-7395-6212-AC72-DB40FB4ACC63}"/>
              </a:ext>
            </a:extLst>
          </p:cNvPr>
          <p:cNvSpPr txBox="1"/>
          <p:nvPr/>
        </p:nvSpPr>
        <p:spPr>
          <a:xfrm>
            <a:off x="8120269" y="4001294"/>
            <a:ext cx="3957867" cy="2187074"/>
          </a:xfrm>
          <a:prstGeom prst="rect">
            <a:avLst/>
          </a:prstGeom>
          <a:noFill/>
        </p:spPr>
        <p:txBody>
          <a:bodyPr wrap="square">
            <a:spAutoFit/>
          </a:bodyPr>
          <a:lstStyle/>
          <a:p>
            <a:pPr algn="just">
              <a:lnSpc>
                <a:spcPct val="107000"/>
              </a:lnSpc>
              <a:spcAft>
                <a:spcPts val="8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Obr. 2: Struktura kulturních rostlin doby bronzové a železné v Jižních Čechách. Sloupce zobrazují jednotlivé soubory; EBA – starší doba bronzová, MBA – střední doba bronzová, LBA – mladší doba bronzová, FBA - pozdní doba bronzová, EIA – starší doba železná, LIA – mladší doba železná, LIA/ERA – plaňanský horizont </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ovéPole 9">
            <a:extLst>
              <a:ext uri="{FF2B5EF4-FFF2-40B4-BE49-F238E27FC236}">
                <a16:creationId xmlns:a16="http://schemas.microsoft.com/office/drawing/2014/main" id="{DA21E3CC-B125-FAAA-86C0-3D151398633C}"/>
              </a:ext>
            </a:extLst>
          </p:cNvPr>
          <p:cNvSpPr txBox="1"/>
          <p:nvPr/>
        </p:nvSpPr>
        <p:spPr>
          <a:xfrm>
            <a:off x="8120270" y="725806"/>
            <a:ext cx="3957867" cy="2187074"/>
          </a:xfrm>
          <a:prstGeom prst="rect">
            <a:avLst/>
          </a:prstGeom>
          <a:noFill/>
        </p:spPr>
        <p:txBody>
          <a:bodyPr wrap="square">
            <a:spAutoFit/>
          </a:bodyPr>
          <a:lstStyle/>
          <a:p>
            <a:pPr algn="just">
              <a:lnSpc>
                <a:spcPct val="107000"/>
              </a:lnSpc>
              <a:spcAft>
                <a:spcPts val="8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Obr. 1: A) Říční síť; B) klimatické oblasti podle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Guitt</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(1971); C – H) rekonstrukce intenzivně využívaného území – sídelních areálů v jednotlivých etapách doby bronzové a železné C) starší doba bronzová; D) střední doba bronzová; E) mladší doba bronzová; F) pozdní doba bronzová; G) starší doba železná; H) mladší doba železná</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55082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1BB9596-7DA9-0445-F886-E5B9DF4A9C30}"/>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C6EB7622-C4E8-A0F0-2781-0510AF5A41DA}"/>
              </a:ext>
            </a:extLst>
          </p:cNvPr>
          <p:cNvSpPr>
            <a:spLocks noGrp="1"/>
          </p:cNvSpPr>
          <p:nvPr>
            <p:ph idx="1"/>
          </p:nvPr>
        </p:nvSpPr>
        <p:spPr/>
        <p:txBody>
          <a:bodyPr/>
          <a:lstStyle/>
          <a:p>
            <a:endParaRPr lang="cs-CZ"/>
          </a:p>
        </p:txBody>
      </p:sp>
      <p:pic>
        <p:nvPicPr>
          <p:cNvPr id="4" name="Obrázek 3" descr="Obsah obrázku tabulka&#10;&#10;Popis byl vytvořen automaticky">
            <a:extLst>
              <a:ext uri="{FF2B5EF4-FFF2-40B4-BE49-F238E27FC236}">
                <a16:creationId xmlns:a16="http://schemas.microsoft.com/office/drawing/2014/main" id="{5363FBDC-8A3E-26D5-8F38-571B54A5A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04" y="-58397"/>
            <a:ext cx="5919056" cy="6916397"/>
          </a:xfrm>
          <a:prstGeom prst="rect">
            <a:avLst/>
          </a:prstGeom>
        </p:spPr>
      </p:pic>
      <p:sp>
        <p:nvSpPr>
          <p:cNvPr id="6" name="TextovéPole 5">
            <a:extLst>
              <a:ext uri="{FF2B5EF4-FFF2-40B4-BE49-F238E27FC236}">
                <a16:creationId xmlns:a16="http://schemas.microsoft.com/office/drawing/2014/main" id="{311AEBA6-8EF7-4B2B-D811-A9208E5F5F30}"/>
              </a:ext>
            </a:extLst>
          </p:cNvPr>
          <p:cNvSpPr txBox="1"/>
          <p:nvPr/>
        </p:nvSpPr>
        <p:spPr>
          <a:xfrm>
            <a:off x="6579703" y="764712"/>
            <a:ext cx="4403035" cy="4294830"/>
          </a:xfrm>
          <a:prstGeom prst="rect">
            <a:avLst/>
          </a:prstGeom>
          <a:noFill/>
        </p:spPr>
        <p:txBody>
          <a:bodyPr wrap="square">
            <a:spAutoFit/>
          </a:bodyPr>
          <a:lstStyle/>
          <a:p>
            <a:pPr algn="just">
              <a:lnSpc>
                <a:spcPct val="107000"/>
              </a:lnSpc>
              <a:spcAft>
                <a:spcPts val="8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Obr. 3: Struktura kulturních rostlin doby bronzové a železné v Jižních Čechách; </a:t>
            </a:r>
            <a:r>
              <a:rPr lang="cs-CZ" sz="1600" dirty="0" err="1">
                <a:effectLst/>
                <a:latin typeface="Times New Roman" panose="02020603050405020304" pitchFamily="18" charset="0"/>
                <a:ea typeface="Calibri" panose="020F0502020204030204" pitchFamily="34" charset="0"/>
                <a:cs typeface="Times New Roman" panose="02020603050405020304" pitchFamily="18" charset="0"/>
              </a:rPr>
              <a:t>Detrendovaná</a:t>
            </a: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 korespondenční analýza (DCA, data byla logaritmována a jako environmentální proměnná byla využita datace souborů; první osa vysvětluje 58,90% variability, první a druhá osa společně 72,35% variability); EBA – starší doba bronzová, MBA – střední doba bronzová, LBA – mladší doba bronzová, FBA - pozdní doba bronzová, EIA – starší doba železná, LIA – mladší doba železná, LIA/ERA – plaňanský horizont. Stejně barevné linie označují množiny souborů datované do jednotlivých definovaných období. V průnicích množin jsou zobrazeny soubory, které mají charakter pěstovaných rostlin pozorovaný v obou obdobích.</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50874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8B044AE-CE39-8358-B6A4-F62D815FA6AE}"/>
              </a:ext>
            </a:extLst>
          </p:cNvPr>
          <p:cNvSpPr>
            <a:spLocks noGrp="1"/>
          </p:cNvSpPr>
          <p:nvPr>
            <p:ph type="title"/>
          </p:nvPr>
        </p:nvSpPr>
        <p:spPr/>
        <p:txBody>
          <a:bodyPr/>
          <a:lstStyle/>
          <a:p>
            <a:endParaRPr lang="cs-CZ"/>
          </a:p>
        </p:txBody>
      </p:sp>
      <p:sp>
        <p:nvSpPr>
          <p:cNvPr id="3" name="Zástupný obsah 2">
            <a:extLst>
              <a:ext uri="{FF2B5EF4-FFF2-40B4-BE49-F238E27FC236}">
                <a16:creationId xmlns:a16="http://schemas.microsoft.com/office/drawing/2014/main" id="{35DC70AA-E140-6C41-B82A-FBACDA10115C}"/>
              </a:ext>
            </a:extLst>
          </p:cNvPr>
          <p:cNvSpPr>
            <a:spLocks noGrp="1"/>
          </p:cNvSpPr>
          <p:nvPr>
            <p:ph idx="1"/>
          </p:nvPr>
        </p:nvSpPr>
        <p:spPr/>
        <p:txBody>
          <a:bodyPr/>
          <a:lstStyle/>
          <a:p>
            <a:endParaRPr lang="cs-CZ"/>
          </a:p>
        </p:txBody>
      </p:sp>
      <p:pic>
        <p:nvPicPr>
          <p:cNvPr id="4" name="Obrázek 3" descr="Obsah obrázku tabulka&#10;&#10;Popis byl vytvořen automaticky">
            <a:extLst>
              <a:ext uri="{FF2B5EF4-FFF2-40B4-BE49-F238E27FC236}">
                <a16:creationId xmlns:a16="http://schemas.microsoft.com/office/drawing/2014/main" id="{43CC1690-C22E-0864-28C0-1356FB63DB5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2890" y="182889"/>
            <a:ext cx="7600950" cy="5696576"/>
          </a:xfrm>
          <a:prstGeom prst="rect">
            <a:avLst/>
          </a:prstGeom>
          <a:noFill/>
          <a:ln>
            <a:noFill/>
          </a:ln>
        </p:spPr>
      </p:pic>
      <p:sp>
        <p:nvSpPr>
          <p:cNvPr id="6" name="TextovéPole 5">
            <a:extLst>
              <a:ext uri="{FF2B5EF4-FFF2-40B4-BE49-F238E27FC236}">
                <a16:creationId xmlns:a16="http://schemas.microsoft.com/office/drawing/2014/main" id="{F2E39E7C-9D31-AD16-978B-D9E5CB8C4392}"/>
              </a:ext>
            </a:extLst>
          </p:cNvPr>
          <p:cNvSpPr txBox="1"/>
          <p:nvPr/>
        </p:nvSpPr>
        <p:spPr>
          <a:xfrm>
            <a:off x="7983275" y="536728"/>
            <a:ext cx="3945835" cy="3767891"/>
          </a:xfrm>
          <a:prstGeom prst="rect">
            <a:avLst/>
          </a:prstGeom>
          <a:noFill/>
        </p:spPr>
        <p:txBody>
          <a:bodyPr wrap="square">
            <a:spAutoFit/>
          </a:bodyPr>
          <a:lstStyle/>
          <a:p>
            <a:pPr algn="just">
              <a:lnSpc>
                <a:spcPct val="107000"/>
              </a:lnSpc>
              <a:spcAft>
                <a:spcPts val="800"/>
              </a:spcAft>
            </a:pPr>
            <a:r>
              <a:rPr lang="cs-CZ" sz="1600" dirty="0">
                <a:effectLst/>
                <a:latin typeface="Times New Roman" panose="02020603050405020304" pitchFamily="18" charset="0"/>
                <a:ea typeface="Calibri" panose="020F0502020204030204" pitchFamily="34" charset="0"/>
                <a:cs typeface="Times New Roman" panose="02020603050405020304" pitchFamily="18" charset="0"/>
              </a:rPr>
              <a:t>Obr. 4: Hierarchická shluková analýza souborů v doby bronzové a železné z jižních Čech. Euklidovská vzdálenost vazeb je osa y (0,5). Barevné klastry (obdélníky) v diagramu vyznačují soubory, které mají podobnou druhovou charakteristiku pěstovaných rostlin. Barevné tečky v popisce na ose x označují jednotlivé chronologické etapy. Červená – starší doba bronzová, modrá – střední doba bronzová, žlutá – mladší doba bronzová, růžová – pozdní doba bronzová, fialová - starší doba železná, zelená – mladší doba železná (zelená s tečkou – plaňanský horizont); </a:t>
            </a:r>
            <a:r>
              <a:rPr lang="cs-CZ" sz="1600" dirty="0" err="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Defays</a:t>
            </a:r>
            <a:r>
              <a:rPr lang="cs-CZ" sz="16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(1977)</a:t>
            </a:r>
            <a:endParaRPr lang="cs-CZ"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94305807"/>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3823</Words>
  <Application>Microsoft Office PowerPoint</Application>
  <PresentationFormat>Širokoúhlá obrazovka</PresentationFormat>
  <Paragraphs>447</Paragraphs>
  <Slides>53</Slides>
  <Notes>0</Notes>
  <HiddenSlides>0</HiddenSlides>
  <MMClips>0</MMClips>
  <ScaleCrop>false</ScaleCrop>
  <HeadingPairs>
    <vt:vector size="8" baseType="variant">
      <vt:variant>
        <vt:lpstr>Použitá písma</vt:lpstr>
      </vt:variant>
      <vt:variant>
        <vt:i4>10</vt:i4>
      </vt:variant>
      <vt:variant>
        <vt:lpstr>Motiv</vt:lpstr>
      </vt:variant>
      <vt:variant>
        <vt:i4>1</vt:i4>
      </vt:variant>
      <vt:variant>
        <vt:lpstr>Vložené servery OLE</vt:lpstr>
      </vt:variant>
      <vt:variant>
        <vt:i4>4</vt:i4>
      </vt:variant>
      <vt:variant>
        <vt:lpstr>Nadpisy snímků</vt:lpstr>
      </vt:variant>
      <vt:variant>
        <vt:i4>53</vt:i4>
      </vt:variant>
    </vt:vector>
  </HeadingPairs>
  <TitlesOfParts>
    <vt:vector size="68" baseType="lpstr">
      <vt:lpstr>-apple-system</vt:lpstr>
      <vt:lpstr>Arial</vt:lpstr>
      <vt:lpstr>Arial</vt:lpstr>
      <vt:lpstr>Calibri</vt:lpstr>
      <vt:lpstr>Calibri Light</vt:lpstr>
      <vt:lpstr>Georgia</vt:lpstr>
      <vt:lpstr>Times New Roman</vt:lpstr>
      <vt:lpstr>TimesNewRomanPS-BoldMT</vt:lpstr>
      <vt:lpstr>TimesNewRomanPS-ItalicMT</vt:lpstr>
      <vt:lpstr>TimesNewRomanPSMT</vt:lpstr>
      <vt:lpstr>Motiv Office</vt:lpstr>
      <vt:lpstr>Rastrový obrázek</vt:lpstr>
      <vt:lpstr>Image</vt:lpstr>
      <vt:lpstr>List</vt:lpstr>
      <vt:lpstr>Graf</vt:lpstr>
      <vt:lpstr>Archeobotanická charakteristika rostlinných makrozbytků z uloženin doby bronzové a železné z jihočeských sídlištních a pohřebních kontextů </vt:lpstr>
      <vt:lpstr>Cíle práce:</vt:lpstr>
      <vt:lpstr>Materiál a metody</vt:lpstr>
      <vt:lpstr>Prezentace aplikace PowerPoint</vt:lpstr>
      <vt:lpstr>Prezentace aplikace PowerPoint</vt:lpstr>
      <vt:lpstr>3.1 Druhová struktura pěstovaných rostlin v době bronzové a železné v jižních Čechách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Přepálené zvířecí kosti v počtu 10</vt:lpstr>
      <vt:lpstr>Prezentace aplikace PowerPoint</vt:lpstr>
      <vt:lpstr>Prezentace aplikace PowerPoint</vt:lpstr>
      <vt:lpstr>Prezentace aplikace PowerPoint</vt:lpstr>
      <vt:lpstr>Pyl, rostlinné makrozbytky, uhlíky a dřevo</vt:lpstr>
      <vt:lpstr>Prezentace aplikace PowerPoint</vt:lpstr>
      <vt:lpstr>uhlíky</vt:lpstr>
      <vt:lpstr>Prezentace aplikace PowerPoint</vt:lpstr>
      <vt:lpstr>Prezentace aplikace PowerPoint</vt:lpstr>
      <vt:lpstr>Prezentace aplikace PowerPoint</vt:lpstr>
      <vt:lpstr>Prezentace aplikace PowerPoint</vt:lpstr>
      <vt:lpstr>Závěr</vt:lpstr>
      <vt:lpstr>Prezentace aplikace PowerPoint</vt:lpstr>
      <vt:lpstr>Prezentace aplikace PowerPoint</vt:lpstr>
      <vt:lpstr>Prezentace aplikace PowerPoint</vt:lpstr>
      <vt:lpstr>Prezentace aplikace PowerPoint</vt:lpstr>
      <vt:lpstr>Prezentace aplikace PowerPoint</vt:lpstr>
      <vt:lpstr>Závěr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Archeobotanická charakteristika rostlinných makrozbytků z uloženin doby bronzové a železné z jihočeských sídlištních a pohřebních kontextů </dc:title>
  <dc:creator>Tereza Šálková</dc:creator>
  <cp:lastModifiedBy>Tereza Šálková</cp:lastModifiedBy>
  <cp:revision>1</cp:revision>
  <dcterms:created xsi:type="dcterms:W3CDTF">2023-02-09T10:01:41Z</dcterms:created>
  <dcterms:modified xsi:type="dcterms:W3CDTF">2023-04-25T11:47:36Z</dcterms:modified>
</cp:coreProperties>
</file>